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31"/>
  </p:notesMasterIdLst>
  <p:sldIdLst>
    <p:sldId id="256" r:id="rId2"/>
    <p:sldId id="307" r:id="rId3"/>
    <p:sldId id="259" r:id="rId4"/>
    <p:sldId id="308" r:id="rId5"/>
    <p:sldId id="310" r:id="rId6"/>
    <p:sldId id="311" r:id="rId7"/>
    <p:sldId id="315" r:id="rId8"/>
    <p:sldId id="319" r:id="rId9"/>
    <p:sldId id="312" r:id="rId10"/>
    <p:sldId id="338" r:id="rId11"/>
    <p:sldId id="339" r:id="rId12"/>
    <p:sldId id="340" r:id="rId13"/>
    <p:sldId id="341" r:id="rId14"/>
    <p:sldId id="342" r:id="rId15"/>
    <p:sldId id="320" r:id="rId16"/>
    <p:sldId id="343" r:id="rId17"/>
    <p:sldId id="344" r:id="rId18"/>
    <p:sldId id="345" r:id="rId19"/>
    <p:sldId id="346" r:id="rId20"/>
    <p:sldId id="347" r:id="rId21"/>
    <p:sldId id="329" r:id="rId22"/>
    <p:sldId id="348" r:id="rId23"/>
    <p:sldId id="349" r:id="rId24"/>
    <p:sldId id="350" r:id="rId25"/>
    <p:sldId id="351" r:id="rId26"/>
    <p:sldId id="352" r:id="rId27"/>
    <p:sldId id="353" r:id="rId28"/>
    <p:sldId id="357" r:id="rId29"/>
    <p:sldId id="356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9DDC5"/>
    <a:srgbClr val="F79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E0C991-2212-4E4D-B389-F1C86D71DCA1}">
  <a:tblStyle styleId="{16E0C991-2212-4E4D-B389-F1C86D71DC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4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0006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443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9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529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9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945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981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72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381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80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339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2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581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8c1fdf18a8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8c1fdf18a8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002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168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717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378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511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899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902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947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8c1fdf18a8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8c1fdf18a8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7015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8c1fdf18a8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8c1fdf18a8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57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8c1fdf18a8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8c1fdf18a8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33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8c1fdf18a8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8c1fdf18a8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05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8c1fdf18a8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8c1fdf18a8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1484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50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59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c283f603a_3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c283f603a_3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4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0000" y="844575"/>
            <a:ext cx="3628200" cy="22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0000" y="3141075"/>
            <a:ext cx="27822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4574137" y="27654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4377250" y="255270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095750" y="276300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8030400" y="10326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7833513" y="81990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1658175" y="539496"/>
            <a:ext cx="67611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2106475" y="1247100"/>
            <a:ext cx="276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5226375" y="1247100"/>
            <a:ext cx="276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 flipH="1">
            <a:off x="-21600" y="-2482737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-21600" y="1810463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5038725" y="724075"/>
            <a:ext cx="3385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20000" y="1340475"/>
            <a:ext cx="21543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2"/>
          </p:nvPr>
        </p:nvSpPr>
        <p:spPr>
          <a:xfrm>
            <a:off x="720000" y="2321900"/>
            <a:ext cx="19947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7200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1">
  <p:cSld name="CUSTOM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720000" y="1340475"/>
            <a:ext cx="21543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720000" y="2321900"/>
            <a:ext cx="19947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14"/>
          <p:cNvGrpSpPr/>
          <p:nvPr/>
        </p:nvGrpSpPr>
        <p:grpSpPr>
          <a:xfrm flipH="1">
            <a:off x="2770709" y="2797073"/>
            <a:ext cx="867671" cy="1698280"/>
            <a:chOff x="7323845" y="2621671"/>
            <a:chExt cx="886826" cy="1735772"/>
          </a:xfrm>
        </p:grpSpPr>
        <p:sp>
          <p:nvSpPr>
            <p:cNvPr id="105" name="Google Shape;105;p14"/>
            <p:cNvSpPr/>
            <p:nvPr/>
          </p:nvSpPr>
          <p:spPr>
            <a:xfrm>
              <a:off x="7704176" y="2621671"/>
              <a:ext cx="178459" cy="1395061"/>
            </a:xfrm>
            <a:custGeom>
              <a:avLst/>
              <a:gdLst/>
              <a:ahLst/>
              <a:cxnLst/>
              <a:rect l="l" t="t" r="r" b="b"/>
              <a:pathLst>
                <a:path w="10101" h="78962" extrusionOk="0">
                  <a:moveTo>
                    <a:pt x="9896" y="0"/>
                  </a:moveTo>
                  <a:lnTo>
                    <a:pt x="9794" y="102"/>
                  </a:lnTo>
                  <a:lnTo>
                    <a:pt x="7346" y="8672"/>
                  </a:lnTo>
                  <a:lnTo>
                    <a:pt x="6224" y="12957"/>
                  </a:lnTo>
                  <a:lnTo>
                    <a:pt x="5101" y="17241"/>
                  </a:lnTo>
                  <a:lnTo>
                    <a:pt x="4285" y="21118"/>
                  </a:lnTo>
                  <a:lnTo>
                    <a:pt x="3469" y="24892"/>
                  </a:lnTo>
                  <a:lnTo>
                    <a:pt x="2755" y="28769"/>
                  </a:lnTo>
                  <a:lnTo>
                    <a:pt x="2143" y="32748"/>
                  </a:lnTo>
                  <a:lnTo>
                    <a:pt x="1531" y="36624"/>
                  </a:lnTo>
                  <a:lnTo>
                    <a:pt x="1021" y="40501"/>
                  </a:lnTo>
                  <a:lnTo>
                    <a:pt x="613" y="44480"/>
                  </a:lnTo>
                  <a:lnTo>
                    <a:pt x="307" y="48356"/>
                  </a:lnTo>
                  <a:lnTo>
                    <a:pt x="103" y="52233"/>
                  </a:lnTo>
                  <a:lnTo>
                    <a:pt x="0" y="56008"/>
                  </a:lnTo>
                  <a:lnTo>
                    <a:pt x="0" y="59884"/>
                  </a:lnTo>
                  <a:lnTo>
                    <a:pt x="103" y="63659"/>
                  </a:lnTo>
                  <a:lnTo>
                    <a:pt x="307" y="67434"/>
                  </a:lnTo>
                  <a:lnTo>
                    <a:pt x="613" y="71310"/>
                  </a:lnTo>
                  <a:lnTo>
                    <a:pt x="1123" y="75085"/>
                  </a:lnTo>
                  <a:lnTo>
                    <a:pt x="1429" y="77023"/>
                  </a:lnTo>
                  <a:lnTo>
                    <a:pt x="1735" y="78859"/>
                  </a:lnTo>
                  <a:lnTo>
                    <a:pt x="1837" y="78962"/>
                  </a:lnTo>
                  <a:lnTo>
                    <a:pt x="1939" y="78962"/>
                  </a:lnTo>
                  <a:lnTo>
                    <a:pt x="2041" y="78859"/>
                  </a:lnTo>
                  <a:lnTo>
                    <a:pt x="2041" y="78757"/>
                  </a:lnTo>
                  <a:lnTo>
                    <a:pt x="1225" y="70188"/>
                  </a:lnTo>
                  <a:lnTo>
                    <a:pt x="919" y="65801"/>
                  </a:lnTo>
                  <a:lnTo>
                    <a:pt x="715" y="61517"/>
                  </a:lnTo>
                  <a:lnTo>
                    <a:pt x="715" y="57640"/>
                  </a:lnTo>
                  <a:lnTo>
                    <a:pt x="817" y="53763"/>
                  </a:lnTo>
                  <a:lnTo>
                    <a:pt x="1021" y="49887"/>
                  </a:lnTo>
                  <a:lnTo>
                    <a:pt x="1327" y="46010"/>
                  </a:lnTo>
                  <a:lnTo>
                    <a:pt x="1735" y="42133"/>
                  </a:lnTo>
                  <a:lnTo>
                    <a:pt x="2143" y="38257"/>
                  </a:lnTo>
                  <a:lnTo>
                    <a:pt x="2755" y="34380"/>
                  </a:lnTo>
                  <a:lnTo>
                    <a:pt x="3367" y="30503"/>
                  </a:lnTo>
                  <a:lnTo>
                    <a:pt x="3979" y="26729"/>
                  </a:lnTo>
                  <a:lnTo>
                    <a:pt x="4693" y="22852"/>
                  </a:lnTo>
                  <a:lnTo>
                    <a:pt x="6326" y="15303"/>
                  </a:lnTo>
                  <a:lnTo>
                    <a:pt x="8162" y="7652"/>
                  </a:lnTo>
                  <a:lnTo>
                    <a:pt x="10100" y="204"/>
                  </a:lnTo>
                  <a:lnTo>
                    <a:pt x="10100" y="102"/>
                  </a:lnTo>
                  <a:lnTo>
                    <a:pt x="999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716791" y="2625276"/>
              <a:ext cx="279394" cy="1029185"/>
            </a:xfrm>
            <a:custGeom>
              <a:avLst/>
              <a:gdLst/>
              <a:ahLst/>
              <a:cxnLst/>
              <a:rect l="l" t="t" r="r" b="b"/>
              <a:pathLst>
                <a:path w="15814" h="58253" extrusionOk="0">
                  <a:moveTo>
                    <a:pt x="9386" y="0"/>
                  </a:moveTo>
                  <a:lnTo>
                    <a:pt x="8468" y="2551"/>
                  </a:lnTo>
                  <a:lnTo>
                    <a:pt x="7652" y="5101"/>
                  </a:lnTo>
                  <a:lnTo>
                    <a:pt x="6224" y="10304"/>
                  </a:lnTo>
                  <a:lnTo>
                    <a:pt x="4897" y="15405"/>
                  </a:lnTo>
                  <a:lnTo>
                    <a:pt x="3775" y="20506"/>
                  </a:lnTo>
                  <a:lnTo>
                    <a:pt x="2857" y="25505"/>
                  </a:lnTo>
                  <a:lnTo>
                    <a:pt x="2143" y="30299"/>
                  </a:lnTo>
                  <a:lnTo>
                    <a:pt x="1531" y="34992"/>
                  </a:lnTo>
                  <a:lnTo>
                    <a:pt x="1021" y="39277"/>
                  </a:lnTo>
                  <a:lnTo>
                    <a:pt x="715" y="43358"/>
                  </a:lnTo>
                  <a:lnTo>
                    <a:pt x="409" y="47030"/>
                  </a:lnTo>
                  <a:lnTo>
                    <a:pt x="103" y="52947"/>
                  </a:lnTo>
                  <a:lnTo>
                    <a:pt x="1" y="56926"/>
                  </a:lnTo>
                  <a:lnTo>
                    <a:pt x="1" y="58252"/>
                  </a:lnTo>
                  <a:lnTo>
                    <a:pt x="205" y="57028"/>
                  </a:lnTo>
                  <a:lnTo>
                    <a:pt x="511" y="55804"/>
                  </a:lnTo>
                  <a:lnTo>
                    <a:pt x="1021" y="54784"/>
                  </a:lnTo>
                  <a:lnTo>
                    <a:pt x="1531" y="53967"/>
                  </a:lnTo>
                  <a:lnTo>
                    <a:pt x="2245" y="53151"/>
                  </a:lnTo>
                  <a:lnTo>
                    <a:pt x="2959" y="52437"/>
                  </a:lnTo>
                  <a:lnTo>
                    <a:pt x="3877" y="51723"/>
                  </a:lnTo>
                  <a:lnTo>
                    <a:pt x="4693" y="51111"/>
                  </a:lnTo>
                  <a:lnTo>
                    <a:pt x="6530" y="49785"/>
                  </a:lnTo>
                  <a:lnTo>
                    <a:pt x="7448" y="49173"/>
                  </a:lnTo>
                  <a:lnTo>
                    <a:pt x="8366" y="48458"/>
                  </a:lnTo>
                  <a:lnTo>
                    <a:pt x="9284" y="47642"/>
                  </a:lnTo>
                  <a:lnTo>
                    <a:pt x="10100" y="46724"/>
                  </a:lnTo>
                  <a:lnTo>
                    <a:pt x="10916" y="45704"/>
                  </a:lnTo>
                  <a:lnTo>
                    <a:pt x="11631" y="44582"/>
                  </a:lnTo>
                  <a:lnTo>
                    <a:pt x="12141" y="43358"/>
                  </a:lnTo>
                  <a:lnTo>
                    <a:pt x="12549" y="42133"/>
                  </a:lnTo>
                  <a:lnTo>
                    <a:pt x="12753" y="40909"/>
                  </a:lnTo>
                  <a:lnTo>
                    <a:pt x="12753" y="39685"/>
                  </a:lnTo>
                  <a:lnTo>
                    <a:pt x="12753" y="38461"/>
                  </a:lnTo>
                  <a:lnTo>
                    <a:pt x="12651" y="37339"/>
                  </a:lnTo>
                  <a:lnTo>
                    <a:pt x="12447" y="36318"/>
                  </a:lnTo>
                  <a:lnTo>
                    <a:pt x="12141" y="35298"/>
                  </a:lnTo>
                  <a:lnTo>
                    <a:pt x="11427" y="33564"/>
                  </a:lnTo>
                  <a:lnTo>
                    <a:pt x="10814" y="32136"/>
                  </a:lnTo>
                  <a:lnTo>
                    <a:pt x="10100" y="31014"/>
                  </a:lnTo>
                  <a:lnTo>
                    <a:pt x="10712" y="30707"/>
                  </a:lnTo>
                  <a:lnTo>
                    <a:pt x="11325" y="30401"/>
                  </a:lnTo>
                  <a:lnTo>
                    <a:pt x="12141" y="29891"/>
                  </a:lnTo>
                  <a:lnTo>
                    <a:pt x="13059" y="29075"/>
                  </a:lnTo>
                  <a:lnTo>
                    <a:pt x="13977" y="28055"/>
                  </a:lnTo>
                  <a:lnTo>
                    <a:pt x="14385" y="27443"/>
                  </a:lnTo>
                  <a:lnTo>
                    <a:pt x="14895" y="26831"/>
                  </a:lnTo>
                  <a:lnTo>
                    <a:pt x="15201" y="26015"/>
                  </a:lnTo>
                  <a:lnTo>
                    <a:pt x="15609" y="25199"/>
                  </a:lnTo>
                  <a:lnTo>
                    <a:pt x="15711" y="24688"/>
                  </a:lnTo>
                  <a:lnTo>
                    <a:pt x="15813" y="24076"/>
                  </a:lnTo>
                  <a:lnTo>
                    <a:pt x="15813" y="22750"/>
                  </a:lnTo>
                  <a:lnTo>
                    <a:pt x="15711" y="21016"/>
                  </a:lnTo>
                  <a:lnTo>
                    <a:pt x="15405" y="19180"/>
                  </a:lnTo>
                  <a:lnTo>
                    <a:pt x="14997" y="17241"/>
                  </a:lnTo>
                  <a:lnTo>
                    <a:pt x="14385" y="15099"/>
                  </a:lnTo>
                  <a:lnTo>
                    <a:pt x="13161" y="10814"/>
                  </a:lnTo>
                  <a:lnTo>
                    <a:pt x="11835" y="6734"/>
                  </a:lnTo>
                  <a:lnTo>
                    <a:pt x="10610" y="3265"/>
                  </a:lnTo>
                  <a:lnTo>
                    <a:pt x="9386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725802" y="2700985"/>
              <a:ext cx="176657" cy="821892"/>
            </a:xfrm>
            <a:custGeom>
              <a:avLst/>
              <a:gdLst/>
              <a:ahLst/>
              <a:cxnLst/>
              <a:rect l="l" t="t" r="r" b="b"/>
              <a:pathLst>
                <a:path w="9999" h="46520" extrusionOk="0">
                  <a:moveTo>
                    <a:pt x="8162" y="0"/>
                  </a:moveTo>
                  <a:lnTo>
                    <a:pt x="6734" y="4999"/>
                  </a:lnTo>
                  <a:lnTo>
                    <a:pt x="5408" y="10100"/>
                  </a:lnTo>
                  <a:lnTo>
                    <a:pt x="4183" y="15201"/>
                  </a:lnTo>
                  <a:lnTo>
                    <a:pt x="3163" y="20301"/>
                  </a:lnTo>
                  <a:lnTo>
                    <a:pt x="2245" y="25402"/>
                  </a:lnTo>
                  <a:lnTo>
                    <a:pt x="1531" y="30605"/>
                  </a:lnTo>
                  <a:lnTo>
                    <a:pt x="919" y="35808"/>
                  </a:lnTo>
                  <a:lnTo>
                    <a:pt x="409" y="41011"/>
                  </a:lnTo>
                  <a:lnTo>
                    <a:pt x="409" y="41113"/>
                  </a:lnTo>
                  <a:lnTo>
                    <a:pt x="1" y="46520"/>
                  </a:lnTo>
                  <a:lnTo>
                    <a:pt x="511" y="41215"/>
                  </a:lnTo>
                  <a:lnTo>
                    <a:pt x="613" y="41215"/>
                  </a:lnTo>
                  <a:lnTo>
                    <a:pt x="1327" y="40399"/>
                  </a:lnTo>
                  <a:lnTo>
                    <a:pt x="2041" y="39583"/>
                  </a:lnTo>
                  <a:lnTo>
                    <a:pt x="2857" y="38869"/>
                  </a:lnTo>
                  <a:lnTo>
                    <a:pt x="3673" y="38154"/>
                  </a:lnTo>
                  <a:lnTo>
                    <a:pt x="4591" y="37542"/>
                  </a:lnTo>
                  <a:lnTo>
                    <a:pt x="5408" y="37032"/>
                  </a:lnTo>
                  <a:lnTo>
                    <a:pt x="6428" y="36420"/>
                  </a:lnTo>
                  <a:lnTo>
                    <a:pt x="7346" y="36012"/>
                  </a:lnTo>
                  <a:lnTo>
                    <a:pt x="7346" y="35910"/>
                  </a:lnTo>
                  <a:lnTo>
                    <a:pt x="6326" y="36318"/>
                  </a:lnTo>
                  <a:lnTo>
                    <a:pt x="5408" y="36828"/>
                  </a:lnTo>
                  <a:lnTo>
                    <a:pt x="4489" y="37338"/>
                  </a:lnTo>
                  <a:lnTo>
                    <a:pt x="3571" y="37950"/>
                  </a:lnTo>
                  <a:lnTo>
                    <a:pt x="2755" y="38563"/>
                  </a:lnTo>
                  <a:lnTo>
                    <a:pt x="1939" y="39277"/>
                  </a:lnTo>
                  <a:lnTo>
                    <a:pt x="1225" y="39991"/>
                  </a:lnTo>
                  <a:lnTo>
                    <a:pt x="511" y="40807"/>
                  </a:lnTo>
                  <a:lnTo>
                    <a:pt x="919" y="37338"/>
                  </a:lnTo>
                  <a:lnTo>
                    <a:pt x="1735" y="36726"/>
                  </a:lnTo>
                  <a:lnTo>
                    <a:pt x="2551" y="36114"/>
                  </a:lnTo>
                  <a:lnTo>
                    <a:pt x="3367" y="35604"/>
                  </a:lnTo>
                  <a:lnTo>
                    <a:pt x="4285" y="35094"/>
                  </a:lnTo>
                  <a:lnTo>
                    <a:pt x="3367" y="35502"/>
                  </a:lnTo>
                  <a:lnTo>
                    <a:pt x="2551" y="35910"/>
                  </a:lnTo>
                  <a:lnTo>
                    <a:pt x="1735" y="36522"/>
                  </a:lnTo>
                  <a:lnTo>
                    <a:pt x="919" y="37134"/>
                  </a:lnTo>
                  <a:lnTo>
                    <a:pt x="1429" y="33462"/>
                  </a:lnTo>
                  <a:lnTo>
                    <a:pt x="2449" y="32442"/>
                  </a:lnTo>
                  <a:lnTo>
                    <a:pt x="3673" y="31625"/>
                  </a:lnTo>
                  <a:lnTo>
                    <a:pt x="4898" y="30911"/>
                  </a:lnTo>
                  <a:lnTo>
                    <a:pt x="6326" y="30401"/>
                  </a:lnTo>
                  <a:lnTo>
                    <a:pt x="6326" y="30299"/>
                  </a:lnTo>
                  <a:lnTo>
                    <a:pt x="6224" y="30299"/>
                  </a:lnTo>
                  <a:lnTo>
                    <a:pt x="4898" y="30707"/>
                  </a:lnTo>
                  <a:lnTo>
                    <a:pt x="3673" y="31319"/>
                  </a:lnTo>
                  <a:lnTo>
                    <a:pt x="2551" y="32135"/>
                  </a:lnTo>
                  <a:lnTo>
                    <a:pt x="1429" y="33054"/>
                  </a:lnTo>
                  <a:lnTo>
                    <a:pt x="2245" y="27953"/>
                  </a:lnTo>
                  <a:lnTo>
                    <a:pt x="3061" y="22852"/>
                  </a:lnTo>
                  <a:lnTo>
                    <a:pt x="3775" y="22036"/>
                  </a:lnTo>
                  <a:lnTo>
                    <a:pt x="4591" y="21322"/>
                  </a:lnTo>
                  <a:lnTo>
                    <a:pt x="5408" y="20710"/>
                  </a:lnTo>
                  <a:lnTo>
                    <a:pt x="6224" y="20097"/>
                  </a:lnTo>
                  <a:lnTo>
                    <a:pt x="8060" y="19077"/>
                  </a:lnTo>
                  <a:lnTo>
                    <a:pt x="9998" y="18159"/>
                  </a:lnTo>
                  <a:lnTo>
                    <a:pt x="8162" y="18873"/>
                  </a:lnTo>
                  <a:lnTo>
                    <a:pt x="6326" y="19689"/>
                  </a:lnTo>
                  <a:lnTo>
                    <a:pt x="5510" y="20199"/>
                  </a:lnTo>
                  <a:lnTo>
                    <a:pt x="4693" y="20710"/>
                  </a:lnTo>
                  <a:lnTo>
                    <a:pt x="3979" y="21322"/>
                  </a:lnTo>
                  <a:lnTo>
                    <a:pt x="3265" y="22036"/>
                  </a:lnTo>
                  <a:lnTo>
                    <a:pt x="3877" y="18567"/>
                  </a:lnTo>
                  <a:lnTo>
                    <a:pt x="4795" y="17649"/>
                  </a:lnTo>
                  <a:lnTo>
                    <a:pt x="5714" y="16935"/>
                  </a:lnTo>
                  <a:lnTo>
                    <a:pt x="6734" y="16425"/>
                  </a:lnTo>
                  <a:lnTo>
                    <a:pt x="7856" y="15915"/>
                  </a:lnTo>
                  <a:lnTo>
                    <a:pt x="7856" y="15813"/>
                  </a:lnTo>
                  <a:lnTo>
                    <a:pt x="6836" y="16221"/>
                  </a:lnTo>
                  <a:lnTo>
                    <a:pt x="5816" y="16629"/>
                  </a:lnTo>
                  <a:lnTo>
                    <a:pt x="4898" y="17241"/>
                  </a:lnTo>
                  <a:lnTo>
                    <a:pt x="4081" y="17955"/>
                  </a:lnTo>
                  <a:lnTo>
                    <a:pt x="5000" y="13466"/>
                  </a:lnTo>
                  <a:lnTo>
                    <a:pt x="6020" y="8978"/>
                  </a:lnTo>
                  <a:lnTo>
                    <a:pt x="7142" y="4489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846566" y="2919084"/>
              <a:ext cx="86535" cy="28851"/>
            </a:xfrm>
            <a:custGeom>
              <a:avLst/>
              <a:gdLst/>
              <a:ahLst/>
              <a:cxnLst/>
              <a:rect l="l" t="t" r="r" b="b"/>
              <a:pathLst>
                <a:path w="4898" h="1633" extrusionOk="0">
                  <a:moveTo>
                    <a:pt x="4796" y="0"/>
                  </a:moveTo>
                  <a:lnTo>
                    <a:pt x="3571" y="204"/>
                  </a:lnTo>
                  <a:lnTo>
                    <a:pt x="2347" y="408"/>
                  </a:lnTo>
                  <a:lnTo>
                    <a:pt x="1123" y="918"/>
                  </a:lnTo>
                  <a:lnTo>
                    <a:pt x="1" y="1530"/>
                  </a:lnTo>
                  <a:lnTo>
                    <a:pt x="103" y="1632"/>
                  </a:lnTo>
                  <a:lnTo>
                    <a:pt x="2347" y="714"/>
                  </a:lnTo>
                  <a:lnTo>
                    <a:pt x="3571" y="306"/>
                  </a:lnTo>
                  <a:lnTo>
                    <a:pt x="4796" y="102"/>
                  </a:lnTo>
                  <a:lnTo>
                    <a:pt x="4898" y="102"/>
                  </a:lnTo>
                  <a:lnTo>
                    <a:pt x="4898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828544" y="3304803"/>
              <a:ext cx="64910" cy="23445"/>
            </a:xfrm>
            <a:custGeom>
              <a:avLst/>
              <a:gdLst/>
              <a:ahLst/>
              <a:cxnLst/>
              <a:rect l="l" t="t" r="r" b="b"/>
              <a:pathLst>
                <a:path w="3674" h="1327" extrusionOk="0">
                  <a:moveTo>
                    <a:pt x="3673" y="1"/>
                  </a:moveTo>
                  <a:lnTo>
                    <a:pt x="2755" y="205"/>
                  </a:lnTo>
                  <a:lnTo>
                    <a:pt x="1837" y="511"/>
                  </a:lnTo>
                  <a:lnTo>
                    <a:pt x="919" y="817"/>
                  </a:lnTo>
                  <a:lnTo>
                    <a:pt x="1" y="1225"/>
                  </a:lnTo>
                  <a:lnTo>
                    <a:pt x="1" y="1327"/>
                  </a:lnTo>
                  <a:lnTo>
                    <a:pt x="103" y="1327"/>
                  </a:lnTo>
                  <a:lnTo>
                    <a:pt x="919" y="919"/>
                  </a:lnTo>
                  <a:lnTo>
                    <a:pt x="1837" y="613"/>
                  </a:lnTo>
                  <a:lnTo>
                    <a:pt x="2755" y="307"/>
                  </a:lnTo>
                  <a:lnTo>
                    <a:pt x="3673" y="103"/>
                  </a:lnTo>
                  <a:lnTo>
                    <a:pt x="3673" y="1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327449" y="3075891"/>
              <a:ext cx="371318" cy="1070633"/>
            </a:xfrm>
            <a:custGeom>
              <a:avLst/>
              <a:gdLst/>
              <a:ahLst/>
              <a:cxnLst/>
              <a:rect l="l" t="t" r="r" b="b"/>
              <a:pathLst>
                <a:path w="21017" h="60599" extrusionOk="0">
                  <a:moveTo>
                    <a:pt x="103" y="1"/>
                  </a:moveTo>
                  <a:lnTo>
                    <a:pt x="1" y="103"/>
                  </a:lnTo>
                  <a:lnTo>
                    <a:pt x="103" y="307"/>
                  </a:lnTo>
                  <a:lnTo>
                    <a:pt x="2755" y="2551"/>
                  </a:lnTo>
                  <a:lnTo>
                    <a:pt x="5408" y="4897"/>
                  </a:lnTo>
                  <a:lnTo>
                    <a:pt x="6734" y="6020"/>
                  </a:lnTo>
                  <a:lnTo>
                    <a:pt x="7958" y="7346"/>
                  </a:lnTo>
                  <a:lnTo>
                    <a:pt x="9080" y="8570"/>
                  </a:lnTo>
                  <a:lnTo>
                    <a:pt x="10203" y="9998"/>
                  </a:lnTo>
                  <a:lnTo>
                    <a:pt x="11223" y="11325"/>
                  </a:lnTo>
                  <a:lnTo>
                    <a:pt x="12141" y="12651"/>
                  </a:lnTo>
                  <a:lnTo>
                    <a:pt x="12957" y="14079"/>
                  </a:lnTo>
                  <a:lnTo>
                    <a:pt x="13671" y="15507"/>
                  </a:lnTo>
                  <a:lnTo>
                    <a:pt x="14385" y="17037"/>
                  </a:lnTo>
                  <a:lnTo>
                    <a:pt x="15099" y="18466"/>
                  </a:lnTo>
                  <a:lnTo>
                    <a:pt x="16222" y="21628"/>
                  </a:lnTo>
                  <a:lnTo>
                    <a:pt x="17140" y="24791"/>
                  </a:lnTo>
                  <a:lnTo>
                    <a:pt x="17956" y="28055"/>
                  </a:lnTo>
                  <a:lnTo>
                    <a:pt x="18568" y="31218"/>
                  </a:lnTo>
                  <a:lnTo>
                    <a:pt x="19180" y="34380"/>
                  </a:lnTo>
                  <a:lnTo>
                    <a:pt x="19588" y="37645"/>
                  </a:lnTo>
                  <a:lnTo>
                    <a:pt x="19996" y="40909"/>
                  </a:lnTo>
                  <a:lnTo>
                    <a:pt x="20200" y="44174"/>
                  </a:lnTo>
                  <a:lnTo>
                    <a:pt x="20200" y="47439"/>
                  </a:lnTo>
                  <a:lnTo>
                    <a:pt x="20200" y="50703"/>
                  </a:lnTo>
                  <a:lnTo>
                    <a:pt x="19996" y="53968"/>
                  </a:lnTo>
                  <a:lnTo>
                    <a:pt x="19690" y="57130"/>
                  </a:lnTo>
                  <a:lnTo>
                    <a:pt x="19282" y="60395"/>
                  </a:lnTo>
                  <a:lnTo>
                    <a:pt x="19384" y="60599"/>
                  </a:lnTo>
                  <a:lnTo>
                    <a:pt x="19486" y="60599"/>
                  </a:lnTo>
                  <a:lnTo>
                    <a:pt x="19588" y="60497"/>
                  </a:lnTo>
                  <a:lnTo>
                    <a:pt x="20302" y="56824"/>
                  </a:lnTo>
                  <a:lnTo>
                    <a:pt x="20710" y="53049"/>
                  </a:lnTo>
                  <a:lnTo>
                    <a:pt x="21016" y="49377"/>
                  </a:lnTo>
                  <a:lnTo>
                    <a:pt x="21016" y="45602"/>
                  </a:lnTo>
                  <a:lnTo>
                    <a:pt x="20914" y="42236"/>
                  </a:lnTo>
                  <a:lnTo>
                    <a:pt x="20608" y="38869"/>
                  </a:lnTo>
                  <a:lnTo>
                    <a:pt x="20200" y="35503"/>
                  </a:lnTo>
                  <a:lnTo>
                    <a:pt x="19690" y="32136"/>
                  </a:lnTo>
                  <a:lnTo>
                    <a:pt x="18976" y="28871"/>
                  </a:lnTo>
                  <a:lnTo>
                    <a:pt x="18160" y="25607"/>
                  </a:lnTo>
                  <a:lnTo>
                    <a:pt x="17242" y="22342"/>
                  </a:lnTo>
                  <a:lnTo>
                    <a:pt x="16120" y="19180"/>
                  </a:lnTo>
                  <a:lnTo>
                    <a:pt x="15610" y="17650"/>
                  </a:lnTo>
                  <a:lnTo>
                    <a:pt x="14895" y="16221"/>
                  </a:lnTo>
                  <a:lnTo>
                    <a:pt x="14181" y="14691"/>
                  </a:lnTo>
                  <a:lnTo>
                    <a:pt x="13467" y="13365"/>
                  </a:lnTo>
                  <a:lnTo>
                    <a:pt x="12549" y="11937"/>
                  </a:lnTo>
                  <a:lnTo>
                    <a:pt x="11631" y="10610"/>
                  </a:lnTo>
                  <a:lnTo>
                    <a:pt x="10713" y="9386"/>
                  </a:lnTo>
                  <a:lnTo>
                    <a:pt x="9591" y="8162"/>
                  </a:lnTo>
                  <a:lnTo>
                    <a:pt x="7448" y="5918"/>
                  </a:lnTo>
                  <a:lnTo>
                    <a:pt x="5204" y="3775"/>
                  </a:lnTo>
                  <a:lnTo>
                    <a:pt x="2857" y="1837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323845" y="3068683"/>
              <a:ext cx="353297" cy="706559"/>
            </a:xfrm>
            <a:custGeom>
              <a:avLst/>
              <a:gdLst/>
              <a:ahLst/>
              <a:cxnLst/>
              <a:rect l="l" t="t" r="r" b="b"/>
              <a:pathLst>
                <a:path w="19997" h="39992" extrusionOk="0">
                  <a:moveTo>
                    <a:pt x="1" y="1"/>
                  </a:moveTo>
                  <a:lnTo>
                    <a:pt x="205" y="2143"/>
                  </a:lnTo>
                  <a:lnTo>
                    <a:pt x="613" y="7040"/>
                  </a:lnTo>
                  <a:lnTo>
                    <a:pt x="919" y="9794"/>
                  </a:lnTo>
                  <a:lnTo>
                    <a:pt x="1327" y="12345"/>
                  </a:lnTo>
                  <a:lnTo>
                    <a:pt x="1735" y="14487"/>
                  </a:lnTo>
                  <a:lnTo>
                    <a:pt x="2041" y="15201"/>
                  </a:lnTo>
                  <a:lnTo>
                    <a:pt x="2245" y="15813"/>
                  </a:lnTo>
                  <a:lnTo>
                    <a:pt x="2653" y="16221"/>
                  </a:lnTo>
                  <a:lnTo>
                    <a:pt x="3061" y="16527"/>
                  </a:lnTo>
                  <a:lnTo>
                    <a:pt x="3469" y="16833"/>
                  </a:lnTo>
                  <a:lnTo>
                    <a:pt x="3980" y="17037"/>
                  </a:lnTo>
                  <a:lnTo>
                    <a:pt x="5204" y="17241"/>
                  </a:lnTo>
                  <a:lnTo>
                    <a:pt x="6428" y="17343"/>
                  </a:lnTo>
                  <a:lnTo>
                    <a:pt x="7550" y="17343"/>
                  </a:lnTo>
                  <a:lnTo>
                    <a:pt x="8468" y="17241"/>
                  </a:lnTo>
                  <a:lnTo>
                    <a:pt x="9386" y="17139"/>
                  </a:lnTo>
                  <a:lnTo>
                    <a:pt x="8672" y="17445"/>
                  </a:lnTo>
                  <a:lnTo>
                    <a:pt x="7958" y="17854"/>
                  </a:lnTo>
                  <a:lnTo>
                    <a:pt x="7142" y="18466"/>
                  </a:lnTo>
                  <a:lnTo>
                    <a:pt x="6326" y="19078"/>
                  </a:lnTo>
                  <a:lnTo>
                    <a:pt x="5714" y="19894"/>
                  </a:lnTo>
                  <a:lnTo>
                    <a:pt x="5510" y="20302"/>
                  </a:lnTo>
                  <a:lnTo>
                    <a:pt x="5306" y="20812"/>
                  </a:lnTo>
                  <a:lnTo>
                    <a:pt x="5306" y="21220"/>
                  </a:lnTo>
                  <a:lnTo>
                    <a:pt x="5306" y="21730"/>
                  </a:lnTo>
                  <a:lnTo>
                    <a:pt x="5612" y="22750"/>
                  </a:lnTo>
                  <a:lnTo>
                    <a:pt x="6224" y="23771"/>
                  </a:lnTo>
                  <a:lnTo>
                    <a:pt x="7040" y="24893"/>
                  </a:lnTo>
                  <a:lnTo>
                    <a:pt x="7958" y="26015"/>
                  </a:lnTo>
                  <a:lnTo>
                    <a:pt x="10407" y="28463"/>
                  </a:lnTo>
                  <a:lnTo>
                    <a:pt x="13263" y="31320"/>
                  </a:lnTo>
                  <a:lnTo>
                    <a:pt x="15099" y="33258"/>
                  </a:lnTo>
                  <a:lnTo>
                    <a:pt x="16834" y="35400"/>
                  </a:lnTo>
                  <a:lnTo>
                    <a:pt x="18466" y="37645"/>
                  </a:lnTo>
                  <a:lnTo>
                    <a:pt x="19996" y="39991"/>
                  </a:lnTo>
                  <a:lnTo>
                    <a:pt x="19996" y="39991"/>
                  </a:lnTo>
                  <a:lnTo>
                    <a:pt x="19894" y="37849"/>
                  </a:lnTo>
                  <a:lnTo>
                    <a:pt x="19588" y="35400"/>
                  </a:lnTo>
                  <a:lnTo>
                    <a:pt x="19180" y="32442"/>
                  </a:lnTo>
                  <a:lnTo>
                    <a:pt x="18568" y="28871"/>
                  </a:lnTo>
                  <a:lnTo>
                    <a:pt x="17650" y="25097"/>
                  </a:lnTo>
                  <a:lnTo>
                    <a:pt x="17038" y="23158"/>
                  </a:lnTo>
                  <a:lnTo>
                    <a:pt x="16426" y="21220"/>
                  </a:lnTo>
                  <a:lnTo>
                    <a:pt x="15712" y="19180"/>
                  </a:lnTo>
                  <a:lnTo>
                    <a:pt x="14895" y="17343"/>
                  </a:lnTo>
                  <a:lnTo>
                    <a:pt x="13875" y="15405"/>
                  </a:lnTo>
                  <a:lnTo>
                    <a:pt x="12855" y="13671"/>
                  </a:lnTo>
                  <a:lnTo>
                    <a:pt x="11733" y="11937"/>
                  </a:lnTo>
                  <a:lnTo>
                    <a:pt x="10509" y="10304"/>
                  </a:lnTo>
                  <a:lnTo>
                    <a:pt x="9284" y="8774"/>
                  </a:lnTo>
                  <a:lnTo>
                    <a:pt x="8060" y="7346"/>
                  </a:lnTo>
                  <a:lnTo>
                    <a:pt x="5714" y="4795"/>
                  </a:lnTo>
                  <a:lnTo>
                    <a:pt x="3469" y="2755"/>
                  </a:lnTo>
                  <a:lnTo>
                    <a:pt x="1633" y="12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7385137" y="3129974"/>
              <a:ext cx="292008" cy="594794"/>
            </a:xfrm>
            <a:custGeom>
              <a:avLst/>
              <a:gdLst/>
              <a:ahLst/>
              <a:cxnLst/>
              <a:rect l="l" t="t" r="r" b="b"/>
              <a:pathLst>
                <a:path w="16528" h="3366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061" y="3265"/>
                  </a:lnTo>
                  <a:lnTo>
                    <a:pt x="4591" y="4999"/>
                  </a:lnTo>
                  <a:lnTo>
                    <a:pt x="6019" y="6733"/>
                  </a:lnTo>
                  <a:lnTo>
                    <a:pt x="4999" y="6427"/>
                  </a:lnTo>
                  <a:lnTo>
                    <a:pt x="3979" y="6325"/>
                  </a:lnTo>
                  <a:lnTo>
                    <a:pt x="2041" y="6325"/>
                  </a:lnTo>
                  <a:lnTo>
                    <a:pt x="2041" y="6427"/>
                  </a:lnTo>
                  <a:lnTo>
                    <a:pt x="3061" y="6427"/>
                  </a:lnTo>
                  <a:lnTo>
                    <a:pt x="4183" y="6529"/>
                  </a:lnTo>
                  <a:lnTo>
                    <a:pt x="5203" y="6733"/>
                  </a:lnTo>
                  <a:lnTo>
                    <a:pt x="6223" y="7039"/>
                  </a:lnTo>
                  <a:lnTo>
                    <a:pt x="7040" y="7957"/>
                  </a:lnTo>
                  <a:lnTo>
                    <a:pt x="5305" y="7753"/>
                  </a:lnTo>
                  <a:lnTo>
                    <a:pt x="3673" y="7549"/>
                  </a:lnTo>
                  <a:lnTo>
                    <a:pt x="2041" y="7549"/>
                  </a:lnTo>
                  <a:lnTo>
                    <a:pt x="1225" y="7651"/>
                  </a:lnTo>
                  <a:lnTo>
                    <a:pt x="409" y="7855"/>
                  </a:lnTo>
                  <a:lnTo>
                    <a:pt x="1225" y="7753"/>
                  </a:lnTo>
                  <a:lnTo>
                    <a:pt x="3877" y="7753"/>
                  </a:lnTo>
                  <a:lnTo>
                    <a:pt x="5611" y="8059"/>
                  </a:lnTo>
                  <a:lnTo>
                    <a:pt x="7244" y="8366"/>
                  </a:lnTo>
                  <a:lnTo>
                    <a:pt x="8162" y="9692"/>
                  </a:lnTo>
                  <a:lnTo>
                    <a:pt x="8978" y="10916"/>
                  </a:lnTo>
                  <a:lnTo>
                    <a:pt x="8264" y="10712"/>
                  </a:lnTo>
                  <a:lnTo>
                    <a:pt x="7448" y="10610"/>
                  </a:lnTo>
                  <a:lnTo>
                    <a:pt x="5917" y="10610"/>
                  </a:lnTo>
                  <a:lnTo>
                    <a:pt x="5917" y="10712"/>
                  </a:lnTo>
                  <a:lnTo>
                    <a:pt x="7550" y="10916"/>
                  </a:lnTo>
                  <a:lnTo>
                    <a:pt x="9182" y="11222"/>
                  </a:lnTo>
                  <a:lnTo>
                    <a:pt x="10202" y="13058"/>
                  </a:lnTo>
                  <a:lnTo>
                    <a:pt x="11120" y="14997"/>
                  </a:lnTo>
                  <a:lnTo>
                    <a:pt x="12038" y="17343"/>
                  </a:lnTo>
                  <a:lnTo>
                    <a:pt x="12855" y="19791"/>
                  </a:lnTo>
                  <a:lnTo>
                    <a:pt x="12855" y="19791"/>
                  </a:lnTo>
                  <a:lnTo>
                    <a:pt x="10916" y="19383"/>
                  </a:lnTo>
                  <a:lnTo>
                    <a:pt x="8978" y="19281"/>
                  </a:lnTo>
                  <a:lnTo>
                    <a:pt x="8978" y="19383"/>
                  </a:lnTo>
                  <a:lnTo>
                    <a:pt x="11018" y="19587"/>
                  </a:lnTo>
                  <a:lnTo>
                    <a:pt x="12957" y="19995"/>
                  </a:lnTo>
                  <a:lnTo>
                    <a:pt x="13263" y="21016"/>
                  </a:lnTo>
                  <a:lnTo>
                    <a:pt x="11834" y="20710"/>
                  </a:lnTo>
                  <a:lnTo>
                    <a:pt x="10406" y="20506"/>
                  </a:lnTo>
                  <a:lnTo>
                    <a:pt x="8876" y="20404"/>
                  </a:lnTo>
                  <a:lnTo>
                    <a:pt x="7448" y="20506"/>
                  </a:lnTo>
                  <a:lnTo>
                    <a:pt x="8876" y="20608"/>
                  </a:lnTo>
                  <a:lnTo>
                    <a:pt x="10406" y="20710"/>
                  </a:lnTo>
                  <a:lnTo>
                    <a:pt x="11834" y="21016"/>
                  </a:lnTo>
                  <a:lnTo>
                    <a:pt x="13365" y="21322"/>
                  </a:lnTo>
                  <a:lnTo>
                    <a:pt x="14181" y="24178"/>
                  </a:lnTo>
                  <a:lnTo>
                    <a:pt x="14997" y="27035"/>
                  </a:lnTo>
                  <a:lnTo>
                    <a:pt x="13671" y="26627"/>
                  </a:lnTo>
                  <a:lnTo>
                    <a:pt x="12345" y="26525"/>
                  </a:lnTo>
                  <a:lnTo>
                    <a:pt x="12345" y="26627"/>
                  </a:lnTo>
                  <a:lnTo>
                    <a:pt x="13671" y="26831"/>
                  </a:lnTo>
                  <a:lnTo>
                    <a:pt x="14997" y="27341"/>
                  </a:lnTo>
                  <a:lnTo>
                    <a:pt x="15099" y="27341"/>
                  </a:lnTo>
                  <a:lnTo>
                    <a:pt x="15813" y="30503"/>
                  </a:lnTo>
                  <a:lnTo>
                    <a:pt x="16527" y="33666"/>
                  </a:lnTo>
                  <a:lnTo>
                    <a:pt x="16017" y="30503"/>
                  </a:lnTo>
                  <a:lnTo>
                    <a:pt x="15303" y="27341"/>
                  </a:lnTo>
                  <a:lnTo>
                    <a:pt x="14589" y="24280"/>
                  </a:lnTo>
                  <a:lnTo>
                    <a:pt x="13671" y="21220"/>
                  </a:lnTo>
                  <a:lnTo>
                    <a:pt x="13671" y="21118"/>
                  </a:lnTo>
                  <a:lnTo>
                    <a:pt x="13365" y="19893"/>
                  </a:lnTo>
                  <a:lnTo>
                    <a:pt x="12345" y="16935"/>
                  </a:lnTo>
                  <a:lnTo>
                    <a:pt x="11120" y="14078"/>
                  </a:lnTo>
                  <a:lnTo>
                    <a:pt x="10100" y="12038"/>
                  </a:lnTo>
                  <a:lnTo>
                    <a:pt x="8876" y="10100"/>
                  </a:lnTo>
                  <a:lnTo>
                    <a:pt x="7652" y="8264"/>
                  </a:lnTo>
                  <a:lnTo>
                    <a:pt x="6223" y="6529"/>
                  </a:lnTo>
                  <a:lnTo>
                    <a:pt x="4795" y="4795"/>
                  </a:lnTo>
                  <a:lnTo>
                    <a:pt x="3265" y="3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385137" y="3129974"/>
              <a:ext cx="292008" cy="594794"/>
            </a:xfrm>
            <a:custGeom>
              <a:avLst/>
              <a:gdLst/>
              <a:ahLst/>
              <a:cxnLst/>
              <a:rect l="l" t="t" r="r" b="b"/>
              <a:pathLst>
                <a:path w="16528" h="3366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265" y="3163"/>
                  </a:lnTo>
                  <a:lnTo>
                    <a:pt x="4795" y="4795"/>
                  </a:lnTo>
                  <a:lnTo>
                    <a:pt x="6223" y="6529"/>
                  </a:lnTo>
                  <a:lnTo>
                    <a:pt x="7652" y="8264"/>
                  </a:lnTo>
                  <a:lnTo>
                    <a:pt x="8876" y="10100"/>
                  </a:lnTo>
                  <a:lnTo>
                    <a:pt x="10100" y="12038"/>
                  </a:lnTo>
                  <a:lnTo>
                    <a:pt x="11120" y="14078"/>
                  </a:lnTo>
                  <a:lnTo>
                    <a:pt x="11120" y="14078"/>
                  </a:lnTo>
                  <a:lnTo>
                    <a:pt x="12345" y="16935"/>
                  </a:lnTo>
                  <a:lnTo>
                    <a:pt x="13365" y="19893"/>
                  </a:lnTo>
                  <a:lnTo>
                    <a:pt x="13365" y="19893"/>
                  </a:lnTo>
                  <a:lnTo>
                    <a:pt x="13365" y="19893"/>
                  </a:lnTo>
                  <a:lnTo>
                    <a:pt x="13671" y="21118"/>
                  </a:lnTo>
                  <a:lnTo>
                    <a:pt x="13671" y="21118"/>
                  </a:lnTo>
                  <a:lnTo>
                    <a:pt x="13671" y="21220"/>
                  </a:lnTo>
                  <a:lnTo>
                    <a:pt x="13671" y="21220"/>
                  </a:lnTo>
                  <a:lnTo>
                    <a:pt x="14589" y="24280"/>
                  </a:lnTo>
                  <a:lnTo>
                    <a:pt x="15303" y="27341"/>
                  </a:lnTo>
                  <a:lnTo>
                    <a:pt x="16017" y="30503"/>
                  </a:lnTo>
                  <a:lnTo>
                    <a:pt x="16527" y="33666"/>
                  </a:lnTo>
                  <a:lnTo>
                    <a:pt x="16527" y="33666"/>
                  </a:lnTo>
                  <a:lnTo>
                    <a:pt x="16527" y="33666"/>
                  </a:lnTo>
                  <a:lnTo>
                    <a:pt x="16527" y="33666"/>
                  </a:lnTo>
                  <a:lnTo>
                    <a:pt x="16527" y="33666"/>
                  </a:lnTo>
                  <a:lnTo>
                    <a:pt x="15813" y="30503"/>
                  </a:lnTo>
                  <a:lnTo>
                    <a:pt x="15099" y="27341"/>
                  </a:lnTo>
                  <a:lnTo>
                    <a:pt x="15099" y="27341"/>
                  </a:lnTo>
                  <a:lnTo>
                    <a:pt x="14997" y="27341"/>
                  </a:lnTo>
                  <a:lnTo>
                    <a:pt x="14997" y="27341"/>
                  </a:lnTo>
                  <a:lnTo>
                    <a:pt x="13671" y="26831"/>
                  </a:lnTo>
                  <a:lnTo>
                    <a:pt x="12345" y="26627"/>
                  </a:lnTo>
                  <a:lnTo>
                    <a:pt x="12345" y="26627"/>
                  </a:lnTo>
                  <a:lnTo>
                    <a:pt x="12345" y="26525"/>
                  </a:lnTo>
                  <a:lnTo>
                    <a:pt x="12345" y="26525"/>
                  </a:lnTo>
                  <a:lnTo>
                    <a:pt x="12345" y="26525"/>
                  </a:lnTo>
                  <a:lnTo>
                    <a:pt x="13671" y="26627"/>
                  </a:lnTo>
                  <a:lnTo>
                    <a:pt x="14997" y="27035"/>
                  </a:lnTo>
                  <a:lnTo>
                    <a:pt x="14997" y="27035"/>
                  </a:lnTo>
                  <a:lnTo>
                    <a:pt x="14181" y="24178"/>
                  </a:lnTo>
                  <a:lnTo>
                    <a:pt x="13365" y="21322"/>
                  </a:lnTo>
                  <a:lnTo>
                    <a:pt x="13365" y="21322"/>
                  </a:lnTo>
                  <a:lnTo>
                    <a:pt x="11834" y="21016"/>
                  </a:lnTo>
                  <a:lnTo>
                    <a:pt x="10406" y="20710"/>
                  </a:lnTo>
                  <a:lnTo>
                    <a:pt x="8876" y="20608"/>
                  </a:lnTo>
                  <a:lnTo>
                    <a:pt x="7448" y="20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383334" y="3128172"/>
              <a:ext cx="236126" cy="373102"/>
            </a:xfrm>
            <a:custGeom>
              <a:avLst/>
              <a:gdLst/>
              <a:ahLst/>
              <a:cxnLst/>
              <a:rect l="l" t="t" r="r" b="b"/>
              <a:pathLst>
                <a:path w="13365" h="21118" fill="none" extrusionOk="0">
                  <a:moveTo>
                    <a:pt x="7550" y="20608"/>
                  </a:moveTo>
                  <a:lnTo>
                    <a:pt x="7550" y="20608"/>
                  </a:lnTo>
                  <a:lnTo>
                    <a:pt x="8978" y="20506"/>
                  </a:lnTo>
                  <a:lnTo>
                    <a:pt x="10508" y="20608"/>
                  </a:lnTo>
                  <a:lnTo>
                    <a:pt x="11936" y="20812"/>
                  </a:lnTo>
                  <a:lnTo>
                    <a:pt x="13365" y="21118"/>
                  </a:lnTo>
                  <a:lnTo>
                    <a:pt x="13365" y="21118"/>
                  </a:lnTo>
                  <a:lnTo>
                    <a:pt x="13059" y="20097"/>
                  </a:lnTo>
                  <a:lnTo>
                    <a:pt x="13059" y="20097"/>
                  </a:lnTo>
                  <a:lnTo>
                    <a:pt x="11120" y="19689"/>
                  </a:lnTo>
                  <a:lnTo>
                    <a:pt x="9080" y="19485"/>
                  </a:lnTo>
                  <a:lnTo>
                    <a:pt x="9080" y="19485"/>
                  </a:lnTo>
                  <a:lnTo>
                    <a:pt x="9080" y="19383"/>
                  </a:lnTo>
                  <a:lnTo>
                    <a:pt x="9080" y="19383"/>
                  </a:lnTo>
                  <a:lnTo>
                    <a:pt x="9080" y="19383"/>
                  </a:lnTo>
                  <a:lnTo>
                    <a:pt x="9080" y="19383"/>
                  </a:lnTo>
                  <a:lnTo>
                    <a:pt x="11018" y="19485"/>
                  </a:lnTo>
                  <a:lnTo>
                    <a:pt x="12957" y="19893"/>
                  </a:lnTo>
                  <a:lnTo>
                    <a:pt x="12957" y="19893"/>
                  </a:lnTo>
                  <a:lnTo>
                    <a:pt x="12140" y="17445"/>
                  </a:lnTo>
                  <a:lnTo>
                    <a:pt x="11222" y="15099"/>
                  </a:lnTo>
                  <a:lnTo>
                    <a:pt x="11222" y="15099"/>
                  </a:lnTo>
                  <a:lnTo>
                    <a:pt x="10304" y="13160"/>
                  </a:lnTo>
                  <a:lnTo>
                    <a:pt x="9284" y="11324"/>
                  </a:lnTo>
                  <a:lnTo>
                    <a:pt x="9284" y="11324"/>
                  </a:lnTo>
                  <a:lnTo>
                    <a:pt x="7652" y="11018"/>
                  </a:lnTo>
                  <a:lnTo>
                    <a:pt x="6019" y="10814"/>
                  </a:lnTo>
                  <a:lnTo>
                    <a:pt x="6019" y="10814"/>
                  </a:lnTo>
                  <a:lnTo>
                    <a:pt x="6019" y="10712"/>
                  </a:lnTo>
                  <a:lnTo>
                    <a:pt x="6019" y="10712"/>
                  </a:lnTo>
                  <a:lnTo>
                    <a:pt x="6836" y="10712"/>
                  </a:lnTo>
                  <a:lnTo>
                    <a:pt x="7550" y="10712"/>
                  </a:lnTo>
                  <a:lnTo>
                    <a:pt x="8366" y="10814"/>
                  </a:lnTo>
                  <a:lnTo>
                    <a:pt x="9080" y="11018"/>
                  </a:lnTo>
                  <a:lnTo>
                    <a:pt x="9080" y="11018"/>
                  </a:lnTo>
                  <a:lnTo>
                    <a:pt x="8264" y="9794"/>
                  </a:lnTo>
                  <a:lnTo>
                    <a:pt x="7346" y="8468"/>
                  </a:lnTo>
                  <a:lnTo>
                    <a:pt x="7346" y="8468"/>
                  </a:lnTo>
                  <a:lnTo>
                    <a:pt x="7346" y="8468"/>
                  </a:lnTo>
                  <a:lnTo>
                    <a:pt x="5713" y="8161"/>
                  </a:lnTo>
                  <a:lnTo>
                    <a:pt x="3979" y="7855"/>
                  </a:lnTo>
                  <a:lnTo>
                    <a:pt x="2245" y="7855"/>
                  </a:lnTo>
                  <a:lnTo>
                    <a:pt x="1327" y="7855"/>
                  </a:lnTo>
                  <a:lnTo>
                    <a:pt x="511" y="7957"/>
                  </a:lnTo>
                  <a:lnTo>
                    <a:pt x="511" y="7957"/>
                  </a:lnTo>
                  <a:lnTo>
                    <a:pt x="511" y="7957"/>
                  </a:lnTo>
                  <a:lnTo>
                    <a:pt x="511" y="7957"/>
                  </a:lnTo>
                  <a:lnTo>
                    <a:pt x="511" y="7957"/>
                  </a:lnTo>
                  <a:lnTo>
                    <a:pt x="1327" y="7753"/>
                  </a:lnTo>
                  <a:lnTo>
                    <a:pt x="2143" y="7651"/>
                  </a:lnTo>
                  <a:lnTo>
                    <a:pt x="3775" y="7651"/>
                  </a:lnTo>
                  <a:lnTo>
                    <a:pt x="5407" y="7855"/>
                  </a:lnTo>
                  <a:lnTo>
                    <a:pt x="7142" y="8059"/>
                  </a:lnTo>
                  <a:lnTo>
                    <a:pt x="7142" y="8059"/>
                  </a:lnTo>
                  <a:lnTo>
                    <a:pt x="6325" y="7141"/>
                  </a:lnTo>
                  <a:lnTo>
                    <a:pt x="6325" y="7141"/>
                  </a:lnTo>
                  <a:lnTo>
                    <a:pt x="5305" y="6835"/>
                  </a:lnTo>
                  <a:lnTo>
                    <a:pt x="4285" y="6631"/>
                  </a:lnTo>
                  <a:lnTo>
                    <a:pt x="3163" y="6529"/>
                  </a:lnTo>
                  <a:lnTo>
                    <a:pt x="2143" y="6529"/>
                  </a:lnTo>
                  <a:lnTo>
                    <a:pt x="2143" y="6529"/>
                  </a:lnTo>
                  <a:lnTo>
                    <a:pt x="2143" y="6427"/>
                  </a:lnTo>
                  <a:lnTo>
                    <a:pt x="2143" y="6427"/>
                  </a:lnTo>
                  <a:lnTo>
                    <a:pt x="2143" y="6427"/>
                  </a:lnTo>
                  <a:lnTo>
                    <a:pt x="2143" y="6427"/>
                  </a:lnTo>
                  <a:lnTo>
                    <a:pt x="3163" y="6427"/>
                  </a:lnTo>
                  <a:lnTo>
                    <a:pt x="4081" y="6427"/>
                  </a:lnTo>
                  <a:lnTo>
                    <a:pt x="5101" y="6529"/>
                  </a:lnTo>
                  <a:lnTo>
                    <a:pt x="6121" y="6835"/>
                  </a:lnTo>
                  <a:lnTo>
                    <a:pt x="6121" y="6835"/>
                  </a:lnTo>
                  <a:lnTo>
                    <a:pt x="4693" y="5101"/>
                  </a:lnTo>
                  <a:lnTo>
                    <a:pt x="3163" y="3367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0" y="0"/>
                  </a:lnTo>
                  <a:lnTo>
                    <a:pt x="102" y="102"/>
                  </a:lnTo>
                  <a:lnTo>
                    <a:pt x="7550" y="206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386939" y="3290386"/>
              <a:ext cx="37861" cy="3622"/>
            </a:xfrm>
            <a:custGeom>
              <a:avLst/>
              <a:gdLst/>
              <a:ahLst/>
              <a:cxnLst/>
              <a:rect l="l" t="t" r="r" b="b"/>
              <a:pathLst>
                <a:path w="2143" h="205" extrusionOk="0">
                  <a:moveTo>
                    <a:pt x="1021" y="1"/>
                  </a:moveTo>
                  <a:lnTo>
                    <a:pt x="102" y="103"/>
                  </a:lnTo>
                  <a:lnTo>
                    <a:pt x="0" y="103"/>
                  </a:lnTo>
                  <a:lnTo>
                    <a:pt x="102" y="205"/>
                  </a:lnTo>
                  <a:lnTo>
                    <a:pt x="2041" y="205"/>
                  </a:lnTo>
                  <a:lnTo>
                    <a:pt x="2143" y="103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514911" y="3522903"/>
              <a:ext cx="57702" cy="12632"/>
            </a:xfrm>
            <a:custGeom>
              <a:avLst/>
              <a:gdLst/>
              <a:ahLst/>
              <a:cxnLst/>
              <a:rect l="l" t="t" r="r" b="b"/>
              <a:pathLst>
                <a:path w="3266" h="715" extrusionOk="0">
                  <a:moveTo>
                    <a:pt x="103" y="1"/>
                  </a:moveTo>
                  <a:lnTo>
                    <a:pt x="1" y="103"/>
                  </a:lnTo>
                  <a:lnTo>
                    <a:pt x="103" y="205"/>
                  </a:lnTo>
                  <a:lnTo>
                    <a:pt x="1633" y="409"/>
                  </a:lnTo>
                  <a:lnTo>
                    <a:pt x="3265" y="715"/>
                  </a:lnTo>
                  <a:lnTo>
                    <a:pt x="3265" y="613"/>
                  </a:lnTo>
                  <a:lnTo>
                    <a:pt x="2449" y="409"/>
                  </a:lnTo>
                  <a:lnTo>
                    <a:pt x="1735" y="205"/>
                  </a:lnTo>
                  <a:lnTo>
                    <a:pt x="919" y="103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554577" y="3443607"/>
              <a:ext cx="25247" cy="3622"/>
            </a:xfrm>
            <a:custGeom>
              <a:avLst/>
              <a:gdLst/>
              <a:ahLst/>
              <a:cxnLst/>
              <a:rect l="l" t="t" r="r" b="b"/>
              <a:pathLst>
                <a:path w="1429" h="205" extrusionOk="0">
                  <a:moveTo>
                    <a:pt x="0" y="0"/>
                  </a:moveTo>
                  <a:lnTo>
                    <a:pt x="0" y="102"/>
                  </a:lnTo>
                  <a:lnTo>
                    <a:pt x="714" y="204"/>
                  </a:lnTo>
                  <a:lnTo>
                    <a:pt x="1428" y="204"/>
                  </a:lnTo>
                  <a:lnTo>
                    <a:pt x="1326" y="10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7678945" y="3328249"/>
              <a:ext cx="526315" cy="789455"/>
            </a:xfrm>
            <a:custGeom>
              <a:avLst/>
              <a:gdLst/>
              <a:ahLst/>
              <a:cxnLst/>
              <a:rect l="l" t="t" r="r" b="b"/>
              <a:pathLst>
                <a:path w="29790" h="44684" extrusionOk="0">
                  <a:moveTo>
                    <a:pt x="29585" y="0"/>
                  </a:moveTo>
                  <a:lnTo>
                    <a:pt x="27137" y="918"/>
                  </a:lnTo>
                  <a:lnTo>
                    <a:pt x="24790" y="2040"/>
                  </a:lnTo>
                  <a:lnTo>
                    <a:pt x="22444" y="3163"/>
                  </a:lnTo>
                  <a:lnTo>
                    <a:pt x="20200" y="4489"/>
                  </a:lnTo>
                  <a:lnTo>
                    <a:pt x="19077" y="5203"/>
                  </a:lnTo>
                  <a:lnTo>
                    <a:pt x="17955" y="6019"/>
                  </a:lnTo>
                  <a:lnTo>
                    <a:pt x="16935" y="6937"/>
                  </a:lnTo>
                  <a:lnTo>
                    <a:pt x="15915" y="7855"/>
                  </a:lnTo>
                  <a:lnTo>
                    <a:pt x="14997" y="8773"/>
                  </a:lnTo>
                  <a:lnTo>
                    <a:pt x="14079" y="9794"/>
                  </a:lnTo>
                  <a:lnTo>
                    <a:pt x="13160" y="10814"/>
                  </a:lnTo>
                  <a:lnTo>
                    <a:pt x="12344" y="11936"/>
                  </a:lnTo>
                  <a:lnTo>
                    <a:pt x="10712" y="14282"/>
                  </a:lnTo>
                  <a:lnTo>
                    <a:pt x="9284" y="16629"/>
                  </a:lnTo>
                  <a:lnTo>
                    <a:pt x="7856" y="19077"/>
                  </a:lnTo>
                  <a:lnTo>
                    <a:pt x="6529" y="21628"/>
                  </a:lnTo>
                  <a:lnTo>
                    <a:pt x="5305" y="24178"/>
                  </a:lnTo>
                  <a:lnTo>
                    <a:pt x="4183" y="26830"/>
                  </a:lnTo>
                  <a:lnTo>
                    <a:pt x="3163" y="29483"/>
                  </a:lnTo>
                  <a:lnTo>
                    <a:pt x="2347" y="32135"/>
                  </a:lnTo>
                  <a:lnTo>
                    <a:pt x="1531" y="35196"/>
                  </a:lnTo>
                  <a:lnTo>
                    <a:pt x="816" y="38256"/>
                  </a:lnTo>
                  <a:lnTo>
                    <a:pt x="306" y="41419"/>
                  </a:lnTo>
                  <a:lnTo>
                    <a:pt x="0" y="44581"/>
                  </a:lnTo>
                  <a:lnTo>
                    <a:pt x="102" y="44683"/>
                  </a:lnTo>
                  <a:lnTo>
                    <a:pt x="204" y="44683"/>
                  </a:lnTo>
                  <a:lnTo>
                    <a:pt x="306" y="44581"/>
                  </a:lnTo>
                  <a:lnTo>
                    <a:pt x="714" y="41827"/>
                  </a:lnTo>
                  <a:lnTo>
                    <a:pt x="1224" y="39175"/>
                  </a:lnTo>
                  <a:lnTo>
                    <a:pt x="1837" y="36522"/>
                  </a:lnTo>
                  <a:lnTo>
                    <a:pt x="2551" y="33870"/>
                  </a:lnTo>
                  <a:lnTo>
                    <a:pt x="3367" y="31217"/>
                  </a:lnTo>
                  <a:lnTo>
                    <a:pt x="4285" y="28667"/>
                  </a:lnTo>
                  <a:lnTo>
                    <a:pt x="5305" y="26116"/>
                  </a:lnTo>
                  <a:lnTo>
                    <a:pt x="6427" y="23566"/>
                  </a:lnTo>
                  <a:lnTo>
                    <a:pt x="7550" y="21118"/>
                  </a:lnTo>
                  <a:lnTo>
                    <a:pt x="8876" y="18669"/>
                  </a:lnTo>
                  <a:lnTo>
                    <a:pt x="10304" y="16221"/>
                  </a:lnTo>
                  <a:lnTo>
                    <a:pt x="11732" y="13874"/>
                  </a:lnTo>
                  <a:lnTo>
                    <a:pt x="13364" y="11630"/>
                  </a:lnTo>
                  <a:lnTo>
                    <a:pt x="15201" y="9488"/>
                  </a:lnTo>
                  <a:lnTo>
                    <a:pt x="16119" y="8467"/>
                  </a:lnTo>
                  <a:lnTo>
                    <a:pt x="17139" y="7549"/>
                  </a:lnTo>
                  <a:lnTo>
                    <a:pt x="18159" y="6631"/>
                  </a:lnTo>
                  <a:lnTo>
                    <a:pt x="19281" y="5815"/>
                  </a:lnTo>
                  <a:lnTo>
                    <a:pt x="20506" y="4999"/>
                  </a:lnTo>
                  <a:lnTo>
                    <a:pt x="21730" y="4183"/>
                  </a:lnTo>
                  <a:lnTo>
                    <a:pt x="24382" y="2856"/>
                  </a:lnTo>
                  <a:lnTo>
                    <a:pt x="27035" y="1530"/>
                  </a:lnTo>
                  <a:lnTo>
                    <a:pt x="29687" y="306"/>
                  </a:lnTo>
                  <a:lnTo>
                    <a:pt x="29789" y="204"/>
                  </a:lnTo>
                  <a:lnTo>
                    <a:pt x="29789" y="102"/>
                  </a:lnTo>
                  <a:lnTo>
                    <a:pt x="29687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7761863" y="3324627"/>
              <a:ext cx="448808" cy="490273"/>
            </a:xfrm>
            <a:custGeom>
              <a:avLst/>
              <a:gdLst/>
              <a:ahLst/>
              <a:cxnLst/>
              <a:rect l="l" t="t" r="r" b="b"/>
              <a:pathLst>
                <a:path w="25403" h="27750" extrusionOk="0">
                  <a:moveTo>
                    <a:pt x="25402" y="1"/>
                  </a:moveTo>
                  <a:lnTo>
                    <a:pt x="23770" y="715"/>
                  </a:lnTo>
                  <a:lnTo>
                    <a:pt x="21934" y="1531"/>
                  </a:lnTo>
                  <a:lnTo>
                    <a:pt x="19689" y="2653"/>
                  </a:lnTo>
                  <a:lnTo>
                    <a:pt x="17139" y="4184"/>
                  </a:lnTo>
                  <a:lnTo>
                    <a:pt x="15813" y="5000"/>
                  </a:lnTo>
                  <a:lnTo>
                    <a:pt x="14486" y="6020"/>
                  </a:lnTo>
                  <a:lnTo>
                    <a:pt x="13160" y="7040"/>
                  </a:lnTo>
                  <a:lnTo>
                    <a:pt x="11834" y="8162"/>
                  </a:lnTo>
                  <a:lnTo>
                    <a:pt x="10610" y="9387"/>
                  </a:lnTo>
                  <a:lnTo>
                    <a:pt x="9386" y="10611"/>
                  </a:lnTo>
                  <a:lnTo>
                    <a:pt x="8263" y="12039"/>
                  </a:lnTo>
                  <a:lnTo>
                    <a:pt x="7243" y="13365"/>
                  </a:lnTo>
                  <a:lnTo>
                    <a:pt x="6223" y="14793"/>
                  </a:lnTo>
                  <a:lnTo>
                    <a:pt x="5305" y="16324"/>
                  </a:lnTo>
                  <a:lnTo>
                    <a:pt x="3673" y="19180"/>
                  </a:lnTo>
                  <a:lnTo>
                    <a:pt x="2346" y="21833"/>
                  </a:lnTo>
                  <a:lnTo>
                    <a:pt x="1326" y="24179"/>
                  </a:lnTo>
                  <a:lnTo>
                    <a:pt x="612" y="26117"/>
                  </a:lnTo>
                  <a:lnTo>
                    <a:pt x="0" y="27750"/>
                  </a:lnTo>
                  <a:lnTo>
                    <a:pt x="1734" y="26219"/>
                  </a:lnTo>
                  <a:lnTo>
                    <a:pt x="3571" y="24791"/>
                  </a:lnTo>
                  <a:lnTo>
                    <a:pt x="5509" y="23465"/>
                  </a:lnTo>
                  <a:lnTo>
                    <a:pt x="7447" y="22343"/>
                  </a:lnTo>
                  <a:lnTo>
                    <a:pt x="10406" y="20710"/>
                  </a:lnTo>
                  <a:lnTo>
                    <a:pt x="12956" y="19282"/>
                  </a:lnTo>
                  <a:lnTo>
                    <a:pt x="13976" y="18568"/>
                  </a:lnTo>
                  <a:lnTo>
                    <a:pt x="14895" y="17854"/>
                  </a:lnTo>
                  <a:lnTo>
                    <a:pt x="15609" y="17140"/>
                  </a:lnTo>
                  <a:lnTo>
                    <a:pt x="16119" y="16426"/>
                  </a:lnTo>
                  <a:lnTo>
                    <a:pt x="16221" y="16018"/>
                  </a:lnTo>
                  <a:lnTo>
                    <a:pt x="16323" y="15610"/>
                  </a:lnTo>
                  <a:lnTo>
                    <a:pt x="16221" y="15202"/>
                  </a:lnTo>
                  <a:lnTo>
                    <a:pt x="16119" y="14895"/>
                  </a:lnTo>
                  <a:lnTo>
                    <a:pt x="15813" y="14079"/>
                  </a:lnTo>
                  <a:lnTo>
                    <a:pt x="15405" y="13365"/>
                  </a:lnTo>
                  <a:lnTo>
                    <a:pt x="14895" y="12753"/>
                  </a:lnTo>
                  <a:lnTo>
                    <a:pt x="14384" y="12243"/>
                  </a:lnTo>
                  <a:lnTo>
                    <a:pt x="13874" y="11733"/>
                  </a:lnTo>
                  <a:lnTo>
                    <a:pt x="14588" y="12039"/>
                  </a:lnTo>
                  <a:lnTo>
                    <a:pt x="15303" y="12345"/>
                  </a:lnTo>
                  <a:lnTo>
                    <a:pt x="16221" y="12651"/>
                  </a:lnTo>
                  <a:lnTo>
                    <a:pt x="17241" y="12855"/>
                  </a:lnTo>
                  <a:lnTo>
                    <a:pt x="18669" y="12855"/>
                  </a:lnTo>
                  <a:lnTo>
                    <a:pt x="19179" y="12753"/>
                  </a:lnTo>
                  <a:lnTo>
                    <a:pt x="19587" y="12549"/>
                  </a:lnTo>
                  <a:lnTo>
                    <a:pt x="19893" y="12345"/>
                  </a:lnTo>
                  <a:lnTo>
                    <a:pt x="20301" y="11937"/>
                  </a:lnTo>
                  <a:lnTo>
                    <a:pt x="20608" y="11325"/>
                  </a:lnTo>
                  <a:lnTo>
                    <a:pt x="21526" y="9795"/>
                  </a:lnTo>
                  <a:lnTo>
                    <a:pt x="22444" y="7754"/>
                  </a:lnTo>
                  <a:lnTo>
                    <a:pt x="23362" y="5612"/>
                  </a:lnTo>
                  <a:lnTo>
                    <a:pt x="24790" y="1735"/>
                  </a:lnTo>
                  <a:lnTo>
                    <a:pt x="2540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7770874" y="3366095"/>
              <a:ext cx="362290" cy="412766"/>
            </a:xfrm>
            <a:custGeom>
              <a:avLst/>
              <a:gdLst/>
              <a:ahLst/>
              <a:cxnLst/>
              <a:rect l="l" t="t" r="r" b="b"/>
              <a:pathLst>
                <a:path w="20506" h="23363" extrusionOk="0">
                  <a:moveTo>
                    <a:pt x="20506" y="0"/>
                  </a:moveTo>
                  <a:lnTo>
                    <a:pt x="18873" y="1123"/>
                  </a:lnTo>
                  <a:lnTo>
                    <a:pt x="17241" y="2245"/>
                  </a:lnTo>
                  <a:lnTo>
                    <a:pt x="15711" y="3469"/>
                  </a:lnTo>
                  <a:lnTo>
                    <a:pt x="14181" y="4693"/>
                  </a:lnTo>
                  <a:lnTo>
                    <a:pt x="12752" y="6019"/>
                  </a:lnTo>
                  <a:lnTo>
                    <a:pt x="11324" y="7346"/>
                  </a:lnTo>
                  <a:lnTo>
                    <a:pt x="9998" y="8774"/>
                  </a:lnTo>
                  <a:lnTo>
                    <a:pt x="8672" y="10202"/>
                  </a:lnTo>
                  <a:lnTo>
                    <a:pt x="7447" y="11732"/>
                  </a:lnTo>
                  <a:lnTo>
                    <a:pt x="6223" y="13263"/>
                  </a:lnTo>
                  <a:lnTo>
                    <a:pt x="3979" y="16425"/>
                  </a:lnTo>
                  <a:lnTo>
                    <a:pt x="1938" y="19792"/>
                  </a:lnTo>
                  <a:lnTo>
                    <a:pt x="0" y="23158"/>
                  </a:lnTo>
                  <a:lnTo>
                    <a:pt x="0" y="23260"/>
                  </a:lnTo>
                  <a:lnTo>
                    <a:pt x="0" y="23362"/>
                  </a:lnTo>
                  <a:lnTo>
                    <a:pt x="102" y="23362"/>
                  </a:lnTo>
                  <a:lnTo>
                    <a:pt x="204" y="23260"/>
                  </a:lnTo>
                  <a:lnTo>
                    <a:pt x="2755" y="19180"/>
                  </a:lnTo>
                  <a:lnTo>
                    <a:pt x="3673" y="19078"/>
                  </a:lnTo>
                  <a:lnTo>
                    <a:pt x="4489" y="19078"/>
                  </a:lnTo>
                  <a:lnTo>
                    <a:pt x="4489" y="18976"/>
                  </a:lnTo>
                  <a:lnTo>
                    <a:pt x="3673" y="18874"/>
                  </a:lnTo>
                  <a:lnTo>
                    <a:pt x="2959" y="18874"/>
                  </a:lnTo>
                  <a:lnTo>
                    <a:pt x="4387" y="16629"/>
                  </a:lnTo>
                  <a:lnTo>
                    <a:pt x="6019" y="14487"/>
                  </a:lnTo>
                  <a:lnTo>
                    <a:pt x="6937" y="14385"/>
                  </a:lnTo>
                  <a:lnTo>
                    <a:pt x="7855" y="14487"/>
                  </a:lnTo>
                  <a:lnTo>
                    <a:pt x="8774" y="14589"/>
                  </a:lnTo>
                  <a:lnTo>
                    <a:pt x="9692" y="14691"/>
                  </a:lnTo>
                  <a:lnTo>
                    <a:pt x="8774" y="14487"/>
                  </a:lnTo>
                  <a:lnTo>
                    <a:pt x="7855" y="14385"/>
                  </a:lnTo>
                  <a:lnTo>
                    <a:pt x="6937" y="14283"/>
                  </a:lnTo>
                  <a:lnTo>
                    <a:pt x="6121" y="14283"/>
                  </a:lnTo>
                  <a:lnTo>
                    <a:pt x="6835" y="13263"/>
                  </a:lnTo>
                  <a:lnTo>
                    <a:pt x="8366" y="13161"/>
                  </a:lnTo>
                  <a:lnTo>
                    <a:pt x="9896" y="13263"/>
                  </a:lnTo>
                  <a:lnTo>
                    <a:pt x="11426" y="13365"/>
                  </a:lnTo>
                  <a:lnTo>
                    <a:pt x="12956" y="13671"/>
                  </a:lnTo>
                  <a:lnTo>
                    <a:pt x="12956" y="13569"/>
                  </a:lnTo>
                  <a:lnTo>
                    <a:pt x="11426" y="13263"/>
                  </a:lnTo>
                  <a:lnTo>
                    <a:pt x="9998" y="13059"/>
                  </a:lnTo>
                  <a:lnTo>
                    <a:pt x="8468" y="12957"/>
                  </a:lnTo>
                  <a:lnTo>
                    <a:pt x="6937" y="13059"/>
                  </a:lnTo>
                  <a:lnTo>
                    <a:pt x="7753" y="12038"/>
                  </a:lnTo>
                  <a:lnTo>
                    <a:pt x="8876" y="11936"/>
                  </a:lnTo>
                  <a:lnTo>
                    <a:pt x="9896" y="12038"/>
                  </a:lnTo>
                  <a:lnTo>
                    <a:pt x="9896" y="11936"/>
                  </a:lnTo>
                  <a:lnTo>
                    <a:pt x="8876" y="11732"/>
                  </a:lnTo>
                  <a:lnTo>
                    <a:pt x="7957" y="11834"/>
                  </a:lnTo>
                  <a:lnTo>
                    <a:pt x="10202" y="9080"/>
                  </a:lnTo>
                  <a:lnTo>
                    <a:pt x="12548" y="6529"/>
                  </a:lnTo>
                  <a:lnTo>
                    <a:pt x="14078" y="6529"/>
                  </a:lnTo>
                  <a:lnTo>
                    <a:pt x="15507" y="6733"/>
                  </a:lnTo>
                  <a:lnTo>
                    <a:pt x="14181" y="6529"/>
                  </a:lnTo>
                  <a:lnTo>
                    <a:pt x="12752" y="6325"/>
                  </a:lnTo>
                  <a:lnTo>
                    <a:pt x="13670" y="5407"/>
                  </a:lnTo>
                  <a:lnTo>
                    <a:pt x="13772" y="5407"/>
                  </a:lnTo>
                  <a:lnTo>
                    <a:pt x="15099" y="5509"/>
                  </a:lnTo>
                  <a:lnTo>
                    <a:pt x="16527" y="5611"/>
                  </a:lnTo>
                  <a:lnTo>
                    <a:pt x="17853" y="5917"/>
                  </a:lnTo>
                  <a:lnTo>
                    <a:pt x="19179" y="6325"/>
                  </a:lnTo>
                  <a:lnTo>
                    <a:pt x="19179" y="6325"/>
                  </a:lnTo>
                  <a:lnTo>
                    <a:pt x="17955" y="5815"/>
                  </a:lnTo>
                  <a:lnTo>
                    <a:pt x="16629" y="5407"/>
                  </a:lnTo>
                  <a:lnTo>
                    <a:pt x="15303" y="5203"/>
                  </a:lnTo>
                  <a:lnTo>
                    <a:pt x="13874" y="5203"/>
                  </a:lnTo>
                  <a:lnTo>
                    <a:pt x="15507" y="3775"/>
                  </a:lnTo>
                  <a:lnTo>
                    <a:pt x="17037" y="2449"/>
                  </a:lnTo>
                  <a:lnTo>
                    <a:pt x="18771" y="1225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7906056" y="3640062"/>
              <a:ext cx="50476" cy="7244"/>
            </a:xfrm>
            <a:custGeom>
              <a:avLst/>
              <a:gdLst/>
              <a:ahLst/>
              <a:cxnLst/>
              <a:rect l="l" t="t" r="r" b="b"/>
              <a:pathLst>
                <a:path w="2857" h="410" extrusionOk="0">
                  <a:moveTo>
                    <a:pt x="0" y="1"/>
                  </a:moveTo>
                  <a:lnTo>
                    <a:pt x="0" y="103"/>
                  </a:lnTo>
                  <a:lnTo>
                    <a:pt x="1429" y="205"/>
                  </a:lnTo>
                  <a:lnTo>
                    <a:pt x="2857" y="409"/>
                  </a:lnTo>
                  <a:lnTo>
                    <a:pt x="2857" y="307"/>
                  </a:lnTo>
                  <a:lnTo>
                    <a:pt x="2143" y="205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8057456" y="3440002"/>
              <a:ext cx="23462" cy="3622"/>
            </a:xfrm>
            <a:custGeom>
              <a:avLst/>
              <a:gdLst/>
              <a:ahLst/>
              <a:cxnLst/>
              <a:rect l="l" t="t" r="r" b="b"/>
              <a:pathLst>
                <a:path w="1328" h="205" extrusionOk="0">
                  <a:moveTo>
                    <a:pt x="715" y="0"/>
                  </a:moveTo>
                  <a:lnTo>
                    <a:pt x="1" y="102"/>
                  </a:lnTo>
                  <a:lnTo>
                    <a:pt x="1" y="204"/>
                  </a:lnTo>
                  <a:lnTo>
                    <a:pt x="1327" y="204"/>
                  </a:lnTo>
                  <a:lnTo>
                    <a:pt x="1327" y="10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7536538" y="3841941"/>
              <a:ext cx="392943" cy="515502"/>
            </a:xfrm>
            <a:custGeom>
              <a:avLst/>
              <a:gdLst/>
              <a:ahLst/>
              <a:cxnLst/>
              <a:rect l="l" t="t" r="r" b="b"/>
              <a:pathLst>
                <a:path w="22241" h="29178" extrusionOk="0">
                  <a:moveTo>
                    <a:pt x="3980" y="1"/>
                  </a:moveTo>
                  <a:lnTo>
                    <a:pt x="3163" y="6020"/>
                  </a:lnTo>
                  <a:lnTo>
                    <a:pt x="1" y="29178"/>
                  </a:lnTo>
                  <a:lnTo>
                    <a:pt x="22241" y="29178"/>
                  </a:lnTo>
                  <a:lnTo>
                    <a:pt x="19078" y="6020"/>
                  </a:lnTo>
                  <a:lnTo>
                    <a:pt x="1826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7592423" y="3841941"/>
              <a:ext cx="281196" cy="106358"/>
            </a:xfrm>
            <a:custGeom>
              <a:avLst/>
              <a:gdLst/>
              <a:ahLst/>
              <a:cxnLst/>
              <a:rect l="l" t="t" r="r" b="b"/>
              <a:pathLst>
                <a:path w="15916" h="6020" extrusionOk="0">
                  <a:moveTo>
                    <a:pt x="817" y="1"/>
                  </a:moveTo>
                  <a:lnTo>
                    <a:pt x="0" y="6020"/>
                  </a:lnTo>
                  <a:lnTo>
                    <a:pt x="15915" y="6020"/>
                  </a:lnTo>
                  <a:lnTo>
                    <a:pt x="15099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7570797" y="3805898"/>
              <a:ext cx="324446" cy="88338"/>
            </a:xfrm>
            <a:custGeom>
              <a:avLst/>
              <a:gdLst/>
              <a:ahLst/>
              <a:cxnLst/>
              <a:rect l="l" t="t" r="r" b="b"/>
              <a:pathLst>
                <a:path w="18364" h="5000" extrusionOk="0">
                  <a:moveTo>
                    <a:pt x="0" y="1"/>
                  </a:moveTo>
                  <a:lnTo>
                    <a:pt x="0" y="4999"/>
                  </a:lnTo>
                  <a:lnTo>
                    <a:pt x="18363" y="4999"/>
                  </a:lnTo>
                  <a:lnTo>
                    <a:pt x="1836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4"/>
          <p:cNvSpPr/>
          <p:nvPr/>
        </p:nvSpPr>
        <p:spPr>
          <a:xfrm>
            <a:off x="2770904" y="4409793"/>
            <a:ext cx="829289" cy="191010"/>
          </a:xfrm>
          <a:custGeom>
            <a:avLst/>
            <a:gdLst/>
            <a:ahLst/>
            <a:cxnLst/>
            <a:rect l="l" t="t" r="r" b="b"/>
            <a:pathLst>
              <a:path w="41741" h="10954" extrusionOk="0">
                <a:moveTo>
                  <a:pt x="20870" y="0"/>
                </a:moveTo>
                <a:lnTo>
                  <a:pt x="18745" y="55"/>
                </a:lnTo>
                <a:lnTo>
                  <a:pt x="16674" y="109"/>
                </a:lnTo>
                <a:lnTo>
                  <a:pt x="14658" y="273"/>
                </a:lnTo>
                <a:lnTo>
                  <a:pt x="12751" y="436"/>
                </a:lnTo>
                <a:lnTo>
                  <a:pt x="10898" y="709"/>
                </a:lnTo>
                <a:lnTo>
                  <a:pt x="9209" y="981"/>
                </a:lnTo>
                <a:lnTo>
                  <a:pt x="7574" y="1254"/>
                </a:lnTo>
                <a:lnTo>
                  <a:pt x="6103" y="1635"/>
                </a:lnTo>
                <a:lnTo>
                  <a:pt x="4741" y="2017"/>
                </a:lnTo>
                <a:lnTo>
                  <a:pt x="3542" y="2452"/>
                </a:lnTo>
                <a:lnTo>
                  <a:pt x="2507" y="2888"/>
                </a:lnTo>
                <a:lnTo>
                  <a:pt x="1635" y="3379"/>
                </a:lnTo>
                <a:lnTo>
                  <a:pt x="927" y="3869"/>
                </a:lnTo>
                <a:lnTo>
                  <a:pt x="654" y="4142"/>
                </a:lnTo>
                <a:lnTo>
                  <a:pt x="382" y="4360"/>
                </a:lnTo>
                <a:lnTo>
                  <a:pt x="218" y="4632"/>
                </a:lnTo>
                <a:lnTo>
                  <a:pt x="109" y="4905"/>
                </a:lnTo>
                <a:lnTo>
                  <a:pt x="0" y="5177"/>
                </a:lnTo>
                <a:lnTo>
                  <a:pt x="0" y="5504"/>
                </a:lnTo>
                <a:lnTo>
                  <a:pt x="0" y="5776"/>
                </a:lnTo>
                <a:lnTo>
                  <a:pt x="109" y="6049"/>
                </a:lnTo>
                <a:lnTo>
                  <a:pt x="218" y="6321"/>
                </a:lnTo>
                <a:lnTo>
                  <a:pt x="382" y="6594"/>
                </a:lnTo>
                <a:lnTo>
                  <a:pt x="654" y="6866"/>
                </a:lnTo>
                <a:lnTo>
                  <a:pt x="927" y="7084"/>
                </a:lnTo>
                <a:lnTo>
                  <a:pt x="1635" y="7629"/>
                </a:lnTo>
                <a:lnTo>
                  <a:pt x="2507" y="8065"/>
                </a:lnTo>
                <a:lnTo>
                  <a:pt x="3542" y="8555"/>
                </a:lnTo>
                <a:lnTo>
                  <a:pt x="4741" y="8937"/>
                </a:lnTo>
                <a:lnTo>
                  <a:pt x="6103" y="9318"/>
                </a:lnTo>
                <a:lnTo>
                  <a:pt x="7574" y="9700"/>
                </a:lnTo>
                <a:lnTo>
                  <a:pt x="9209" y="10027"/>
                </a:lnTo>
                <a:lnTo>
                  <a:pt x="10898" y="10299"/>
                </a:lnTo>
                <a:lnTo>
                  <a:pt x="12751" y="10517"/>
                </a:lnTo>
                <a:lnTo>
                  <a:pt x="14658" y="10681"/>
                </a:lnTo>
                <a:lnTo>
                  <a:pt x="16674" y="10844"/>
                </a:lnTo>
                <a:lnTo>
                  <a:pt x="18745" y="10899"/>
                </a:lnTo>
                <a:lnTo>
                  <a:pt x="20870" y="10953"/>
                </a:lnTo>
                <a:lnTo>
                  <a:pt x="22995" y="10899"/>
                </a:lnTo>
                <a:lnTo>
                  <a:pt x="25066" y="10844"/>
                </a:lnTo>
                <a:lnTo>
                  <a:pt x="27082" y="10681"/>
                </a:lnTo>
                <a:lnTo>
                  <a:pt x="28989" y="10517"/>
                </a:lnTo>
                <a:lnTo>
                  <a:pt x="30842" y="10299"/>
                </a:lnTo>
                <a:lnTo>
                  <a:pt x="32531" y="10027"/>
                </a:lnTo>
                <a:lnTo>
                  <a:pt x="34166" y="9700"/>
                </a:lnTo>
                <a:lnTo>
                  <a:pt x="35637" y="9318"/>
                </a:lnTo>
                <a:lnTo>
                  <a:pt x="37000" y="8937"/>
                </a:lnTo>
                <a:lnTo>
                  <a:pt x="38198" y="8555"/>
                </a:lnTo>
                <a:lnTo>
                  <a:pt x="39234" y="8065"/>
                </a:lnTo>
                <a:lnTo>
                  <a:pt x="40106" y="7629"/>
                </a:lnTo>
                <a:lnTo>
                  <a:pt x="40814" y="7084"/>
                </a:lnTo>
                <a:lnTo>
                  <a:pt x="41086" y="6866"/>
                </a:lnTo>
                <a:lnTo>
                  <a:pt x="41359" y="6594"/>
                </a:lnTo>
                <a:lnTo>
                  <a:pt x="41522" y="6321"/>
                </a:lnTo>
                <a:lnTo>
                  <a:pt x="41631" y="6049"/>
                </a:lnTo>
                <a:lnTo>
                  <a:pt x="41740" y="5776"/>
                </a:lnTo>
                <a:lnTo>
                  <a:pt x="41740" y="5504"/>
                </a:lnTo>
                <a:lnTo>
                  <a:pt x="41740" y="5177"/>
                </a:lnTo>
                <a:lnTo>
                  <a:pt x="41631" y="4905"/>
                </a:lnTo>
                <a:lnTo>
                  <a:pt x="41522" y="4632"/>
                </a:lnTo>
                <a:lnTo>
                  <a:pt x="41359" y="4360"/>
                </a:lnTo>
                <a:lnTo>
                  <a:pt x="41086" y="4142"/>
                </a:lnTo>
                <a:lnTo>
                  <a:pt x="40814" y="3869"/>
                </a:lnTo>
                <a:lnTo>
                  <a:pt x="40106" y="3379"/>
                </a:lnTo>
                <a:lnTo>
                  <a:pt x="39234" y="2888"/>
                </a:lnTo>
                <a:lnTo>
                  <a:pt x="38198" y="2452"/>
                </a:lnTo>
                <a:lnTo>
                  <a:pt x="37000" y="2017"/>
                </a:lnTo>
                <a:lnTo>
                  <a:pt x="35637" y="1635"/>
                </a:lnTo>
                <a:lnTo>
                  <a:pt x="34166" y="1254"/>
                </a:lnTo>
                <a:lnTo>
                  <a:pt x="32531" y="981"/>
                </a:lnTo>
                <a:lnTo>
                  <a:pt x="30842" y="709"/>
                </a:lnTo>
                <a:lnTo>
                  <a:pt x="28989" y="436"/>
                </a:lnTo>
                <a:lnTo>
                  <a:pt x="27082" y="273"/>
                </a:lnTo>
                <a:lnTo>
                  <a:pt x="25066" y="109"/>
                </a:lnTo>
                <a:lnTo>
                  <a:pt x="22995" y="55"/>
                </a:lnTo>
                <a:lnTo>
                  <a:pt x="20870" y="0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 flipH="1">
            <a:off x="3031063" y="184795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 flipH="1">
            <a:off x="2749563" y="163765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 flipH="1">
            <a:off x="7798175" y="60960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 flipH="1">
            <a:off x="7601288" y="8223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A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344400" y="335189"/>
            <a:ext cx="279600" cy="279600"/>
            <a:chOff x="141925" y="223050"/>
            <a:chExt cx="279600" cy="279600"/>
          </a:xfrm>
        </p:grpSpPr>
        <p:sp>
          <p:nvSpPr>
            <p:cNvPr id="9" name="Google Shape;9;p1"/>
            <p:cNvSpPr/>
            <p:nvPr/>
          </p:nvSpPr>
          <p:spPr>
            <a:xfrm>
              <a:off x="141925" y="223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41925" y="466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41925" y="3445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6" r:id="rId4"/>
    <p:sldLayoutId id="2147483658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1047">
          <p15:clr>
            <a:srgbClr val="EA4335"/>
          </p15:clr>
        </p15:guide>
        <p15:guide id="6" pos="3174">
          <p15:clr>
            <a:srgbClr val="EA4335"/>
          </p15:clr>
        </p15:guide>
        <p15:guide id="7" orient="horz" pos="297">
          <p15:clr>
            <a:srgbClr val="EA4335"/>
          </p15:clr>
        </p15:guide>
        <p15:guide id="8" pos="3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5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5.xml"/><Relationship Id="rId7" Type="http://schemas.openxmlformats.org/officeDocument/2006/relationships/slide" Target="slide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5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5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5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15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6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15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.png"/><Relationship Id="rId5" Type="http://schemas.openxmlformats.org/officeDocument/2006/relationships/image" Target="../media/image27.png"/><Relationship Id="rId10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6.xml"/><Relationship Id="rId3" Type="http://schemas.openxmlformats.org/officeDocument/2006/relationships/slide" Target="slide15.xml"/><Relationship Id="rId7" Type="http://schemas.openxmlformats.org/officeDocument/2006/relationships/image" Target="../media/image3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5.xml"/><Relationship Id="rId7" Type="http://schemas.openxmlformats.org/officeDocument/2006/relationships/slide" Target="slide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5.xml"/><Relationship Id="rId7" Type="http://schemas.openxmlformats.org/officeDocument/2006/relationships/slide" Target="slide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5.xml"/><Relationship Id="rId7" Type="http://schemas.openxmlformats.org/officeDocument/2006/relationships/slide" Target="slide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4" Type="http://schemas.openxmlformats.org/officeDocument/2006/relationships/image" Target="../media/image44.gif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5.xml"/><Relationship Id="rId7" Type="http://schemas.openxmlformats.org/officeDocument/2006/relationships/slide" Target="slide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gif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5.xm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" Target="slide15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slide" Target="slide6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5.xml"/><Relationship Id="rId7" Type="http://schemas.openxmlformats.org/officeDocument/2006/relationships/slide" Target="slid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slide" Target="slide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42"/>
          <p:cNvGrpSpPr/>
          <p:nvPr/>
        </p:nvGrpSpPr>
        <p:grpSpPr>
          <a:xfrm>
            <a:off x="4495546" y="544144"/>
            <a:ext cx="1604444" cy="1602411"/>
            <a:chOff x="1332750" y="238125"/>
            <a:chExt cx="2348425" cy="2345450"/>
          </a:xfrm>
        </p:grpSpPr>
        <p:sp>
          <p:nvSpPr>
            <p:cNvPr id="766" name="Google Shape;766;p42"/>
            <p:cNvSpPr/>
            <p:nvPr/>
          </p:nvSpPr>
          <p:spPr>
            <a:xfrm>
              <a:off x="1332750" y="238125"/>
              <a:ext cx="2348425" cy="2345450"/>
            </a:xfrm>
            <a:custGeom>
              <a:avLst/>
              <a:gdLst/>
              <a:ahLst/>
              <a:cxnLst/>
              <a:rect l="l" t="t" r="r" b="b"/>
              <a:pathLst>
                <a:path w="93937" h="93818" extrusionOk="0">
                  <a:moveTo>
                    <a:pt x="44185" y="0"/>
                  </a:moveTo>
                  <a:lnTo>
                    <a:pt x="41816" y="237"/>
                  </a:lnTo>
                  <a:lnTo>
                    <a:pt x="39565" y="592"/>
                  </a:lnTo>
                  <a:lnTo>
                    <a:pt x="37314" y="948"/>
                  </a:lnTo>
                  <a:lnTo>
                    <a:pt x="35064" y="1540"/>
                  </a:lnTo>
                  <a:lnTo>
                    <a:pt x="32932" y="2132"/>
                  </a:lnTo>
                  <a:lnTo>
                    <a:pt x="30681" y="2843"/>
                  </a:lnTo>
                  <a:lnTo>
                    <a:pt x="28667" y="3672"/>
                  </a:lnTo>
                  <a:lnTo>
                    <a:pt x="26535" y="4620"/>
                  </a:lnTo>
                  <a:lnTo>
                    <a:pt x="24521" y="5686"/>
                  </a:lnTo>
                  <a:lnTo>
                    <a:pt x="22626" y="6752"/>
                  </a:lnTo>
                  <a:lnTo>
                    <a:pt x="20731" y="8055"/>
                  </a:lnTo>
                  <a:lnTo>
                    <a:pt x="18835" y="9358"/>
                  </a:lnTo>
                  <a:lnTo>
                    <a:pt x="17058" y="10661"/>
                  </a:lnTo>
                  <a:lnTo>
                    <a:pt x="15400" y="12201"/>
                  </a:lnTo>
                  <a:lnTo>
                    <a:pt x="13742" y="13741"/>
                  </a:lnTo>
                  <a:lnTo>
                    <a:pt x="12202" y="15399"/>
                  </a:lnTo>
                  <a:lnTo>
                    <a:pt x="10662" y="17058"/>
                  </a:lnTo>
                  <a:lnTo>
                    <a:pt x="9359" y="18835"/>
                  </a:lnTo>
                  <a:lnTo>
                    <a:pt x="8056" y="20730"/>
                  </a:lnTo>
                  <a:lnTo>
                    <a:pt x="6753" y="22625"/>
                  </a:lnTo>
                  <a:lnTo>
                    <a:pt x="5687" y="24639"/>
                  </a:lnTo>
                  <a:lnTo>
                    <a:pt x="4620" y="26653"/>
                  </a:lnTo>
                  <a:lnTo>
                    <a:pt x="3673" y="28785"/>
                  </a:lnTo>
                  <a:lnTo>
                    <a:pt x="2844" y="30917"/>
                  </a:lnTo>
                  <a:lnTo>
                    <a:pt x="2014" y="33168"/>
                  </a:lnTo>
                  <a:lnTo>
                    <a:pt x="1422" y="35419"/>
                  </a:lnTo>
                  <a:lnTo>
                    <a:pt x="948" y="37788"/>
                  </a:lnTo>
                  <a:lnTo>
                    <a:pt x="475" y="40157"/>
                  </a:lnTo>
                  <a:lnTo>
                    <a:pt x="238" y="42526"/>
                  </a:lnTo>
                  <a:lnTo>
                    <a:pt x="119" y="45014"/>
                  </a:lnTo>
                  <a:lnTo>
                    <a:pt x="1" y="47383"/>
                  </a:lnTo>
                  <a:lnTo>
                    <a:pt x="119" y="49633"/>
                  </a:lnTo>
                  <a:lnTo>
                    <a:pt x="238" y="52003"/>
                  </a:lnTo>
                  <a:lnTo>
                    <a:pt x="593" y="54253"/>
                  </a:lnTo>
                  <a:lnTo>
                    <a:pt x="1067" y="56504"/>
                  </a:lnTo>
                  <a:lnTo>
                    <a:pt x="1541" y="58755"/>
                  </a:lnTo>
                  <a:lnTo>
                    <a:pt x="2133" y="61005"/>
                  </a:lnTo>
                  <a:lnTo>
                    <a:pt x="2962" y="63137"/>
                  </a:lnTo>
                  <a:lnTo>
                    <a:pt x="3791" y="65270"/>
                  </a:lnTo>
                  <a:lnTo>
                    <a:pt x="4739" y="67283"/>
                  </a:lnTo>
                  <a:lnTo>
                    <a:pt x="5687" y="69297"/>
                  </a:lnTo>
                  <a:lnTo>
                    <a:pt x="6871" y="71311"/>
                  </a:lnTo>
                  <a:lnTo>
                    <a:pt x="8056" y="73206"/>
                  </a:lnTo>
                  <a:lnTo>
                    <a:pt x="9359" y="74983"/>
                  </a:lnTo>
                  <a:lnTo>
                    <a:pt x="10780" y="76760"/>
                  </a:lnTo>
                  <a:lnTo>
                    <a:pt x="12202" y="78418"/>
                  </a:lnTo>
                  <a:lnTo>
                    <a:pt x="13742" y="80077"/>
                  </a:lnTo>
                  <a:lnTo>
                    <a:pt x="15400" y="81617"/>
                  </a:lnTo>
                  <a:lnTo>
                    <a:pt x="17177" y="83157"/>
                  </a:lnTo>
                  <a:lnTo>
                    <a:pt x="18954" y="84578"/>
                  </a:lnTo>
                  <a:lnTo>
                    <a:pt x="20731" y="85881"/>
                  </a:lnTo>
                  <a:lnTo>
                    <a:pt x="22744" y="87066"/>
                  </a:lnTo>
                  <a:lnTo>
                    <a:pt x="24640" y="88250"/>
                  </a:lnTo>
                  <a:lnTo>
                    <a:pt x="26772" y="89198"/>
                  </a:lnTo>
                  <a:lnTo>
                    <a:pt x="28786" y="90146"/>
                  </a:lnTo>
                  <a:lnTo>
                    <a:pt x="31036" y="91093"/>
                  </a:lnTo>
                  <a:lnTo>
                    <a:pt x="33287" y="91804"/>
                  </a:lnTo>
                  <a:lnTo>
                    <a:pt x="35538" y="92396"/>
                  </a:lnTo>
                  <a:lnTo>
                    <a:pt x="37907" y="92989"/>
                  </a:lnTo>
                  <a:lnTo>
                    <a:pt x="40276" y="93344"/>
                  </a:lnTo>
                  <a:lnTo>
                    <a:pt x="42645" y="93581"/>
                  </a:lnTo>
                  <a:lnTo>
                    <a:pt x="45014" y="93818"/>
                  </a:lnTo>
                  <a:lnTo>
                    <a:pt x="47383" y="93818"/>
                  </a:lnTo>
                  <a:lnTo>
                    <a:pt x="49752" y="93699"/>
                  </a:lnTo>
                  <a:lnTo>
                    <a:pt x="52003" y="93581"/>
                  </a:lnTo>
                  <a:lnTo>
                    <a:pt x="54372" y="93225"/>
                  </a:lnTo>
                  <a:lnTo>
                    <a:pt x="56623" y="92870"/>
                  </a:lnTo>
                  <a:lnTo>
                    <a:pt x="58874" y="92278"/>
                  </a:lnTo>
                  <a:lnTo>
                    <a:pt x="61006" y="91686"/>
                  </a:lnTo>
                  <a:lnTo>
                    <a:pt x="63138" y="90975"/>
                  </a:lnTo>
                  <a:lnTo>
                    <a:pt x="65270" y="90146"/>
                  </a:lnTo>
                  <a:lnTo>
                    <a:pt x="67402" y="89198"/>
                  </a:lnTo>
                  <a:lnTo>
                    <a:pt x="69416" y="88132"/>
                  </a:lnTo>
                  <a:lnTo>
                    <a:pt x="71311" y="87066"/>
                  </a:lnTo>
                  <a:lnTo>
                    <a:pt x="73207" y="85763"/>
                  </a:lnTo>
                  <a:lnTo>
                    <a:pt x="75102" y="84460"/>
                  </a:lnTo>
                  <a:lnTo>
                    <a:pt x="76760" y="83157"/>
                  </a:lnTo>
                  <a:lnTo>
                    <a:pt x="78537" y="81617"/>
                  </a:lnTo>
                  <a:lnTo>
                    <a:pt x="80196" y="80077"/>
                  </a:lnTo>
                  <a:lnTo>
                    <a:pt x="81736" y="78418"/>
                  </a:lnTo>
                  <a:lnTo>
                    <a:pt x="83157" y="76760"/>
                  </a:lnTo>
                  <a:lnTo>
                    <a:pt x="84579" y="74983"/>
                  </a:lnTo>
                  <a:lnTo>
                    <a:pt x="85882" y="73088"/>
                  </a:lnTo>
                  <a:lnTo>
                    <a:pt x="87185" y="71193"/>
                  </a:lnTo>
                  <a:lnTo>
                    <a:pt x="88251" y="69179"/>
                  </a:lnTo>
                  <a:lnTo>
                    <a:pt x="89317" y="67165"/>
                  </a:lnTo>
                  <a:lnTo>
                    <a:pt x="90265" y="65033"/>
                  </a:lnTo>
                  <a:lnTo>
                    <a:pt x="91094" y="62782"/>
                  </a:lnTo>
                  <a:lnTo>
                    <a:pt x="91804" y="60650"/>
                  </a:lnTo>
                  <a:lnTo>
                    <a:pt x="92515" y="58281"/>
                  </a:lnTo>
                  <a:lnTo>
                    <a:pt x="92989" y="56030"/>
                  </a:lnTo>
                  <a:lnTo>
                    <a:pt x="93344" y="53661"/>
                  </a:lnTo>
                  <a:lnTo>
                    <a:pt x="93700" y="51173"/>
                  </a:lnTo>
                  <a:lnTo>
                    <a:pt x="93818" y="48804"/>
                  </a:lnTo>
                  <a:lnTo>
                    <a:pt x="93937" y="46435"/>
                  </a:lnTo>
                  <a:lnTo>
                    <a:pt x="93818" y="44066"/>
                  </a:lnTo>
                  <a:lnTo>
                    <a:pt x="93581" y="41815"/>
                  </a:lnTo>
                  <a:lnTo>
                    <a:pt x="93344" y="39446"/>
                  </a:lnTo>
                  <a:lnTo>
                    <a:pt x="92871" y="37195"/>
                  </a:lnTo>
                  <a:lnTo>
                    <a:pt x="92397" y="35063"/>
                  </a:lnTo>
                  <a:lnTo>
                    <a:pt x="91686" y="32813"/>
                  </a:lnTo>
                  <a:lnTo>
                    <a:pt x="90975" y="30680"/>
                  </a:lnTo>
                  <a:lnTo>
                    <a:pt x="90146" y="28548"/>
                  </a:lnTo>
                  <a:lnTo>
                    <a:pt x="89198" y="26534"/>
                  </a:lnTo>
                  <a:lnTo>
                    <a:pt x="88251" y="24521"/>
                  </a:lnTo>
                  <a:lnTo>
                    <a:pt x="87066" y="22507"/>
                  </a:lnTo>
                  <a:lnTo>
                    <a:pt x="85882" y="20611"/>
                  </a:lnTo>
                  <a:lnTo>
                    <a:pt x="84579" y="18835"/>
                  </a:lnTo>
                  <a:lnTo>
                    <a:pt x="83157" y="17058"/>
                  </a:lnTo>
                  <a:lnTo>
                    <a:pt x="81736" y="15281"/>
                  </a:lnTo>
                  <a:lnTo>
                    <a:pt x="80077" y="13741"/>
                  </a:lnTo>
                  <a:lnTo>
                    <a:pt x="78537" y="12083"/>
                  </a:lnTo>
                  <a:lnTo>
                    <a:pt x="76760" y="10661"/>
                  </a:lnTo>
                  <a:lnTo>
                    <a:pt x="74984" y="9240"/>
                  </a:lnTo>
                  <a:lnTo>
                    <a:pt x="73088" y="7937"/>
                  </a:lnTo>
                  <a:lnTo>
                    <a:pt x="71193" y="6752"/>
                  </a:lnTo>
                  <a:lnTo>
                    <a:pt x="69179" y="5567"/>
                  </a:lnTo>
                  <a:lnTo>
                    <a:pt x="67165" y="4501"/>
                  </a:lnTo>
                  <a:lnTo>
                    <a:pt x="65033" y="3554"/>
                  </a:lnTo>
                  <a:lnTo>
                    <a:pt x="62901" y="2725"/>
                  </a:lnTo>
                  <a:lnTo>
                    <a:pt x="60650" y="2014"/>
                  </a:lnTo>
                  <a:lnTo>
                    <a:pt x="58400" y="1421"/>
                  </a:lnTo>
                  <a:lnTo>
                    <a:pt x="56031" y="829"/>
                  </a:lnTo>
                  <a:lnTo>
                    <a:pt x="53661" y="474"/>
                  </a:lnTo>
                  <a:lnTo>
                    <a:pt x="51292" y="118"/>
                  </a:lnTo>
                  <a:lnTo>
                    <a:pt x="4892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332750" y="238125"/>
              <a:ext cx="2348425" cy="2345450"/>
            </a:xfrm>
            <a:custGeom>
              <a:avLst/>
              <a:gdLst/>
              <a:ahLst/>
              <a:cxnLst/>
              <a:rect l="l" t="t" r="r" b="b"/>
              <a:pathLst>
                <a:path w="93937" h="93818" fill="none" extrusionOk="0">
                  <a:moveTo>
                    <a:pt x="475" y="40157"/>
                  </a:moveTo>
                  <a:lnTo>
                    <a:pt x="475" y="40157"/>
                  </a:lnTo>
                  <a:lnTo>
                    <a:pt x="948" y="37788"/>
                  </a:lnTo>
                  <a:lnTo>
                    <a:pt x="1422" y="35419"/>
                  </a:lnTo>
                  <a:lnTo>
                    <a:pt x="2014" y="33168"/>
                  </a:lnTo>
                  <a:lnTo>
                    <a:pt x="2844" y="30917"/>
                  </a:lnTo>
                  <a:lnTo>
                    <a:pt x="3673" y="28785"/>
                  </a:lnTo>
                  <a:lnTo>
                    <a:pt x="4620" y="26653"/>
                  </a:lnTo>
                  <a:lnTo>
                    <a:pt x="5687" y="24639"/>
                  </a:lnTo>
                  <a:lnTo>
                    <a:pt x="6753" y="22625"/>
                  </a:lnTo>
                  <a:lnTo>
                    <a:pt x="8056" y="20730"/>
                  </a:lnTo>
                  <a:lnTo>
                    <a:pt x="9359" y="18835"/>
                  </a:lnTo>
                  <a:lnTo>
                    <a:pt x="10662" y="17058"/>
                  </a:lnTo>
                  <a:lnTo>
                    <a:pt x="12202" y="15399"/>
                  </a:lnTo>
                  <a:lnTo>
                    <a:pt x="13742" y="13741"/>
                  </a:lnTo>
                  <a:lnTo>
                    <a:pt x="15400" y="12201"/>
                  </a:lnTo>
                  <a:lnTo>
                    <a:pt x="17058" y="10661"/>
                  </a:lnTo>
                  <a:lnTo>
                    <a:pt x="18835" y="9358"/>
                  </a:lnTo>
                  <a:lnTo>
                    <a:pt x="20731" y="8055"/>
                  </a:lnTo>
                  <a:lnTo>
                    <a:pt x="22626" y="6752"/>
                  </a:lnTo>
                  <a:lnTo>
                    <a:pt x="24521" y="5686"/>
                  </a:lnTo>
                  <a:lnTo>
                    <a:pt x="26535" y="4620"/>
                  </a:lnTo>
                  <a:lnTo>
                    <a:pt x="28667" y="3672"/>
                  </a:lnTo>
                  <a:lnTo>
                    <a:pt x="30681" y="2843"/>
                  </a:lnTo>
                  <a:lnTo>
                    <a:pt x="32932" y="2132"/>
                  </a:lnTo>
                  <a:lnTo>
                    <a:pt x="35064" y="1540"/>
                  </a:lnTo>
                  <a:lnTo>
                    <a:pt x="37314" y="948"/>
                  </a:lnTo>
                  <a:lnTo>
                    <a:pt x="39565" y="592"/>
                  </a:lnTo>
                  <a:lnTo>
                    <a:pt x="41816" y="237"/>
                  </a:lnTo>
                  <a:lnTo>
                    <a:pt x="44185" y="0"/>
                  </a:lnTo>
                  <a:lnTo>
                    <a:pt x="46554" y="0"/>
                  </a:lnTo>
                  <a:lnTo>
                    <a:pt x="48923" y="0"/>
                  </a:lnTo>
                  <a:lnTo>
                    <a:pt x="51292" y="118"/>
                  </a:lnTo>
                  <a:lnTo>
                    <a:pt x="53661" y="474"/>
                  </a:lnTo>
                  <a:lnTo>
                    <a:pt x="53661" y="474"/>
                  </a:lnTo>
                  <a:lnTo>
                    <a:pt x="56031" y="829"/>
                  </a:lnTo>
                  <a:lnTo>
                    <a:pt x="58400" y="1421"/>
                  </a:lnTo>
                  <a:lnTo>
                    <a:pt x="60650" y="2014"/>
                  </a:lnTo>
                  <a:lnTo>
                    <a:pt x="62901" y="2725"/>
                  </a:lnTo>
                  <a:lnTo>
                    <a:pt x="65033" y="3554"/>
                  </a:lnTo>
                  <a:lnTo>
                    <a:pt x="67165" y="4501"/>
                  </a:lnTo>
                  <a:lnTo>
                    <a:pt x="69179" y="5567"/>
                  </a:lnTo>
                  <a:lnTo>
                    <a:pt x="71193" y="6752"/>
                  </a:lnTo>
                  <a:lnTo>
                    <a:pt x="73088" y="7937"/>
                  </a:lnTo>
                  <a:lnTo>
                    <a:pt x="74984" y="9240"/>
                  </a:lnTo>
                  <a:lnTo>
                    <a:pt x="76760" y="10661"/>
                  </a:lnTo>
                  <a:lnTo>
                    <a:pt x="78537" y="12083"/>
                  </a:lnTo>
                  <a:lnTo>
                    <a:pt x="80077" y="13741"/>
                  </a:lnTo>
                  <a:lnTo>
                    <a:pt x="81736" y="15281"/>
                  </a:lnTo>
                  <a:lnTo>
                    <a:pt x="83157" y="17058"/>
                  </a:lnTo>
                  <a:lnTo>
                    <a:pt x="84579" y="18835"/>
                  </a:lnTo>
                  <a:lnTo>
                    <a:pt x="85882" y="20611"/>
                  </a:lnTo>
                  <a:lnTo>
                    <a:pt x="87066" y="22507"/>
                  </a:lnTo>
                  <a:lnTo>
                    <a:pt x="88251" y="24521"/>
                  </a:lnTo>
                  <a:lnTo>
                    <a:pt x="89198" y="26534"/>
                  </a:lnTo>
                  <a:lnTo>
                    <a:pt x="90146" y="28548"/>
                  </a:lnTo>
                  <a:lnTo>
                    <a:pt x="90975" y="30680"/>
                  </a:lnTo>
                  <a:lnTo>
                    <a:pt x="91686" y="32813"/>
                  </a:lnTo>
                  <a:lnTo>
                    <a:pt x="92397" y="35063"/>
                  </a:lnTo>
                  <a:lnTo>
                    <a:pt x="92871" y="37195"/>
                  </a:lnTo>
                  <a:lnTo>
                    <a:pt x="93344" y="39446"/>
                  </a:lnTo>
                  <a:lnTo>
                    <a:pt x="93581" y="41815"/>
                  </a:lnTo>
                  <a:lnTo>
                    <a:pt x="93818" y="44066"/>
                  </a:lnTo>
                  <a:lnTo>
                    <a:pt x="93937" y="46435"/>
                  </a:lnTo>
                  <a:lnTo>
                    <a:pt x="93818" y="48804"/>
                  </a:lnTo>
                  <a:lnTo>
                    <a:pt x="93700" y="51173"/>
                  </a:lnTo>
                  <a:lnTo>
                    <a:pt x="93344" y="53661"/>
                  </a:lnTo>
                  <a:lnTo>
                    <a:pt x="93344" y="53661"/>
                  </a:lnTo>
                  <a:lnTo>
                    <a:pt x="92989" y="56030"/>
                  </a:lnTo>
                  <a:lnTo>
                    <a:pt x="92515" y="58281"/>
                  </a:lnTo>
                  <a:lnTo>
                    <a:pt x="91804" y="60650"/>
                  </a:lnTo>
                  <a:lnTo>
                    <a:pt x="91094" y="62782"/>
                  </a:lnTo>
                  <a:lnTo>
                    <a:pt x="90265" y="65033"/>
                  </a:lnTo>
                  <a:lnTo>
                    <a:pt x="89317" y="67165"/>
                  </a:lnTo>
                  <a:lnTo>
                    <a:pt x="88251" y="69179"/>
                  </a:lnTo>
                  <a:lnTo>
                    <a:pt x="87185" y="71193"/>
                  </a:lnTo>
                  <a:lnTo>
                    <a:pt x="85882" y="73088"/>
                  </a:lnTo>
                  <a:lnTo>
                    <a:pt x="84579" y="74983"/>
                  </a:lnTo>
                  <a:lnTo>
                    <a:pt x="83157" y="76760"/>
                  </a:lnTo>
                  <a:lnTo>
                    <a:pt x="81736" y="78418"/>
                  </a:lnTo>
                  <a:lnTo>
                    <a:pt x="80196" y="80077"/>
                  </a:lnTo>
                  <a:lnTo>
                    <a:pt x="78537" y="81617"/>
                  </a:lnTo>
                  <a:lnTo>
                    <a:pt x="76760" y="83157"/>
                  </a:lnTo>
                  <a:lnTo>
                    <a:pt x="75102" y="84460"/>
                  </a:lnTo>
                  <a:lnTo>
                    <a:pt x="73207" y="85763"/>
                  </a:lnTo>
                  <a:lnTo>
                    <a:pt x="71311" y="87066"/>
                  </a:lnTo>
                  <a:lnTo>
                    <a:pt x="69416" y="88132"/>
                  </a:lnTo>
                  <a:lnTo>
                    <a:pt x="67402" y="89198"/>
                  </a:lnTo>
                  <a:lnTo>
                    <a:pt x="65270" y="90146"/>
                  </a:lnTo>
                  <a:lnTo>
                    <a:pt x="63138" y="90975"/>
                  </a:lnTo>
                  <a:lnTo>
                    <a:pt x="61006" y="91686"/>
                  </a:lnTo>
                  <a:lnTo>
                    <a:pt x="58874" y="92278"/>
                  </a:lnTo>
                  <a:lnTo>
                    <a:pt x="56623" y="92870"/>
                  </a:lnTo>
                  <a:lnTo>
                    <a:pt x="54372" y="93225"/>
                  </a:lnTo>
                  <a:lnTo>
                    <a:pt x="52003" y="93581"/>
                  </a:lnTo>
                  <a:lnTo>
                    <a:pt x="49752" y="93699"/>
                  </a:lnTo>
                  <a:lnTo>
                    <a:pt x="47383" y="93818"/>
                  </a:lnTo>
                  <a:lnTo>
                    <a:pt x="45014" y="93818"/>
                  </a:lnTo>
                  <a:lnTo>
                    <a:pt x="42645" y="93581"/>
                  </a:lnTo>
                  <a:lnTo>
                    <a:pt x="40276" y="93344"/>
                  </a:lnTo>
                  <a:lnTo>
                    <a:pt x="40276" y="93344"/>
                  </a:lnTo>
                  <a:lnTo>
                    <a:pt x="37907" y="92989"/>
                  </a:lnTo>
                  <a:lnTo>
                    <a:pt x="35538" y="92396"/>
                  </a:lnTo>
                  <a:lnTo>
                    <a:pt x="33287" y="91804"/>
                  </a:lnTo>
                  <a:lnTo>
                    <a:pt x="31036" y="91093"/>
                  </a:lnTo>
                  <a:lnTo>
                    <a:pt x="28786" y="90146"/>
                  </a:lnTo>
                  <a:lnTo>
                    <a:pt x="26772" y="89198"/>
                  </a:lnTo>
                  <a:lnTo>
                    <a:pt x="24640" y="88250"/>
                  </a:lnTo>
                  <a:lnTo>
                    <a:pt x="22744" y="87066"/>
                  </a:lnTo>
                  <a:lnTo>
                    <a:pt x="20731" y="85881"/>
                  </a:lnTo>
                  <a:lnTo>
                    <a:pt x="18954" y="84578"/>
                  </a:lnTo>
                  <a:lnTo>
                    <a:pt x="17177" y="83157"/>
                  </a:lnTo>
                  <a:lnTo>
                    <a:pt x="15400" y="81617"/>
                  </a:lnTo>
                  <a:lnTo>
                    <a:pt x="13742" y="80077"/>
                  </a:lnTo>
                  <a:lnTo>
                    <a:pt x="12202" y="78418"/>
                  </a:lnTo>
                  <a:lnTo>
                    <a:pt x="10780" y="76760"/>
                  </a:lnTo>
                  <a:lnTo>
                    <a:pt x="9359" y="74983"/>
                  </a:lnTo>
                  <a:lnTo>
                    <a:pt x="8056" y="73206"/>
                  </a:lnTo>
                  <a:lnTo>
                    <a:pt x="6871" y="71311"/>
                  </a:lnTo>
                  <a:lnTo>
                    <a:pt x="5687" y="69297"/>
                  </a:lnTo>
                  <a:lnTo>
                    <a:pt x="4739" y="67283"/>
                  </a:lnTo>
                  <a:lnTo>
                    <a:pt x="3791" y="65270"/>
                  </a:lnTo>
                  <a:lnTo>
                    <a:pt x="2962" y="63137"/>
                  </a:lnTo>
                  <a:lnTo>
                    <a:pt x="2133" y="61005"/>
                  </a:lnTo>
                  <a:lnTo>
                    <a:pt x="1541" y="58755"/>
                  </a:lnTo>
                  <a:lnTo>
                    <a:pt x="1067" y="56504"/>
                  </a:lnTo>
                  <a:lnTo>
                    <a:pt x="593" y="54253"/>
                  </a:lnTo>
                  <a:lnTo>
                    <a:pt x="238" y="52003"/>
                  </a:lnTo>
                  <a:lnTo>
                    <a:pt x="119" y="49633"/>
                  </a:lnTo>
                  <a:lnTo>
                    <a:pt x="1" y="47383"/>
                  </a:lnTo>
                  <a:lnTo>
                    <a:pt x="119" y="45014"/>
                  </a:lnTo>
                  <a:lnTo>
                    <a:pt x="238" y="42526"/>
                  </a:lnTo>
                  <a:lnTo>
                    <a:pt x="475" y="401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3242875" y="1434525"/>
              <a:ext cx="438300" cy="891425"/>
            </a:xfrm>
            <a:custGeom>
              <a:avLst/>
              <a:gdLst/>
              <a:ahLst/>
              <a:cxnLst/>
              <a:rect l="l" t="t" r="r" b="b"/>
              <a:pathLst>
                <a:path w="17532" h="35657" extrusionOk="0">
                  <a:moveTo>
                    <a:pt x="17532" y="1"/>
                  </a:moveTo>
                  <a:lnTo>
                    <a:pt x="17295" y="2843"/>
                  </a:lnTo>
                  <a:lnTo>
                    <a:pt x="16939" y="5805"/>
                  </a:lnTo>
                  <a:lnTo>
                    <a:pt x="16584" y="8056"/>
                  </a:lnTo>
                  <a:lnTo>
                    <a:pt x="16110" y="10306"/>
                  </a:lnTo>
                  <a:lnTo>
                    <a:pt x="15518" y="12438"/>
                  </a:lnTo>
                  <a:lnTo>
                    <a:pt x="14807" y="14571"/>
                  </a:lnTo>
                  <a:lnTo>
                    <a:pt x="14096" y="16703"/>
                  </a:lnTo>
                  <a:lnTo>
                    <a:pt x="13149" y="18717"/>
                  </a:lnTo>
                  <a:lnTo>
                    <a:pt x="12201" y="20612"/>
                  </a:lnTo>
                  <a:lnTo>
                    <a:pt x="11135" y="22626"/>
                  </a:lnTo>
                  <a:lnTo>
                    <a:pt x="10069" y="24403"/>
                  </a:lnTo>
                  <a:lnTo>
                    <a:pt x="8766" y="26179"/>
                  </a:lnTo>
                  <a:lnTo>
                    <a:pt x="7463" y="27956"/>
                  </a:lnTo>
                  <a:lnTo>
                    <a:pt x="6160" y="29615"/>
                  </a:lnTo>
                  <a:lnTo>
                    <a:pt x="4738" y="31273"/>
                  </a:lnTo>
                  <a:lnTo>
                    <a:pt x="3554" y="32458"/>
                  </a:lnTo>
                  <a:lnTo>
                    <a:pt x="5331" y="30799"/>
                  </a:lnTo>
                  <a:lnTo>
                    <a:pt x="6871" y="29022"/>
                  </a:lnTo>
                  <a:lnTo>
                    <a:pt x="8411" y="27127"/>
                  </a:lnTo>
                  <a:lnTo>
                    <a:pt x="9832" y="25232"/>
                  </a:lnTo>
                  <a:lnTo>
                    <a:pt x="11017" y="23218"/>
                  </a:lnTo>
                  <a:lnTo>
                    <a:pt x="12201" y="21086"/>
                  </a:lnTo>
                  <a:lnTo>
                    <a:pt x="13386" y="18954"/>
                  </a:lnTo>
                  <a:lnTo>
                    <a:pt x="14333" y="16703"/>
                  </a:lnTo>
                  <a:lnTo>
                    <a:pt x="15163" y="14334"/>
                  </a:lnTo>
                  <a:lnTo>
                    <a:pt x="15873" y="12083"/>
                  </a:lnTo>
                  <a:lnTo>
                    <a:pt x="16466" y="9596"/>
                  </a:lnTo>
                  <a:lnTo>
                    <a:pt x="16939" y="7108"/>
                  </a:lnTo>
                  <a:lnTo>
                    <a:pt x="17295" y="4620"/>
                  </a:lnTo>
                  <a:lnTo>
                    <a:pt x="17413" y="2133"/>
                  </a:lnTo>
                  <a:lnTo>
                    <a:pt x="17532" y="1"/>
                  </a:lnTo>
                  <a:close/>
                  <a:moveTo>
                    <a:pt x="3554" y="32458"/>
                  </a:moveTo>
                  <a:lnTo>
                    <a:pt x="3554" y="32458"/>
                  </a:lnTo>
                  <a:lnTo>
                    <a:pt x="1777" y="34116"/>
                  </a:lnTo>
                  <a:lnTo>
                    <a:pt x="0" y="35656"/>
                  </a:lnTo>
                  <a:lnTo>
                    <a:pt x="1658" y="34235"/>
                  </a:lnTo>
                  <a:lnTo>
                    <a:pt x="3198" y="32813"/>
                  </a:lnTo>
                  <a:lnTo>
                    <a:pt x="3554" y="3245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3242875" y="1434525"/>
              <a:ext cx="438300" cy="891425"/>
            </a:xfrm>
            <a:custGeom>
              <a:avLst/>
              <a:gdLst/>
              <a:ahLst/>
              <a:cxnLst/>
              <a:rect l="l" t="t" r="r" b="b"/>
              <a:pathLst>
                <a:path w="17532" h="35657" fill="none" extrusionOk="0">
                  <a:moveTo>
                    <a:pt x="17532" y="1"/>
                  </a:moveTo>
                  <a:lnTo>
                    <a:pt x="17532" y="1"/>
                  </a:lnTo>
                  <a:lnTo>
                    <a:pt x="17295" y="2843"/>
                  </a:lnTo>
                  <a:lnTo>
                    <a:pt x="16939" y="5805"/>
                  </a:lnTo>
                  <a:lnTo>
                    <a:pt x="16939" y="5805"/>
                  </a:lnTo>
                  <a:lnTo>
                    <a:pt x="16584" y="8056"/>
                  </a:lnTo>
                  <a:lnTo>
                    <a:pt x="16110" y="10306"/>
                  </a:lnTo>
                  <a:lnTo>
                    <a:pt x="15518" y="12438"/>
                  </a:lnTo>
                  <a:lnTo>
                    <a:pt x="14807" y="14571"/>
                  </a:lnTo>
                  <a:lnTo>
                    <a:pt x="14096" y="16703"/>
                  </a:lnTo>
                  <a:lnTo>
                    <a:pt x="13149" y="18717"/>
                  </a:lnTo>
                  <a:lnTo>
                    <a:pt x="12201" y="20612"/>
                  </a:lnTo>
                  <a:lnTo>
                    <a:pt x="11135" y="22626"/>
                  </a:lnTo>
                  <a:lnTo>
                    <a:pt x="10069" y="24403"/>
                  </a:lnTo>
                  <a:lnTo>
                    <a:pt x="8766" y="26179"/>
                  </a:lnTo>
                  <a:lnTo>
                    <a:pt x="7463" y="27956"/>
                  </a:lnTo>
                  <a:lnTo>
                    <a:pt x="6160" y="29615"/>
                  </a:lnTo>
                  <a:lnTo>
                    <a:pt x="4738" y="31273"/>
                  </a:lnTo>
                  <a:lnTo>
                    <a:pt x="3198" y="32813"/>
                  </a:lnTo>
                  <a:lnTo>
                    <a:pt x="1658" y="34235"/>
                  </a:lnTo>
                  <a:lnTo>
                    <a:pt x="0" y="35656"/>
                  </a:lnTo>
                  <a:lnTo>
                    <a:pt x="0" y="35656"/>
                  </a:lnTo>
                  <a:lnTo>
                    <a:pt x="1777" y="34116"/>
                  </a:lnTo>
                  <a:lnTo>
                    <a:pt x="3554" y="32458"/>
                  </a:lnTo>
                  <a:lnTo>
                    <a:pt x="5331" y="30799"/>
                  </a:lnTo>
                  <a:lnTo>
                    <a:pt x="6871" y="29022"/>
                  </a:lnTo>
                  <a:lnTo>
                    <a:pt x="8411" y="27127"/>
                  </a:lnTo>
                  <a:lnTo>
                    <a:pt x="9832" y="25232"/>
                  </a:lnTo>
                  <a:lnTo>
                    <a:pt x="11017" y="23218"/>
                  </a:lnTo>
                  <a:lnTo>
                    <a:pt x="12201" y="21086"/>
                  </a:lnTo>
                  <a:lnTo>
                    <a:pt x="13386" y="18954"/>
                  </a:lnTo>
                  <a:lnTo>
                    <a:pt x="14333" y="16703"/>
                  </a:lnTo>
                  <a:lnTo>
                    <a:pt x="15163" y="14334"/>
                  </a:lnTo>
                  <a:lnTo>
                    <a:pt x="15873" y="12083"/>
                  </a:lnTo>
                  <a:lnTo>
                    <a:pt x="16466" y="9596"/>
                  </a:lnTo>
                  <a:lnTo>
                    <a:pt x="16939" y="7108"/>
                  </a:lnTo>
                  <a:lnTo>
                    <a:pt x="17295" y="4620"/>
                  </a:lnTo>
                  <a:lnTo>
                    <a:pt x="17413" y="2133"/>
                  </a:lnTo>
                  <a:lnTo>
                    <a:pt x="17413" y="2133"/>
                  </a:lnTo>
                  <a:lnTo>
                    <a:pt x="17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1442325" y="318075"/>
              <a:ext cx="2238850" cy="2238850"/>
            </a:xfrm>
            <a:custGeom>
              <a:avLst/>
              <a:gdLst/>
              <a:ahLst/>
              <a:cxnLst/>
              <a:rect l="l" t="t" r="r" b="b"/>
              <a:pathLst>
                <a:path w="89554" h="89554" extrusionOk="0">
                  <a:moveTo>
                    <a:pt x="42408" y="0"/>
                  </a:moveTo>
                  <a:lnTo>
                    <a:pt x="40276" y="237"/>
                  </a:lnTo>
                  <a:lnTo>
                    <a:pt x="38144" y="474"/>
                  </a:lnTo>
                  <a:lnTo>
                    <a:pt x="36011" y="830"/>
                  </a:lnTo>
                  <a:lnTo>
                    <a:pt x="33879" y="1303"/>
                  </a:lnTo>
                  <a:lnTo>
                    <a:pt x="31865" y="1896"/>
                  </a:lnTo>
                  <a:lnTo>
                    <a:pt x="29733" y="2488"/>
                  </a:lnTo>
                  <a:lnTo>
                    <a:pt x="27838" y="3317"/>
                  </a:lnTo>
                  <a:lnTo>
                    <a:pt x="25824" y="4146"/>
                  </a:lnTo>
                  <a:lnTo>
                    <a:pt x="23929" y="5094"/>
                  </a:lnTo>
                  <a:lnTo>
                    <a:pt x="22152" y="6042"/>
                  </a:lnTo>
                  <a:lnTo>
                    <a:pt x="20375" y="7226"/>
                  </a:lnTo>
                  <a:lnTo>
                    <a:pt x="18598" y="8411"/>
                  </a:lnTo>
                  <a:lnTo>
                    <a:pt x="16940" y="9595"/>
                  </a:lnTo>
                  <a:lnTo>
                    <a:pt x="15400" y="10898"/>
                  </a:lnTo>
                  <a:lnTo>
                    <a:pt x="13860" y="12320"/>
                  </a:lnTo>
                  <a:lnTo>
                    <a:pt x="12320" y="13860"/>
                  </a:lnTo>
                  <a:lnTo>
                    <a:pt x="10899" y="15400"/>
                  </a:lnTo>
                  <a:lnTo>
                    <a:pt x="9596" y="16940"/>
                  </a:lnTo>
                  <a:lnTo>
                    <a:pt x="8293" y="18598"/>
                  </a:lnTo>
                  <a:lnTo>
                    <a:pt x="7108" y="20375"/>
                  </a:lnTo>
                  <a:lnTo>
                    <a:pt x="6042" y="22152"/>
                  </a:lnTo>
                  <a:lnTo>
                    <a:pt x="4976" y="24047"/>
                  </a:lnTo>
                  <a:lnTo>
                    <a:pt x="4028" y="25942"/>
                  </a:lnTo>
                  <a:lnTo>
                    <a:pt x="3199" y="27838"/>
                  </a:lnTo>
                  <a:lnTo>
                    <a:pt x="2488" y="29851"/>
                  </a:lnTo>
                  <a:lnTo>
                    <a:pt x="1777" y="31865"/>
                  </a:lnTo>
                  <a:lnTo>
                    <a:pt x="1185" y="33997"/>
                  </a:lnTo>
                  <a:lnTo>
                    <a:pt x="830" y="36130"/>
                  </a:lnTo>
                  <a:lnTo>
                    <a:pt x="356" y="38262"/>
                  </a:lnTo>
                  <a:lnTo>
                    <a:pt x="119" y="40513"/>
                  </a:lnTo>
                  <a:lnTo>
                    <a:pt x="1" y="42763"/>
                  </a:lnTo>
                  <a:lnTo>
                    <a:pt x="1" y="45014"/>
                  </a:lnTo>
                  <a:lnTo>
                    <a:pt x="1" y="47383"/>
                  </a:lnTo>
                  <a:lnTo>
                    <a:pt x="237" y="49634"/>
                  </a:lnTo>
                  <a:lnTo>
                    <a:pt x="474" y="51766"/>
                  </a:lnTo>
                  <a:lnTo>
                    <a:pt x="948" y="54017"/>
                  </a:lnTo>
                  <a:lnTo>
                    <a:pt x="1422" y="56149"/>
                  </a:lnTo>
                  <a:lnTo>
                    <a:pt x="2014" y="58281"/>
                  </a:lnTo>
                  <a:lnTo>
                    <a:pt x="2725" y="60295"/>
                  </a:lnTo>
                  <a:lnTo>
                    <a:pt x="3554" y="62309"/>
                  </a:lnTo>
                  <a:lnTo>
                    <a:pt x="4383" y="64322"/>
                  </a:lnTo>
                  <a:lnTo>
                    <a:pt x="5450" y="66218"/>
                  </a:lnTo>
                  <a:lnTo>
                    <a:pt x="6516" y="68113"/>
                  </a:lnTo>
                  <a:lnTo>
                    <a:pt x="7700" y="69890"/>
                  </a:lnTo>
                  <a:lnTo>
                    <a:pt x="8885" y="71667"/>
                  </a:lnTo>
                  <a:lnTo>
                    <a:pt x="10306" y="73325"/>
                  </a:lnTo>
                  <a:lnTo>
                    <a:pt x="11728" y="74983"/>
                  </a:lnTo>
                  <a:lnTo>
                    <a:pt x="13149" y="76523"/>
                  </a:lnTo>
                  <a:lnTo>
                    <a:pt x="14689" y="77945"/>
                  </a:lnTo>
                  <a:lnTo>
                    <a:pt x="16348" y="79366"/>
                  </a:lnTo>
                  <a:lnTo>
                    <a:pt x="18006" y="80669"/>
                  </a:lnTo>
                  <a:lnTo>
                    <a:pt x="19783" y="81972"/>
                  </a:lnTo>
                  <a:lnTo>
                    <a:pt x="21678" y="83157"/>
                  </a:lnTo>
                  <a:lnTo>
                    <a:pt x="23573" y="84223"/>
                  </a:lnTo>
                  <a:lnTo>
                    <a:pt x="25469" y="85171"/>
                  </a:lnTo>
                  <a:lnTo>
                    <a:pt x="27482" y="86118"/>
                  </a:lnTo>
                  <a:lnTo>
                    <a:pt x="29496" y="86829"/>
                  </a:lnTo>
                  <a:lnTo>
                    <a:pt x="31628" y="87540"/>
                  </a:lnTo>
                  <a:lnTo>
                    <a:pt x="33761" y="88132"/>
                  </a:lnTo>
                  <a:lnTo>
                    <a:pt x="35893" y="88606"/>
                  </a:lnTo>
                  <a:lnTo>
                    <a:pt x="38144" y="89080"/>
                  </a:lnTo>
                  <a:lnTo>
                    <a:pt x="40394" y="89317"/>
                  </a:lnTo>
                  <a:lnTo>
                    <a:pt x="42763" y="89435"/>
                  </a:lnTo>
                  <a:lnTo>
                    <a:pt x="44777" y="89554"/>
                  </a:lnTo>
                  <a:lnTo>
                    <a:pt x="46672" y="89435"/>
                  </a:lnTo>
                  <a:lnTo>
                    <a:pt x="48568" y="89317"/>
                  </a:lnTo>
                  <a:lnTo>
                    <a:pt x="50463" y="89198"/>
                  </a:lnTo>
                  <a:lnTo>
                    <a:pt x="52240" y="88843"/>
                  </a:lnTo>
                  <a:lnTo>
                    <a:pt x="54017" y="88606"/>
                  </a:lnTo>
                  <a:lnTo>
                    <a:pt x="55912" y="88132"/>
                  </a:lnTo>
                  <a:lnTo>
                    <a:pt x="57570" y="87658"/>
                  </a:lnTo>
                  <a:lnTo>
                    <a:pt x="59347" y="87066"/>
                  </a:lnTo>
                  <a:lnTo>
                    <a:pt x="61006" y="86474"/>
                  </a:lnTo>
                  <a:lnTo>
                    <a:pt x="62782" y="85763"/>
                  </a:lnTo>
                  <a:lnTo>
                    <a:pt x="64322" y="84934"/>
                  </a:lnTo>
                  <a:lnTo>
                    <a:pt x="65981" y="84223"/>
                  </a:lnTo>
                  <a:lnTo>
                    <a:pt x="67521" y="83275"/>
                  </a:lnTo>
                  <a:lnTo>
                    <a:pt x="69061" y="82328"/>
                  </a:lnTo>
                  <a:lnTo>
                    <a:pt x="70601" y="81380"/>
                  </a:lnTo>
                  <a:lnTo>
                    <a:pt x="72022" y="80314"/>
                  </a:lnTo>
                  <a:lnTo>
                    <a:pt x="73680" y="78893"/>
                  </a:lnTo>
                  <a:lnTo>
                    <a:pt x="75220" y="77471"/>
                  </a:lnTo>
                  <a:lnTo>
                    <a:pt x="76760" y="75931"/>
                  </a:lnTo>
                  <a:lnTo>
                    <a:pt x="78182" y="74273"/>
                  </a:lnTo>
                  <a:lnTo>
                    <a:pt x="79485" y="72614"/>
                  </a:lnTo>
                  <a:lnTo>
                    <a:pt x="80788" y="70837"/>
                  </a:lnTo>
                  <a:lnTo>
                    <a:pt x="82091" y="69061"/>
                  </a:lnTo>
                  <a:lnTo>
                    <a:pt x="83157" y="67284"/>
                  </a:lnTo>
                  <a:lnTo>
                    <a:pt x="84223" y="65270"/>
                  </a:lnTo>
                  <a:lnTo>
                    <a:pt x="85171" y="63375"/>
                  </a:lnTo>
                  <a:lnTo>
                    <a:pt x="86118" y="61361"/>
                  </a:lnTo>
                  <a:lnTo>
                    <a:pt x="86829" y="59229"/>
                  </a:lnTo>
                  <a:lnTo>
                    <a:pt x="87540" y="57096"/>
                  </a:lnTo>
                  <a:lnTo>
                    <a:pt x="88132" y="54964"/>
                  </a:lnTo>
                  <a:lnTo>
                    <a:pt x="88606" y="52714"/>
                  </a:lnTo>
                  <a:lnTo>
                    <a:pt x="88961" y="50463"/>
                  </a:lnTo>
                  <a:lnTo>
                    <a:pt x="89317" y="47501"/>
                  </a:lnTo>
                  <a:lnTo>
                    <a:pt x="89554" y="44659"/>
                  </a:lnTo>
                  <a:lnTo>
                    <a:pt x="89435" y="42408"/>
                  </a:lnTo>
                  <a:lnTo>
                    <a:pt x="89317" y="40157"/>
                  </a:lnTo>
                  <a:lnTo>
                    <a:pt x="88961" y="38025"/>
                  </a:lnTo>
                  <a:lnTo>
                    <a:pt x="88606" y="35893"/>
                  </a:lnTo>
                  <a:lnTo>
                    <a:pt x="88132" y="33761"/>
                  </a:lnTo>
                  <a:lnTo>
                    <a:pt x="87540" y="31747"/>
                  </a:lnTo>
                  <a:lnTo>
                    <a:pt x="86948" y="29733"/>
                  </a:lnTo>
                  <a:lnTo>
                    <a:pt x="86118" y="27719"/>
                  </a:lnTo>
                  <a:lnTo>
                    <a:pt x="85289" y="25824"/>
                  </a:lnTo>
                  <a:lnTo>
                    <a:pt x="84342" y="23929"/>
                  </a:lnTo>
                  <a:lnTo>
                    <a:pt x="83394" y="22152"/>
                  </a:lnTo>
                  <a:lnTo>
                    <a:pt x="82209" y="20375"/>
                  </a:lnTo>
                  <a:lnTo>
                    <a:pt x="81025" y="18598"/>
                  </a:lnTo>
                  <a:lnTo>
                    <a:pt x="79840" y="16940"/>
                  </a:lnTo>
                  <a:lnTo>
                    <a:pt x="78537" y="15400"/>
                  </a:lnTo>
                  <a:lnTo>
                    <a:pt x="77116" y="13860"/>
                  </a:lnTo>
                  <a:lnTo>
                    <a:pt x="75576" y="12320"/>
                  </a:lnTo>
                  <a:lnTo>
                    <a:pt x="74036" y="10898"/>
                  </a:lnTo>
                  <a:lnTo>
                    <a:pt x="72496" y="9595"/>
                  </a:lnTo>
                  <a:lnTo>
                    <a:pt x="70838" y="8292"/>
                  </a:lnTo>
                  <a:lnTo>
                    <a:pt x="69061" y="7108"/>
                  </a:lnTo>
                  <a:lnTo>
                    <a:pt x="67284" y="6042"/>
                  </a:lnTo>
                  <a:lnTo>
                    <a:pt x="65389" y="4976"/>
                  </a:lnTo>
                  <a:lnTo>
                    <a:pt x="63493" y="4146"/>
                  </a:lnTo>
                  <a:lnTo>
                    <a:pt x="61598" y="3199"/>
                  </a:lnTo>
                  <a:lnTo>
                    <a:pt x="59584" y="2488"/>
                  </a:lnTo>
                  <a:lnTo>
                    <a:pt x="57570" y="1777"/>
                  </a:lnTo>
                  <a:lnTo>
                    <a:pt x="55438" y="1303"/>
                  </a:lnTo>
                  <a:lnTo>
                    <a:pt x="53306" y="830"/>
                  </a:lnTo>
                  <a:lnTo>
                    <a:pt x="51174" y="474"/>
                  </a:lnTo>
                  <a:lnTo>
                    <a:pt x="48923" y="119"/>
                  </a:lnTo>
                  <a:lnTo>
                    <a:pt x="46672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442325" y="318075"/>
              <a:ext cx="2238850" cy="2238850"/>
            </a:xfrm>
            <a:custGeom>
              <a:avLst/>
              <a:gdLst/>
              <a:ahLst/>
              <a:cxnLst/>
              <a:rect l="l" t="t" r="r" b="b"/>
              <a:pathLst>
                <a:path w="89554" h="89554" fill="none" extrusionOk="0">
                  <a:moveTo>
                    <a:pt x="44659" y="0"/>
                  </a:moveTo>
                  <a:lnTo>
                    <a:pt x="44659" y="0"/>
                  </a:lnTo>
                  <a:lnTo>
                    <a:pt x="42408" y="0"/>
                  </a:lnTo>
                  <a:lnTo>
                    <a:pt x="40276" y="237"/>
                  </a:lnTo>
                  <a:lnTo>
                    <a:pt x="38144" y="474"/>
                  </a:lnTo>
                  <a:lnTo>
                    <a:pt x="36011" y="830"/>
                  </a:lnTo>
                  <a:lnTo>
                    <a:pt x="33879" y="1303"/>
                  </a:lnTo>
                  <a:lnTo>
                    <a:pt x="31865" y="1896"/>
                  </a:lnTo>
                  <a:lnTo>
                    <a:pt x="29733" y="2488"/>
                  </a:lnTo>
                  <a:lnTo>
                    <a:pt x="27838" y="3317"/>
                  </a:lnTo>
                  <a:lnTo>
                    <a:pt x="25824" y="4146"/>
                  </a:lnTo>
                  <a:lnTo>
                    <a:pt x="23929" y="5094"/>
                  </a:lnTo>
                  <a:lnTo>
                    <a:pt x="22152" y="6042"/>
                  </a:lnTo>
                  <a:lnTo>
                    <a:pt x="20375" y="7226"/>
                  </a:lnTo>
                  <a:lnTo>
                    <a:pt x="18598" y="8411"/>
                  </a:lnTo>
                  <a:lnTo>
                    <a:pt x="16940" y="9595"/>
                  </a:lnTo>
                  <a:lnTo>
                    <a:pt x="15400" y="10898"/>
                  </a:lnTo>
                  <a:lnTo>
                    <a:pt x="13860" y="12320"/>
                  </a:lnTo>
                  <a:lnTo>
                    <a:pt x="12320" y="13860"/>
                  </a:lnTo>
                  <a:lnTo>
                    <a:pt x="10899" y="15400"/>
                  </a:lnTo>
                  <a:lnTo>
                    <a:pt x="9596" y="16940"/>
                  </a:lnTo>
                  <a:lnTo>
                    <a:pt x="8293" y="18598"/>
                  </a:lnTo>
                  <a:lnTo>
                    <a:pt x="7108" y="20375"/>
                  </a:lnTo>
                  <a:lnTo>
                    <a:pt x="6042" y="22152"/>
                  </a:lnTo>
                  <a:lnTo>
                    <a:pt x="4976" y="24047"/>
                  </a:lnTo>
                  <a:lnTo>
                    <a:pt x="4028" y="25942"/>
                  </a:lnTo>
                  <a:lnTo>
                    <a:pt x="3199" y="27838"/>
                  </a:lnTo>
                  <a:lnTo>
                    <a:pt x="2488" y="29851"/>
                  </a:lnTo>
                  <a:lnTo>
                    <a:pt x="1777" y="31865"/>
                  </a:lnTo>
                  <a:lnTo>
                    <a:pt x="1185" y="33997"/>
                  </a:lnTo>
                  <a:lnTo>
                    <a:pt x="830" y="36130"/>
                  </a:lnTo>
                  <a:lnTo>
                    <a:pt x="356" y="38262"/>
                  </a:lnTo>
                  <a:lnTo>
                    <a:pt x="119" y="40513"/>
                  </a:lnTo>
                  <a:lnTo>
                    <a:pt x="1" y="42763"/>
                  </a:lnTo>
                  <a:lnTo>
                    <a:pt x="1" y="42763"/>
                  </a:lnTo>
                  <a:lnTo>
                    <a:pt x="1" y="45014"/>
                  </a:lnTo>
                  <a:lnTo>
                    <a:pt x="1" y="47383"/>
                  </a:lnTo>
                  <a:lnTo>
                    <a:pt x="237" y="49634"/>
                  </a:lnTo>
                  <a:lnTo>
                    <a:pt x="474" y="51766"/>
                  </a:lnTo>
                  <a:lnTo>
                    <a:pt x="948" y="54017"/>
                  </a:lnTo>
                  <a:lnTo>
                    <a:pt x="1422" y="56149"/>
                  </a:lnTo>
                  <a:lnTo>
                    <a:pt x="2014" y="58281"/>
                  </a:lnTo>
                  <a:lnTo>
                    <a:pt x="2725" y="60295"/>
                  </a:lnTo>
                  <a:lnTo>
                    <a:pt x="3554" y="62309"/>
                  </a:lnTo>
                  <a:lnTo>
                    <a:pt x="4383" y="64322"/>
                  </a:lnTo>
                  <a:lnTo>
                    <a:pt x="5450" y="66218"/>
                  </a:lnTo>
                  <a:lnTo>
                    <a:pt x="6516" y="68113"/>
                  </a:lnTo>
                  <a:lnTo>
                    <a:pt x="7700" y="69890"/>
                  </a:lnTo>
                  <a:lnTo>
                    <a:pt x="8885" y="71667"/>
                  </a:lnTo>
                  <a:lnTo>
                    <a:pt x="10306" y="73325"/>
                  </a:lnTo>
                  <a:lnTo>
                    <a:pt x="11728" y="74983"/>
                  </a:lnTo>
                  <a:lnTo>
                    <a:pt x="13149" y="76523"/>
                  </a:lnTo>
                  <a:lnTo>
                    <a:pt x="14689" y="77945"/>
                  </a:lnTo>
                  <a:lnTo>
                    <a:pt x="16348" y="79366"/>
                  </a:lnTo>
                  <a:lnTo>
                    <a:pt x="18006" y="80669"/>
                  </a:lnTo>
                  <a:lnTo>
                    <a:pt x="19783" y="81972"/>
                  </a:lnTo>
                  <a:lnTo>
                    <a:pt x="21678" y="83157"/>
                  </a:lnTo>
                  <a:lnTo>
                    <a:pt x="23573" y="84223"/>
                  </a:lnTo>
                  <a:lnTo>
                    <a:pt x="25469" y="85171"/>
                  </a:lnTo>
                  <a:lnTo>
                    <a:pt x="27482" y="86118"/>
                  </a:lnTo>
                  <a:lnTo>
                    <a:pt x="29496" y="86829"/>
                  </a:lnTo>
                  <a:lnTo>
                    <a:pt x="31628" y="87540"/>
                  </a:lnTo>
                  <a:lnTo>
                    <a:pt x="33761" y="88132"/>
                  </a:lnTo>
                  <a:lnTo>
                    <a:pt x="35893" y="88606"/>
                  </a:lnTo>
                  <a:lnTo>
                    <a:pt x="38144" y="89080"/>
                  </a:lnTo>
                  <a:lnTo>
                    <a:pt x="40394" y="89317"/>
                  </a:lnTo>
                  <a:lnTo>
                    <a:pt x="42763" y="89435"/>
                  </a:lnTo>
                  <a:lnTo>
                    <a:pt x="42763" y="89435"/>
                  </a:lnTo>
                  <a:lnTo>
                    <a:pt x="44777" y="89554"/>
                  </a:lnTo>
                  <a:lnTo>
                    <a:pt x="44777" y="89554"/>
                  </a:lnTo>
                  <a:lnTo>
                    <a:pt x="46672" y="89435"/>
                  </a:lnTo>
                  <a:lnTo>
                    <a:pt x="48568" y="89317"/>
                  </a:lnTo>
                  <a:lnTo>
                    <a:pt x="50463" y="89198"/>
                  </a:lnTo>
                  <a:lnTo>
                    <a:pt x="52240" y="88843"/>
                  </a:lnTo>
                  <a:lnTo>
                    <a:pt x="54017" y="88606"/>
                  </a:lnTo>
                  <a:lnTo>
                    <a:pt x="55912" y="88132"/>
                  </a:lnTo>
                  <a:lnTo>
                    <a:pt x="57570" y="87658"/>
                  </a:lnTo>
                  <a:lnTo>
                    <a:pt x="59347" y="87066"/>
                  </a:lnTo>
                  <a:lnTo>
                    <a:pt x="61006" y="86474"/>
                  </a:lnTo>
                  <a:lnTo>
                    <a:pt x="62782" y="85763"/>
                  </a:lnTo>
                  <a:lnTo>
                    <a:pt x="64322" y="84934"/>
                  </a:lnTo>
                  <a:lnTo>
                    <a:pt x="65981" y="84223"/>
                  </a:lnTo>
                  <a:lnTo>
                    <a:pt x="67521" y="83275"/>
                  </a:lnTo>
                  <a:lnTo>
                    <a:pt x="69061" y="82328"/>
                  </a:lnTo>
                  <a:lnTo>
                    <a:pt x="70601" y="81380"/>
                  </a:lnTo>
                  <a:lnTo>
                    <a:pt x="72022" y="80314"/>
                  </a:lnTo>
                  <a:lnTo>
                    <a:pt x="72022" y="80314"/>
                  </a:lnTo>
                  <a:lnTo>
                    <a:pt x="73680" y="78893"/>
                  </a:lnTo>
                  <a:lnTo>
                    <a:pt x="75220" y="77471"/>
                  </a:lnTo>
                  <a:lnTo>
                    <a:pt x="76760" y="75931"/>
                  </a:lnTo>
                  <a:lnTo>
                    <a:pt x="78182" y="74273"/>
                  </a:lnTo>
                  <a:lnTo>
                    <a:pt x="79485" y="72614"/>
                  </a:lnTo>
                  <a:lnTo>
                    <a:pt x="80788" y="70837"/>
                  </a:lnTo>
                  <a:lnTo>
                    <a:pt x="82091" y="69061"/>
                  </a:lnTo>
                  <a:lnTo>
                    <a:pt x="83157" y="67284"/>
                  </a:lnTo>
                  <a:lnTo>
                    <a:pt x="84223" y="65270"/>
                  </a:lnTo>
                  <a:lnTo>
                    <a:pt x="85171" y="63375"/>
                  </a:lnTo>
                  <a:lnTo>
                    <a:pt x="86118" y="61361"/>
                  </a:lnTo>
                  <a:lnTo>
                    <a:pt x="86829" y="59229"/>
                  </a:lnTo>
                  <a:lnTo>
                    <a:pt x="87540" y="57096"/>
                  </a:lnTo>
                  <a:lnTo>
                    <a:pt x="88132" y="54964"/>
                  </a:lnTo>
                  <a:lnTo>
                    <a:pt x="88606" y="52714"/>
                  </a:lnTo>
                  <a:lnTo>
                    <a:pt x="88961" y="50463"/>
                  </a:lnTo>
                  <a:lnTo>
                    <a:pt x="88961" y="50463"/>
                  </a:lnTo>
                  <a:lnTo>
                    <a:pt x="89317" y="47501"/>
                  </a:lnTo>
                  <a:lnTo>
                    <a:pt x="89554" y="44659"/>
                  </a:lnTo>
                  <a:lnTo>
                    <a:pt x="89554" y="44659"/>
                  </a:lnTo>
                  <a:lnTo>
                    <a:pt x="89435" y="42408"/>
                  </a:lnTo>
                  <a:lnTo>
                    <a:pt x="89317" y="40157"/>
                  </a:lnTo>
                  <a:lnTo>
                    <a:pt x="88961" y="38025"/>
                  </a:lnTo>
                  <a:lnTo>
                    <a:pt x="88606" y="35893"/>
                  </a:lnTo>
                  <a:lnTo>
                    <a:pt x="88132" y="33761"/>
                  </a:lnTo>
                  <a:lnTo>
                    <a:pt x="87540" y="31747"/>
                  </a:lnTo>
                  <a:lnTo>
                    <a:pt x="86948" y="29733"/>
                  </a:lnTo>
                  <a:lnTo>
                    <a:pt x="86118" y="27719"/>
                  </a:lnTo>
                  <a:lnTo>
                    <a:pt x="85289" y="25824"/>
                  </a:lnTo>
                  <a:lnTo>
                    <a:pt x="84342" y="23929"/>
                  </a:lnTo>
                  <a:lnTo>
                    <a:pt x="83394" y="22152"/>
                  </a:lnTo>
                  <a:lnTo>
                    <a:pt x="82209" y="20375"/>
                  </a:lnTo>
                  <a:lnTo>
                    <a:pt x="81025" y="18598"/>
                  </a:lnTo>
                  <a:lnTo>
                    <a:pt x="79840" y="16940"/>
                  </a:lnTo>
                  <a:lnTo>
                    <a:pt x="78537" y="15400"/>
                  </a:lnTo>
                  <a:lnTo>
                    <a:pt x="77116" y="13860"/>
                  </a:lnTo>
                  <a:lnTo>
                    <a:pt x="75576" y="12320"/>
                  </a:lnTo>
                  <a:lnTo>
                    <a:pt x="74036" y="10898"/>
                  </a:lnTo>
                  <a:lnTo>
                    <a:pt x="72496" y="9595"/>
                  </a:lnTo>
                  <a:lnTo>
                    <a:pt x="70838" y="8292"/>
                  </a:lnTo>
                  <a:lnTo>
                    <a:pt x="69061" y="7108"/>
                  </a:lnTo>
                  <a:lnTo>
                    <a:pt x="67284" y="6042"/>
                  </a:lnTo>
                  <a:lnTo>
                    <a:pt x="65389" y="4976"/>
                  </a:lnTo>
                  <a:lnTo>
                    <a:pt x="63493" y="4146"/>
                  </a:lnTo>
                  <a:lnTo>
                    <a:pt x="61598" y="3199"/>
                  </a:lnTo>
                  <a:lnTo>
                    <a:pt x="59584" y="2488"/>
                  </a:lnTo>
                  <a:lnTo>
                    <a:pt x="57570" y="1777"/>
                  </a:lnTo>
                  <a:lnTo>
                    <a:pt x="55438" y="1303"/>
                  </a:lnTo>
                  <a:lnTo>
                    <a:pt x="53306" y="830"/>
                  </a:lnTo>
                  <a:lnTo>
                    <a:pt x="51174" y="474"/>
                  </a:lnTo>
                  <a:lnTo>
                    <a:pt x="48923" y="119"/>
                  </a:lnTo>
                  <a:lnTo>
                    <a:pt x="46672" y="0"/>
                  </a:lnTo>
                  <a:lnTo>
                    <a:pt x="46672" y="0"/>
                  </a:lnTo>
                  <a:lnTo>
                    <a:pt x="446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1510450" y="389150"/>
              <a:ext cx="2099650" cy="2096700"/>
            </a:xfrm>
            <a:custGeom>
              <a:avLst/>
              <a:gdLst/>
              <a:ahLst/>
              <a:cxnLst/>
              <a:rect l="l" t="t" r="r" b="b"/>
              <a:pathLst>
                <a:path w="83986" h="83868" extrusionOk="0">
                  <a:moveTo>
                    <a:pt x="40038" y="0"/>
                  </a:moveTo>
                  <a:lnTo>
                    <a:pt x="37906" y="119"/>
                  </a:lnTo>
                  <a:lnTo>
                    <a:pt x="35774" y="474"/>
                  </a:lnTo>
                  <a:lnTo>
                    <a:pt x="33760" y="829"/>
                  </a:lnTo>
                  <a:lnTo>
                    <a:pt x="31746" y="1185"/>
                  </a:lnTo>
                  <a:lnTo>
                    <a:pt x="29733" y="1777"/>
                  </a:lnTo>
                  <a:lnTo>
                    <a:pt x="27837" y="2369"/>
                  </a:lnTo>
                  <a:lnTo>
                    <a:pt x="25942" y="3199"/>
                  </a:lnTo>
                  <a:lnTo>
                    <a:pt x="24047" y="4028"/>
                  </a:lnTo>
                  <a:lnTo>
                    <a:pt x="22270" y="4857"/>
                  </a:lnTo>
                  <a:lnTo>
                    <a:pt x="20493" y="5923"/>
                  </a:lnTo>
                  <a:lnTo>
                    <a:pt x="18716" y="6989"/>
                  </a:lnTo>
                  <a:lnTo>
                    <a:pt x="17058" y="8174"/>
                  </a:lnTo>
                  <a:lnTo>
                    <a:pt x="15518" y="9358"/>
                  </a:lnTo>
                  <a:lnTo>
                    <a:pt x="13978" y="10661"/>
                  </a:lnTo>
                  <a:lnTo>
                    <a:pt x="12556" y="12083"/>
                  </a:lnTo>
                  <a:lnTo>
                    <a:pt x="11135" y="13504"/>
                  </a:lnTo>
                  <a:lnTo>
                    <a:pt x="9832" y="15044"/>
                  </a:lnTo>
                  <a:lnTo>
                    <a:pt x="8529" y="16584"/>
                  </a:lnTo>
                  <a:lnTo>
                    <a:pt x="7344" y="18243"/>
                  </a:lnTo>
                  <a:lnTo>
                    <a:pt x="6278" y="19901"/>
                  </a:lnTo>
                  <a:lnTo>
                    <a:pt x="5212" y="21678"/>
                  </a:lnTo>
                  <a:lnTo>
                    <a:pt x="4264" y="23455"/>
                  </a:lnTo>
                  <a:lnTo>
                    <a:pt x="3435" y="25350"/>
                  </a:lnTo>
                  <a:lnTo>
                    <a:pt x="2725" y="27245"/>
                  </a:lnTo>
                  <a:lnTo>
                    <a:pt x="2014" y="29259"/>
                  </a:lnTo>
                  <a:lnTo>
                    <a:pt x="1422" y="31273"/>
                  </a:lnTo>
                  <a:lnTo>
                    <a:pt x="948" y="33287"/>
                  </a:lnTo>
                  <a:lnTo>
                    <a:pt x="592" y="35300"/>
                  </a:lnTo>
                  <a:lnTo>
                    <a:pt x="237" y="37433"/>
                  </a:lnTo>
                  <a:lnTo>
                    <a:pt x="119" y="39683"/>
                  </a:lnTo>
                  <a:lnTo>
                    <a:pt x="0" y="41816"/>
                  </a:lnTo>
                  <a:lnTo>
                    <a:pt x="119" y="43948"/>
                  </a:lnTo>
                  <a:lnTo>
                    <a:pt x="237" y="46080"/>
                  </a:lnTo>
                  <a:lnTo>
                    <a:pt x="474" y="48094"/>
                  </a:lnTo>
                  <a:lnTo>
                    <a:pt x="829" y="50226"/>
                  </a:lnTo>
                  <a:lnTo>
                    <a:pt x="1303" y="52240"/>
                  </a:lnTo>
                  <a:lnTo>
                    <a:pt x="1895" y="54135"/>
                  </a:lnTo>
                  <a:lnTo>
                    <a:pt x="2488" y="56149"/>
                  </a:lnTo>
                  <a:lnTo>
                    <a:pt x="3198" y="58044"/>
                  </a:lnTo>
                  <a:lnTo>
                    <a:pt x="4028" y="59821"/>
                  </a:lnTo>
                  <a:lnTo>
                    <a:pt x="4975" y="61716"/>
                  </a:lnTo>
                  <a:lnTo>
                    <a:pt x="6041" y="63493"/>
                  </a:lnTo>
                  <a:lnTo>
                    <a:pt x="7107" y="65152"/>
                  </a:lnTo>
                  <a:lnTo>
                    <a:pt x="8174" y="66810"/>
                  </a:lnTo>
                  <a:lnTo>
                    <a:pt x="9477" y="68350"/>
                  </a:lnTo>
                  <a:lnTo>
                    <a:pt x="10780" y="69890"/>
                  </a:lnTo>
                  <a:lnTo>
                    <a:pt x="12201" y="71430"/>
                  </a:lnTo>
                  <a:lnTo>
                    <a:pt x="13623" y="72733"/>
                  </a:lnTo>
                  <a:lnTo>
                    <a:pt x="15162" y="74154"/>
                  </a:lnTo>
                  <a:lnTo>
                    <a:pt x="16702" y="75339"/>
                  </a:lnTo>
                  <a:lnTo>
                    <a:pt x="18361" y="76523"/>
                  </a:lnTo>
                  <a:lnTo>
                    <a:pt x="20019" y="77708"/>
                  </a:lnTo>
                  <a:lnTo>
                    <a:pt x="21796" y="78656"/>
                  </a:lnTo>
                  <a:lnTo>
                    <a:pt x="23573" y="79603"/>
                  </a:lnTo>
                  <a:lnTo>
                    <a:pt x="25468" y="80432"/>
                  </a:lnTo>
                  <a:lnTo>
                    <a:pt x="27364" y="81262"/>
                  </a:lnTo>
                  <a:lnTo>
                    <a:pt x="29377" y="81854"/>
                  </a:lnTo>
                  <a:lnTo>
                    <a:pt x="31273" y="82446"/>
                  </a:lnTo>
                  <a:lnTo>
                    <a:pt x="33405" y="82920"/>
                  </a:lnTo>
                  <a:lnTo>
                    <a:pt x="35419" y="83394"/>
                  </a:lnTo>
                  <a:lnTo>
                    <a:pt x="37551" y="83631"/>
                  </a:lnTo>
                  <a:lnTo>
                    <a:pt x="39683" y="83749"/>
                  </a:lnTo>
                  <a:lnTo>
                    <a:pt x="41815" y="83868"/>
                  </a:lnTo>
                  <a:lnTo>
                    <a:pt x="44066" y="83868"/>
                  </a:lnTo>
                  <a:lnTo>
                    <a:pt x="46080" y="83631"/>
                  </a:lnTo>
                  <a:lnTo>
                    <a:pt x="48212" y="83394"/>
                  </a:lnTo>
                  <a:lnTo>
                    <a:pt x="50226" y="83038"/>
                  </a:lnTo>
                  <a:lnTo>
                    <a:pt x="52239" y="82565"/>
                  </a:lnTo>
                  <a:lnTo>
                    <a:pt x="54253" y="82091"/>
                  </a:lnTo>
                  <a:lnTo>
                    <a:pt x="56148" y="81380"/>
                  </a:lnTo>
                  <a:lnTo>
                    <a:pt x="58044" y="80669"/>
                  </a:lnTo>
                  <a:lnTo>
                    <a:pt x="59939" y="79840"/>
                  </a:lnTo>
                  <a:lnTo>
                    <a:pt x="61716" y="78892"/>
                  </a:lnTo>
                  <a:lnTo>
                    <a:pt x="63493" y="77945"/>
                  </a:lnTo>
                  <a:lnTo>
                    <a:pt x="65270" y="76879"/>
                  </a:lnTo>
                  <a:lnTo>
                    <a:pt x="66928" y="75694"/>
                  </a:lnTo>
                  <a:lnTo>
                    <a:pt x="68468" y="74510"/>
                  </a:lnTo>
                  <a:lnTo>
                    <a:pt x="70008" y="73088"/>
                  </a:lnTo>
                  <a:lnTo>
                    <a:pt x="71429" y="71785"/>
                  </a:lnTo>
                  <a:lnTo>
                    <a:pt x="72851" y="70364"/>
                  </a:lnTo>
                  <a:lnTo>
                    <a:pt x="74154" y="68824"/>
                  </a:lnTo>
                  <a:lnTo>
                    <a:pt x="75457" y="67165"/>
                  </a:lnTo>
                  <a:lnTo>
                    <a:pt x="76641" y="65625"/>
                  </a:lnTo>
                  <a:lnTo>
                    <a:pt x="77708" y="63848"/>
                  </a:lnTo>
                  <a:lnTo>
                    <a:pt x="78774" y="62072"/>
                  </a:lnTo>
                  <a:lnTo>
                    <a:pt x="79721" y="60295"/>
                  </a:lnTo>
                  <a:lnTo>
                    <a:pt x="80550" y="58399"/>
                  </a:lnTo>
                  <a:lnTo>
                    <a:pt x="81380" y="56504"/>
                  </a:lnTo>
                  <a:lnTo>
                    <a:pt x="81972" y="54609"/>
                  </a:lnTo>
                  <a:lnTo>
                    <a:pt x="82564" y="52595"/>
                  </a:lnTo>
                  <a:lnTo>
                    <a:pt x="83038" y="50581"/>
                  </a:lnTo>
                  <a:lnTo>
                    <a:pt x="83393" y="48449"/>
                  </a:lnTo>
                  <a:lnTo>
                    <a:pt x="83749" y="46317"/>
                  </a:lnTo>
                  <a:lnTo>
                    <a:pt x="83867" y="44185"/>
                  </a:lnTo>
                  <a:lnTo>
                    <a:pt x="83986" y="42052"/>
                  </a:lnTo>
                  <a:lnTo>
                    <a:pt x="83867" y="39920"/>
                  </a:lnTo>
                  <a:lnTo>
                    <a:pt x="83749" y="37788"/>
                  </a:lnTo>
                  <a:lnTo>
                    <a:pt x="83512" y="35656"/>
                  </a:lnTo>
                  <a:lnTo>
                    <a:pt x="83157" y="33642"/>
                  </a:lnTo>
                  <a:lnTo>
                    <a:pt x="82683" y="31628"/>
                  </a:lnTo>
                  <a:lnTo>
                    <a:pt x="82090" y="29614"/>
                  </a:lnTo>
                  <a:lnTo>
                    <a:pt x="81498" y="27719"/>
                  </a:lnTo>
                  <a:lnTo>
                    <a:pt x="80787" y="25824"/>
                  </a:lnTo>
                  <a:lnTo>
                    <a:pt x="79958" y="23929"/>
                  </a:lnTo>
                  <a:lnTo>
                    <a:pt x="79011" y="22152"/>
                  </a:lnTo>
                  <a:lnTo>
                    <a:pt x="78063" y="20375"/>
                  </a:lnTo>
                  <a:lnTo>
                    <a:pt x="76878" y="18716"/>
                  </a:lnTo>
                  <a:lnTo>
                    <a:pt x="75812" y="17058"/>
                  </a:lnTo>
                  <a:lnTo>
                    <a:pt x="74509" y="15400"/>
                  </a:lnTo>
                  <a:lnTo>
                    <a:pt x="73206" y="13860"/>
                  </a:lnTo>
                  <a:lnTo>
                    <a:pt x="71903" y="12438"/>
                  </a:lnTo>
                  <a:lnTo>
                    <a:pt x="70363" y="11017"/>
                  </a:lnTo>
                  <a:lnTo>
                    <a:pt x="68942" y="9714"/>
                  </a:lnTo>
                  <a:lnTo>
                    <a:pt x="67283" y="8411"/>
                  </a:lnTo>
                  <a:lnTo>
                    <a:pt x="65625" y="7226"/>
                  </a:lnTo>
                  <a:lnTo>
                    <a:pt x="63967" y="6160"/>
                  </a:lnTo>
                  <a:lnTo>
                    <a:pt x="62190" y="5094"/>
                  </a:lnTo>
                  <a:lnTo>
                    <a:pt x="60413" y="4146"/>
                  </a:lnTo>
                  <a:lnTo>
                    <a:pt x="58518" y="3317"/>
                  </a:lnTo>
                  <a:lnTo>
                    <a:pt x="56622" y="2606"/>
                  </a:lnTo>
                  <a:lnTo>
                    <a:pt x="54727" y="1896"/>
                  </a:lnTo>
                  <a:lnTo>
                    <a:pt x="52713" y="1303"/>
                  </a:lnTo>
                  <a:lnTo>
                    <a:pt x="50581" y="829"/>
                  </a:lnTo>
                  <a:lnTo>
                    <a:pt x="48567" y="474"/>
                  </a:lnTo>
                  <a:lnTo>
                    <a:pt x="46435" y="237"/>
                  </a:lnTo>
                  <a:lnTo>
                    <a:pt x="44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2549900" y="463175"/>
              <a:ext cx="20750" cy="159950"/>
            </a:xfrm>
            <a:custGeom>
              <a:avLst/>
              <a:gdLst/>
              <a:ahLst/>
              <a:cxnLst/>
              <a:rect l="l" t="t" r="r" b="b"/>
              <a:pathLst>
                <a:path w="830" h="6398" extrusionOk="0">
                  <a:moveTo>
                    <a:pt x="0" y="1"/>
                  </a:moveTo>
                  <a:lnTo>
                    <a:pt x="0" y="6397"/>
                  </a:lnTo>
                  <a:lnTo>
                    <a:pt x="829" y="639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2064225" y="590525"/>
              <a:ext cx="97750" cy="148100"/>
            </a:xfrm>
            <a:custGeom>
              <a:avLst/>
              <a:gdLst/>
              <a:ahLst/>
              <a:cxnLst/>
              <a:rect l="l" t="t" r="r" b="b"/>
              <a:pathLst>
                <a:path w="3910" h="5924" extrusionOk="0">
                  <a:moveTo>
                    <a:pt x="711" y="0"/>
                  </a:moveTo>
                  <a:lnTo>
                    <a:pt x="0" y="356"/>
                  </a:lnTo>
                  <a:lnTo>
                    <a:pt x="3199" y="5923"/>
                  </a:lnTo>
                  <a:lnTo>
                    <a:pt x="3909" y="544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711825" y="942925"/>
              <a:ext cx="148075" cy="94800"/>
            </a:xfrm>
            <a:custGeom>
              <a:avLst/>
              <a:gdLst/>
              <a:ahLst/>
              <a:cxnLst/>
              <a:rect l="l" t="t" r="r" b="b"/>
              <a:pathLst>
                <a:path w="5923" h="3792" extrusionOk="0">
                  <a:moveTo>
                    <a:pt x="474" y="1"/>
                  </a:moveTo>
                  <a:lnTo>
                    <a:pt x="0" y="593"/>
                  </a:lnTo>
                  <a:lnTo>
                    <a:pt x="5568" y="3791"/>
                  </a:lnTo>
                  <a:lnTo>
                    <a:pt x="5923" y="3081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587425" y="1425650"/>
              <a:ext cx="159950" cy="20750"/>
            </a:xfrm>
            <a:custGeom>
              <a:avLst/>
              <a:gdLst/>
              <a:ahLst/>
              <a:cxnLst/>
              <a:rect l="l" t="t" r="r" b="b"/>
              <a:pathLst>
                <a:path w="6398" h="830" extrusionOk="0">
                  <a:moveTo>
                    <a:pt x="1" y="0"/>
                  </a:moveTo>
                  <a:lnTo>
                    <a:pt x="1" y="829"/>
                  </a:lnTo>
                  <a:lnTo>
                    <a:pt x="6398" y="829"/>
                  </a:lnTo>
                  <a:lnTo>
                    <a:pt x="63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711825" y="1834325"/>
              <a:ext cx="148075" cy="97750"/>
            </a:xfrm>
            <a:custGeom>
              <a:avLst/>
              <a:gdLst/>
              <a:ahLst/>
              <a:cxnLst/>
              <a:rect l="l" t="t" r="r" b="b"/>
              <a:pathLst>
                <a:path w="5923" h="3910" extrusionOk="0">
                  <a:moveTo>
                    <a:pt x="5568" y="0"/>
                  </a:moveTo>
                  <a:lnTo>
                    <a:pt x="0" y="3199"/>
                  </a:lnTo>
                  <a:lnTo>
                    <a:pt x="474" y="3909"/>
                  </a:lnTo>
                  <a:lnTo>
                    <a:pt x="5923" y="711"/>
                  </a:lnTo>
                  <a:lnTo>
                    <a:pt x="5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2064225" y="2136375"/>
              <a:ext cx="97750" cy="148100"/>
            </a:xfrm>
            <a:custGeom>
              <a:avLst/>
              <a:gdLst/>
              <a:ahLst/>
              <a:cxnLst/>
              <a:rect l="l" t="t" r="r" b="b"/>
              <a:pathLst>
                <a:path w="3910" h="5924" extrusionOk="0">
                  <a:moveTo>
                    <a:pt x="3199" y="1"/>
                  </a:moveTo>
                  <a:lnTo>
                    <a:pt x="0" y="5568"/>
                  </a:lnTo>
                  <a:lnTo>
                    <a:pt x="711" y="5924"/>
                  </a:lnTo>
                  <a:lnTo>
                    <a:pt x="3909" y="356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549900" y="2251875"/>
              <a:ext cx="20750" cy="156975"/>
            </a:xfrm>
            <a:custGeom>
              <a:avLst/>
              <a:gdLst/>
              <a:ahLst/>
              <a:cxnLst/>
              <a:rect l="l" t="t" r="r" b="b"/>
              <a:pathLst>
                <a:path w="830" h="6279" extrusionOk="0">
                  <a:moveTo>
                    <a:pt x="0" y="1"/>
                  </a:moveTo>
                  <a:lnTo>
                    <a:pt x="0" y="6279"/>
                  </a:lnTo>
                  <a:lnTo>
                    <a:pt x="829" y="6279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958575" y="2136375"/>
              <a:ext cx="97750" cy="148100"/>
            </a:xfrm>
            <a:custGeom>
              <a:avLst/>
              <a:gdLst/>
              <a:ahLst/>
              <a:cxnLst/>
              <a:rect l="l" t="t" r="r" b="b"/>
              <a:pathLst>
                <a:path w="3910" h="5924" extrusionOk="0">
                  <a:moveTo>
                    <a:pt x="711" y="1"/>
                  </a:moveTo>
                  <a:lnTo>
                    <a:pt x="0" y="356"/>
                  </a:lnTo>
                  <a:lnTo>
                    <a:pt x="3199" y="5924"/>
                  </a:lnTo>
                  <a:lnTo>
                    <a:pt x="3909" y="545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3260625" y="1834325"/>
              <a:ext cx="148100" cy="97750"/>
            </a:xfrm>
            <a:custGeom>
              <a:avLst/>
              <a:gdLst/>
              <a:ahLst/>
              <a:cxnLst/>
              <a:rect l="l" t="t" r="r" b="b"/>
              <a:pathLst>
                <a:path w="5924" h="3910" extrusionOk="0">
                  <a:moveTo>
                    <a:pt x="356" y="0"/>
                  </a:moveTo>
                  <a:lnTo>
                    <a:pt x="1" y="711"/>
                  </a:lnTo>
                  <a:lnTo>
                    <a:pt x="5450" y="3909"/>
                  </a:lnTo>
                  <a:lnTo>
                    <a:pt x="5924" y="3199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3373175" y="1425650"/>
              <a:ext cx="159925" cy="20750"/>
            </a:xfrm>
            <a:custGeom>
              <a:avLst/>
              <a:gdLst/>
              <a:ahLst/>
              <a:cxnLst/>
              <a:rect l="l" t="t" r="r" b="b"/>
              <a:pathLst>
                <a:path w="6397" h="830" extrusionOk="0">
                  <a:moveTo>
                    <a:pt x="0" y="0"/>
                  </a:moveTo>
                  <a:lnTo>
                    <a:pt x="0" y="829"/>
                  </a:lnTo>
                  <a:lnTo>
                    <a:pt x="6397" y="829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3260625" y="942925"/>
              <a:ext cx="148100" cy="94800"/>
            </a:xfrm>
            <a:custGeom>
              <a:avLst/>
              <a:gdLst/>
              <a:ahLst/>
              <a:cxnLst/>
              <a:rect l="l" t="t" r="r" b="b"/>
              <a:pathLst>
                <a:path w="5924" h="3792" extrusionOk="0">
                  <a:moveTo>
                    <a:pt x="5450" y="1"/>
                  </a:moveTo>
                  <a:lnTo>
                    <a:pt x="1" y="3081"/>
                  </a:lnTo>
                  <a:lnTo>
                    <a:pt x="356" y="3791"/>
                  </a:lnTo>
                  <a:lnTo>
                    <a:pt x="5924" y="711"/>
                  </a:lnTo>
                  <a:lnTo>
                    <a:pt x="54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958575" y="590525"/>
              <a:ext cx="97750" cy="148100"/>
            </a:xfrm>
            <a:custGeom>
              <a:avLst/>
              <a:gdLst/>
              <a:ahLst/>
              <a:cxnLst/>
              <a:rect l="l" t="t" r="r" b="b"/>
              <a:pathLst>
                <a:path w="3910" h="5924" extrusionOk="0">
                  <a:moveTo>
                    <a:pt x="3199" y="0"/>
                  </a:moveTo>
                  <a:lnTo>
                    <a:pt x="0" y="5449"/>
                  </a:lnTo>
                  <a:lnTo>
                    <a:pt x="711" y="5923"/>
                  </a:lnTo>
                  <a:lnTo>
                    <a:pt x="3909" y="35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511400" y="537225"/>
              <a:ext cx="97750" cy="971350"/>
            </a:xfrm>
            <a:custGeom>
              <a:avLst/>
              <a:gdLst/>
              <a:ahLst/>
              <a:cxnLst/>
              <a:rect l="l" t="t" r="r" b="b"/>
              <a:pathLst>
                <a:path w="3910" h="38854" extrusionOk="0">
                  <a:moveTo>
                    <a:pt x="1540" y="0"/>
                  </a:moveTo>
                  <a:lnTo>
                    <a:pt x="0" y="38735"/>
                  </a:lnTo>
                  <a:lnTo>
                    <a:pt x="3909" y="38854"/>
                  </a:lnTo>
                  <a:lnTo>
                    <a:pt x="3909" y="38854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478825" y="1073225"/>
              <a:ext cx="701875" cy="441275"/>
            </a:xfrm>
            <a:custGeom>
              <a:avLst/>
              <a:gdLst/>
              <a:ahLst/>
              <a:cxnLst/>
              <a:rect l="l" t="t" r="r" b="b"/>
              <a:pathLst>
                <a:path w="28075" h="17651" extrusionOk="0">
                  <a:moveTo>
                    <a:pt x="27601" y="1"/>
                  </a:moveTo>
                  <a:lnTo>
                    <a:pt x="0" y="14216"/>
                  </a:lnTo>
                  <a:lnTo>
                    <a:pt x="1896" y="17651"/>
                  </a:lnTo>
                  <a:lnTo>
                    <a:pt x="28075" y="948"/>
                  </a:lnTo>
                  <a:lnTo>
                    <a:pt x="2760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526200" y="1401950"/>
              <a:ext cx="68150" cy="68150"/>
            </a:xfrm>
            <a:custGeom>
              <a:avLst/>
              <a:gdLst/>
              <a:ahLst/>
              <a:cxnLst/>
              <a:rect l="l" t="t" r="r" b="b"/>
              <a:pathLst>
                <a:path w="2726" h="2726" extrusionOk="0">
                  <a:moveTo>
                    <a:pt x="1422" y="1"/>
                  </a:moveTo>
                  <a:lnTo>
                    <a:pt x="830" y="119"/>
                  </a:lnTo>
                  <a:lnTo>
                    <a:pt x="356" y="474"/>
                  </a:lnTo>
                  <a:lnTo>
                    <a:pt x="119" y="830"/>
                  </a:lnTo>
                  <a:lnTo>
                    <a:pt x="1" y="1422"/>
                  </a:lnTo>
                  <a:lnTo>
                    <a:pt x="119" y="1896"/>
                  </a:lnTo>
                  <a:lnTo>
                    <a:pt x="356" y="2370"/>
                  </a:lnTo>
                  <a:lnTo>
                    <a:pt x="830" y="2607"/>
                  </a:lnTo>
                  <a:lnTo>
                    <a:pt x="1422" y="2725"/>
                  </a:lnTo>
                  <a:lnTo>
                    <a:pt x="1896" y="2607"/>
                  </a:lnTo>
                  <a:lnTo>
                    <a:pt x="2370" y="2370"/>
                  </a:lnTo>
                  <a:lnTo>
                    <a:pt x="2607" y="1896"/>
                  </a:lnTo>
                  <a:lnTo>
                    <a:pt x="2725" y="1422"/>
                  </a:lnTo>
                  <a:lnTo>
                    <a:pt x="2607" y="830"/>
                  </a:lnTo>
                  <a:lnTo>
                    <a:pt x="2370" y="474"/>
                  </a:lnTo>
                  <a:lnTo>
                    <a:pt x="1896" y="119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42"/>
          <p:cNvSpPr txBox="1">
            <a:spLocks noGrp="1"/>
          </p:cNvSpPr>
          <p:nvPr>
            <p:ph type="ctrTitle"/>
          </p:nvPr>
        </p:nvSpPr>
        <p:spPr>
          <a:xfrm>
            <a:off x="448155" y="1283242"/>
            <a:ext cx="5956298" cy="30028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Industrial Internet </a:t>
            </a:r>
            <a:br>
              <a:rPr lang="en-US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of Things Solution </a:t>
            </a:r>
            <a:r>
              <a:rPr lang="en-US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Team CAT</a:t>
            </a:r>
            <a:endParaRPr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90" name="Google Shape;790;p42"/>
          <p:cNvSpPr/>
          <p:nvPr/>
        </p:nvSpPr>
        <p:spPr>
          <a:xfrm>
            <a:off x="5352096" y="3571387"/>
            <a:ext cx="9379" cy="4681"/>
          </a:xfrm>
          <a:custGeom>
            <a:avLst/>
            <a:gdLst/>
            <a:ahLst/>
            <a:cxnLst/>
            <a:rect l="l" t="t" r="r" b="b"/>
            <a:pathLst>
              <a:path w="511" h="255" extrusionOk="0">
                <a:moveTo>
                  <a:pt x="1" y="0"/>
                </a:moveTo>
                <a:lnTo>
                  <a:pt x="128" y="128"/>
                </a:lnTo>
                <a:lnTo>
                  <a:pt x="510" y="255"/>
                </a:lnTo>
                <a:lnTo>
                  <a:pt x="510" y="255"/>
                </a:lnTo>
                <a:lnTo>
                  <a:pt x="128" y="0"/>
                </a:lnTo>
                <a:close/>
              </a:path>
            </a:pathLst>
          </a:custGeom>
          <a:solidFill>
            <a:srgbClr val="112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" name="Google Shape;791;p42"/>
          <p:cNvGrpSpPr/>
          <p:nvPr/>
        </p:nvGrpSpPr>
        <p:grpSpPr>
          <a:xfrm>
            <a:off x="5281907" y="967418"/>
            <a:ext cx="3142082" cy="3633391"/>
            <a:chOff x="5281907" y="967418"/>
            <a:chExt cx="3142082" cy="3633391"/>
          </a:xfrm>
        </p:grpSpPr>
        <p:sp>
          <p:nvSpPr>
            <p:cNvPr id="792" name="Google Shape;792;p42"/>
            <p:cNvSpPr/>
            <p:nvPr/>
          </p:nvSpPr>
          <p:spPr>
            <a:xfrm>
              <a:off x="5408244" y="4235819"/>
              <a:ext cx="3015745" cy="364989"/>
            </a:xfrm>
            <a:custGeom>
              <a:avLst/>
              <a:gdLst/>
              <a:ahLst/>
              <a:cxnLst/>
              <a:rect l="l" t="t" r="r" b="b"/>
              <a:pathLst>
                <a:path w="164301" h="19885" extrusionOk="0">
                  <a:moveTo>
                    <a:pt x="82215" y="1"/>
                  </a:moveTo>
                  <a:lnTo>
                    <a:pt x="73802" y="128"/>
                  </a:lnTo>
                  <a:lnTo>
                    <a:pt x="65644" y="256"/>
                  </a:lnTo>
                  <a:lnTo>
                    <a:pt x="57742" y="511"/>
                  </a:lnTo>
                  <a:lnTo>
                    <a:pt x="50221" y="765"/>
                  </a:lnTo>
                  <a:lnTo>
                    <a:pt x="43083" y="1275"/>
                  </a:lnTo>
                  <a:lnTo>
                    <a:pt x="36328" y="1785"/>
                  </a:lnTo>
                  <a:lnTo>
                    <a:pt x="29955" y="2295"/>
                  </a:lnTo>
                  <a:lnTo>
                    <a:pt x="24091" y="2932"/>
                  </a:lnTo>
                  <a:lnTo>
                    <a:pt x="18865" y="3697"/>
                  </a:lnTo>
                  <a:lnTo>
                    <a:pt x="14022" y="4462"/>
                  </a:lnTo>
                  <a:lnTo>
                    <a:pt x="9943" y="5227"/>
                  </a:lnTo>
                  <a:lnTo>
                    <a:pt x="6501" y="6119"/>
                  </a:lnTo>
                  <a:lnTo>
                    <a:pt x="3697" y="7011"/>
                  </a:lnTo>
                  <a:lnTo>
                    <a:pt x="2677" y="7521"/>
                  </a:lnTo>
                  <a:lnTo>
                    <a:pt x="1785" y="7903"/>
                  </a:lnTo>
                  <a:lnTo>
                    <a:pt x="1020" y="8413"/>
                  </a:lnTo>
                  <a:lnTo>
                    <a:pt x="511" y="8923"/>
                  </a:lnTo>
                  <a:lnTo>
                    <a:pt x="128" y="9433"/>
                  </a:lnTo>
                  <a:lnTo>
                    <a:pt x="1" y="9943"/>
                  </a:lnTo>
                  <a:lnTo>
                    <a:pt x="128" y="10453"/>
                  </a:lnTo>
                  <a:lnTo>
                    <a:pt x="511" y="10963"/>
                  </a:lnTo>
                  <a:lnTo>
                    <a:pt x="1020" y="11472"/>
                  </a:lnTo>
                  <a:lnTo>
                    <a:pt x="1785" y="11982"/>
                  </a:lnTo>
                  <a:lnTo>
                    <a:pt x="2677" y="12492"/>
                  </a:lnTo>
                  <a:lnTo>
                    <a:pt x="3697" y="12875"/>
                  </a:lnTo>
                  <a:lnTo>
                    <a:pt x="6501" y="13894"/>
                  </a:lnTo>
                  <a:lnTo>
                    <a:pt x="9943" y="14659"/>
                  </a:lnTo>
                  <a:lnTo>
                    <a:pt x="14022" y="15551"/>
                  </a:lnTo>
                  <a:lnTo>
                    <a:pt x="18865" y="16316"/>
                  </a:lnTo>
                  <a:lnTo>
                    <a:pt x="24091" y="16953"/>
                  </a:lnTo>
                  <a:lnTo>
                    <a:pt x="29955" y="17591"/>
                  </a:lnTo>
                  <a:lnTo>
                    <a:pt x="36328" y="18228"/>
                  </a:lnTo>
                  <a:lnTo>
                    <a:pt x="43083" y="18738"/>
                  </a:lnTo>
                  <a:lnTo>
                    <a:pt x="50221" y="19120"/>
                  </a:lnTo>
                  <a:lnTo>
                    <a:pt x="57742" y="19503"/>
                  </a:lnTo>
                  <a:lnTo>
                    <a:pt x="65644" y="19758"/>
                  </a:lnTo>
                  <a:lnTo>
                    <a:pt x="73802" y="19885"/>
                  </a:lnTo>
                  <a:lnTo>
                    <a:pt x="90627" y="19885"/>
                  </a:lnTo>
                  <a:lnTo>
                    <a:pt x="98785" y="19758"/>
                  </a:lnTo>
                  <a:lnTo>
                    <a:pt x="106560" y="19503"/>
                  </a:lnTo>
                  <a:lnTo>
                    <a:pt x="114080" y="19120"/>
                  </a:lnTo>
                  <a:lnTo>
                    <a:pt x="121346" y="18738"/>
                  </a:lnTo>
                  <a:lnTo>
                    <a:pt x="128101" y="18228"/>
                  </a:lnTo>
                  <a:lnTo>
                    <a:pt x="134347" y="17591"/>
                  </a:lnTo>
                  <a:lnTo>
                    <a:pt x="140210" y="16953"/>
                  </a:lnTo>
                  <a:lnTo>
                    <a:pt x="145564" y="16316"/>
                  </a:lnTo>
                  <a:lnTo>
                    <a:pt x="150280" y="15551"/>
                  </a:lnTo>
                  <a:lnTo>
                    <a:pt x="154359" y="14659"/>
                  </a:lnTo>
                  <a:lnTo>
                    <a:pt x="157800" y="13894"/>
                  </a:lnTo>
                  <a:lnTo>
                    <a:pt x="160605" y="12875"/>
                  </a:lnTo>
                  <a:lnTo>
                    <a:pt x="161752" y="12492"/>
                  </a:lnTo>
                  <a:lnTo>
                    <a:pt x="162644" y="11982"/>
                  </a:lnTo>
                  <a:lnTo>
                    <a:pt x="163281" y="11472"/>
                  </a:lnTo>
                  <a:lnTo>
                    <a:pt x="163919" y="10963"/>
                  </a:lnTo>
                  <a:lnTo>
                    <a:pt x="164174" y="10453"/>
                  </a:lnTo>
                  <a:lnTo>
                    <a:pt x="164301" y="9943"/>
                  </a:lnTo>
                  <a:lnTo>
                    <a:pt x="164174" y="9433"/>
                  </a:lnTo>
                  <a:lnTo>
                    <a:pt x="163919" y="8923"/>
                  </a:lnTo>
                  <a:lnTo>
                    <a:pt x="163281" y="8413"/>
                  </a:lnTo>
                  <a:lnTo>
                    <a:pt x="162644" y="7903"/>
                  </a:lnTo>
                  <a:lnTo>
                    <a:pt x="161752" y="7521"/>
                  </a:lnTo>
                  <a:lnTo>
                    <a:pt x="160605" y="7011"/>
                  </a:lnTo>
                  <a:lnTo>
                    <a:pt x="157800" y="6119"/>
                  </a:lnTo>
                  <a:lnTo>
                    <a:pt x="154359" y="5227"/>
                  </a:lnTo>
                  <a:lnTo>
                    <a:pt x="150280" y="4462"/>
                  </a:lnTo>
                  <a:lnTo>
                    <a:pt x="145564" y="3697"/>
                  </a:lnTo>
                  <a:lnTo>
                    <a:pt x="140210" y="2932"/>
                  </a:lnTo>
                  <a:lnTo>
                    <a:pt x="134347" y="2295"/>
                  </a:lnTo>
                  <a:lnTo>
                    <a:pt x="128101" y="1785"/>
                  </a:lnTo>
                  <a:lnTo>
                    <a:pt x="121346" y="1275"/>
                  </a:lnTo>
                  <a:lnTo>
                    <a:pt x="114080" y="765"/>
                  </a:lnTo>
                  <a:lnTo>
                    <a:pt x="106560" y="511"/>
                  </a:lnTo>
                  <a:lnTo>
                    <a:pt x="98785" y="256"/>
                  </a:lnTo>
                  <a:lnTo>
                    <a:pt x="90627" y="128"/>
                  </a:lnTo>
                  <a:lnTo>
                    <a:pt x="82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7109129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1" y="1"/>
                  </a:moveTo>
                  <a:lnTo>
                    <a:pt x="1" y="2040"/>
                  </a:lnTo>
                  <a:lnTo>
                    <a:pt x="30847" y="2040"/>
                  </a:lnTo>
                  <a:lnTo>
                    <a:pt x="3084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7067022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8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7067022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8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7633201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0" y="1"/>
                  </a:moveTo>
                  <a:lnTo>
                    <a:pt x="128" y="9688"/>
                  </a:lnTo>
                  <a:lnTo>
                    <a:pt x="1020" y="70998"/>
                  </a:lnTo>
                  <a:lnTo>
                    <a:pt x="1020" y="73037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7633201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0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6844762" y="3777256"/>
              <a:ext cx="566197" cy="37463"/>
            </a:xfrm>
            <a:custGeom>
              <a:avLst/>
              <a:gdLst/>
              <a:ahLst/>
              <a:cxnLst/>
              <a:rect l="l" t="t" r="r" b="b"/>
              <a:pathLst>
                <a:path w="30847" h="2041" extrusionOk="0">
                  <a:moveTo>
                    <a:pt x="0" y="1"/>
                  </a:moveTo>
                  <a:lnTo>
                    <a:pt x="0" y="2040"/>
                  </a:lnTo>
                  <a:lnTo>
                    <a:pt x="30846" y="2040"/>
                  </a:lnTo>
                  <a:lnTo>
                    <a:pt x="3084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extrusionOk="0">
                  <a:moveTo>
                    <a:pt x="1" y="1"/>
                  </a:moveTo>
                  <a:lnTo>
                    <a:pt x="128" y="9688"/>
                  </a:lnTo>
                  <a:lnTo>
                    <a:pt x="1530" y="99932"/>
                  </a:lnTo>
                  <a:lnTo>
                    <a:pt x="3060" y="99932"/>
                  </a:lnTo>
                  <a:lnTo>
                    <a:pt x="3570" y="73037"/>
                  </a:lnTo>
                  <a:lnTo>
                    <a:pt x="3570" y="7099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6802637" y="2474106"/>
              <a:ext cx="84249" cy="1834270"/>
            </a:xfrm>
            <a:custGeom>
              <a:avLst/>
              <a:gdLst/>
              <a:ahLst/>
              <a:cxnLst/>
              <a:rect l="l" t="t" r="r" b="b"/>
              <a:pathLst>
                <a:path w="4590" h="99933" fill="none" extrusionOk="0">
                  <a:moveTo>
                    <a:pt x="4590" y="1"/>
                  </a:moveTo>
                  <a:lnTo>
                    <a:pt x="4462" y="9688"/>
                  </a:lnTo>
                  <a:lnTo>
                    <a:pt x="3570" y="70998"/>
                  </a:lnTo>
                  <a:lnTo>
                    <a:pt x="3570" y="73037"/>
                  </a:lnTo>
                  <a:lnTo>
                    <a:pt x="3060" y="99932"/>
                  </a:lnTo>
                  <a:lnTo>
                    <a:pt x="1530" y="99932"/>
                  </a:lnTo>
                  <a:lnTo>
                    <a:pt x="128" y="9688"/>
                  </a:lnTo>
                  <a:lnTo>
                    <a:pt x="1" y="1"/>
                  </a:lnTo>
                  <a:lnTo>
                    <a:pt x="45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extrusionOk="0">
                  <a:moveTo>
                    <a:pt x="1" y="1"/>
                  </a:moveTo>
                  <a:lnTo>
                    <a:pt x="128" y="9688"/>
                  </a:lnTo>
                  <a:lnTo>
                    <a:pt x="4462" y="9688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6802637" y="2474106"/>
              <a:ext cx="84249" cy="177823"/>
            </a:xfrm>
            <a:custGeom>
              <a:avLst/>
              <a:gdLst/>
              <a:ahLst/>
              <a:cxnLst/>
              <a:rect l="l" t="t" r="r" b="b"/>
              <a:pathLst>
                <a:path w="4590" h="9688" fill="none" extrusionOk="0">
                  <a:moveTo>
                    <a:pt x="1" y="1"/>
                  </a:moveTo>
                  <a:lnTo>
                    <a:pt x="4590" y="1"/>
                  </a:lnTo>
                  <a:lnTo>
                    <a:pt x="4462" y="9688"/>
                  </a:lnTo>
                  <a:lnTo>
                    <a:pt x="128" y="968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extrusionOk="0">
                  <a:moveTo>
                    <a:pt x="0" y="1"/>
                  </a:moveTo>
                  <a:lnTo>
                    <a:pt x="127" y="9688"/>
                  </a:lnTo>
                  <a:lnTo>
                    <a:pt x="1020" y="70998"/>
                  </a:lnTo>
                  <a:lnTo>
                    <a:pt x="1147" y="73037"/>
                  </a:lnTo>
                  <a:lnTo>
                    <a:pt x="1530" y="99932"/>
                  </a:lnTo>
                  <a:lnTo>
                    <a:pt x="3059" y="99932"/>
                  </a:lnTo>
                  <a:lnTo>
                    <a:pt x="3442" y="73037"/>
                  </a:lnTo>
                  <a:lnTo>
                    <a:pt x="3569" y="7099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7368833" y="2474106"/>
              <a:ext cx="84231" cy="1834270"/>
            </a:xfrm>
            <a:custGeom>
              <a:avLst/>
              <a:gdLst/>
              <a:ahLst/>
              <a:cxnLst/>
              <a:rect l="l" t="t" r="r" b="b"/>
              <a:pathLst>
                <a:path w="4589" h="99933" fill="none" extrusionOk="0">
                  <a:moveTo>
                    <a:pt x="4589" y="1"/>
                  </a:moveTo>
                  <a:lnTo>
                    <a:pt x="4461" y="9688"/>
                  </a:lnTo>
                  <a:lnTo>
                    <a:pt x="3569" y="70998"/>
                  </a:lnTo>
                  <a:lnTo>
                    <a:pt x="3442" y="73037"/>
                  </a:lnTo>
                  <a:lnTo>
                    <a:pt x="3059" y="99932"/>
                  </a:lnTo>
                  <a:lnTo>
                    <a:pt x="1530" y="99932"/>
                  </a:lnTo>
                  <a:lnTo>
                    <a:pt x="1147" y="73037"/>
                  </a:lnTo>
                  <a:lnTo>
                    <a:pt x="1020" y="70998"/>
                  </a:lnTo>
                  <a:lnTo>
                    <a:pt x="127" y="9688"/>
                  </a:lnTo>
                  <a:lnTo>
                    <a:pt x="0" y="1"/>
                  </a:lnTo>
                  <a:lnTo>
                    <a:pt x="4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extrusionOk="0">
                  <a:moveTo>
                    <a:pt x="0" y="1"/>
                  </a:moveTo>
                  <a:lnTo>
                    <a:pt x="127" y="9688"/>
                  </a:lnTo>
                  <a:lnTo>
                    <a:pt x="4461" y="968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7368833" y="2474106"/>
              <a:ext cx="84231" cy="177823"/>
            </a:xfrm>
            <a:custGeom>
              <a:avLst/>
              <a:gdLst/>
              <a:ahLst/>
              <a:cxnLst/>
              <a:rect l="l" t="t" r="r" b="b"/>
              <a:pathLst>
                <a:path w="4589" h="9688" fill="none" extrusionOk="0">
                  <a:moveTo>
                    <a:pt x="0" y="1"/>
                  </a:moveTo>
                  <a:lnTo>
                    <a:pt x="4589" y="1"/>
                  </a:lnTo>
                  <a:lnTo>
                    <a:pt x="4461" y="9688"/>
                  </a:lnTo>
                  <a:lnTo>
                    <a:pt x="127" y="968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54045" y="5226"/>
                  </a:lnTo>
                  <a:lnTo>
                    <a:pt x="5404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6769891" y="2392225"/>
              <a:ext cx="991996" cy="95942"/>
            </a:xfrm>
            <a:custGeom>
              <a:avLst/>
              <a:gdLst/>
              <a:ahLst/>
              <a:cxnLst/>
              <a:rect l="l" t="t" r="r" b="b"/>
              <a:pathLst>
                <a:path w="54045" h="5227" fill="none" extrusionOk="0">
                  <a:moveTo>
                    <a:pt x="0" y="0"/>
                  </a:moveTo>
                  <a:lnTo>
                    <a:pt x="54045" y="0"/>
                  </a:lnTo>
                  <a:lnTo>
                    <a:pt x="54045" y="5226"/>
                  </a:lnTo>
                  <a:lnTo>
                    <a:pt x="0" y="52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extrusionOk="0">
                  <a:moveTo>
                    <a:pt x="0" y="0"/>
                  </a:move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6769891" y="2392225"/>
              <a:ext cx="797818" cy="95942"/>
            </a:xfrm>
            <a:custGeom>
              <a:avLst/>
              <a:gdLst/>
              <a:ahLst/>
              <a:cxnLst/>
              <a:rect l="l" t="t" r="r" b="b"/>
              <a:pathLst>
                <a:path w="43466" h="5227" fill="none" extrusionOk="0">
                  <a:moveTo>
                    <a:pt x="43465" y="0"/>
                  </a:moveTo>
                  <a:lnTo>
                    <a:pt x="0" y="0"/>
                  </a:lnTo>
                  <a:lnTo>
                    <a:pt x="0" y="5226"/>
                  </a:lnTo>
                  <a:lnTo>
                    <a:pt x="43465" y="5226"/>
                  </a:lnTo>
                  <a:lnTo>
                    <a:pt x="434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5308" y="47034"/>
                  </a:lnTo>
                  <a:lnTo>
                    <a:pt x="38749" y="383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7113809" y="1528916"/>
              <a:ext cx="711256" cy="863327"/>
            </a:xfrm>
            <a:custGeom>
              <a:avLst/>
              <a:gdLst/>
              <a:ahLst/>
              <a:cxnLst/>
              <a:rect l="l" t="t" r="r" b="b"/>
              <a:pathLst>
                <a:path w="38750" h="47035" fill="none" extrusionOk="0">
                  <a:moveTo>
                    <a:pt x="38749" y="383"/>
                  </a:moveTo>
                  <a:lnTo>
                    <a:pt x="35308" y="47034"/>
                  </a:lnTo>
                  <a:lnTo>
                    <a:pt x="3060" y="47034"/>
                  </a:lnTo>
                  <a:lnTo>
                    <a:pt x="2677" y="42573"/>
                  </a:lnTo>
                  <a:lnTo>
                    <a:pt x="1" y="0"/>
                  </a:lnTo>
                  <a:lnTo>
                    <a:pt x="34416" y="383"/>
                  </a:lnTo>
                  <a:lnTo>
                    <a:pt x="38749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7113809" y="1528916"/>
              <a:ext cx="631706" cy="863327"/>
            </a:xfrm>
            <a:custGeom>
              <a:avLst/>
              <a:gdLst/>
              <a:ahLst/>
              <a:cxnLst/>
              <a:rect l="l" t="t" r="r" b="b"/>
              <a:pathLst>
                <a:path w="34416" h="47035" fill="none" extrusionOk="0">
                  <a:moveTo>
                    <a:pt x="1" y="0"/>
                  </a:moveTo>
                  <a:lnTo>
                    <a:pt x="2677" y="42573"/>
                  </a:lnTo>
                  <a:lnTo>
                    <a:pt x="3060" y="47034"/>
                  </a:lnTo>
                  <a:lnTo>
                    <a:pt x="31994" y="47034"/>
                  </a:lnTo>
                  <a:lnTo>
                    <a:pt x="34416" y="3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7162945" y="2310343"/>
              <a:ext cx="603623" cy="81900"/>
            </a:xfrm>
            <a:custGeom>
              <a:avLst/>
              <a:gdLst/>
              <a:ahLst/>
              <a:cxnLst/>
              <a:rect l="l" t="t" r="r" b="b"/>
              <a:pathLst>
                <a:path w="32886" h="4462" extrusionOk="0">
                  <a:moveTo>
                    <a:pt x="0" y="0"/>
                  </a:moveTo>
                  <a:lnTo>
                    <a:pt x="383" y="4461"/>
                  </a:lnTo>
                  <a:lnTo>
                    <a:pt x="32631" y="4461"/>
                  </a:lnTo>
                  <a:lnTo>
                    <a:pt x="328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6964069" y="1035258"/>
              <a:ext cx="762724" cy="809511"/>
            </a:xfrm>
            <a:custGeom>
              <a:avLst/>
              <a:gdLst/>
              <a:ahLst/>
              <a:cxnLst/>
              <a:rect l="l" t="t" r="r" b="b"/>
              <a:pathLst>
                <a:path w="41554" h="44103" extrusionOk="0">
                  <a:moveTo>
                    <a:pt x="8923" y="1"/>
                  </a:moveTo>
                  <a:lnTo>
                    <a:pt x="8159" y="128"/>
                  </a:lnTo>
                  <a:lnTo>
                    <a:pt x="7394" y="256"/>
                  </a:lnTo>
                  <a:lnTo>
                    <a:pt x="6756" y="510"/>
                  </a:lnTo>
                  <a:lnTo>
                    <a:pt x="5992" y="893"/>
                  </a:lnTo>
                  <a:lnTo>
                    <a:pt x="5354" y="1403"/>
                  </a:lnTo>
                  <a:lnTo>
                    <a:pt x="4717" y="2040"/>
                  </a:lnTo>
                  <a:lnTo>
                    <a:pt x="3570" y="3442"/>
                  </a:lnTo>
                  <a:lnTo>
                    <a:pt x="2550" y="4972"/>
                  </a:lnTo>
                  <a:lnTo>
                    <a:pt x="1785" y="6756"/>
                  </a:lnTo>
                  <a:lnTo>
                    <a:pt x="1148" y="8668"/>
                  </a:lnTo>
                  <a:lnTo>
                    <a:pt x="511" y="10708"/>
                  </a:lnTo>
                  <a:lnTo>
                    <a:pt x="128" y="13002"/>
                  </a:lnTo>
                  <a:lnTo>
                    <a:pt x="1" y="15169"/>
                  </a:lnTo>
                  <a:lnTo>
                    <a:pt x="1" y="17591"/>
                  </a:lnTo>
                  <a:lnTo>
                    <a:pt x="128" y="20012"/>
                  </a:lnTo>
                  <a:lnTo>
                    <a:pt x="383" y="22434"/>
                  </a:lnTo>
                  <a:lnTo>
                    <a:pt x="893" y="24856"/>
                  </a:lnTo>
                  <a:lnTo>
                    <a:pt x="1658" y="27278"/>
                  </a:lnTo>
                  <a:lnTo>
                    <a:pt x="2550" y="29572"/>
                  </a:lnTo>
                  <a:lnTo>
                    <a:pt x="3697" y="31866"/>
                  </a:lnTo>
                  <a:lnTo>
                    <a:pt x="4972" y="34033"/>
                  </a:lnTo>
                  <a:lnTo>
                    <a:pt x="6501" y="36200"/>
                  </a:lnTo>
                  <a:lnTo>
                    <a:pt x="7904" y="37730"/>
                  </a:lnTo>
                  <a:lnTo>
                    <a:pt x="9561" y="39132"/>
                  </a:lnTo>
                  <a:lnTo>
                    <a:pt x="11473" y="40407"/>
                  </a:lnTo>
                  <a:lnTo>
                    <a:pt x="13385" y="41426"/>
                  </a:lnTo>
                  <a:lnTo>
                    <a:pt x="15424" y="42319"/>
                  </a:lnTo>
                  <a:lnTo>
                    <a:pt x="17463" y="43083"/>
                  </a:lnTo>
                  <a:lnTo>
                    <a:pt x="19630" y="43593"/>
                  </a:lnTo>
                  <a:lnTo>
                    <a:pt x="21797" y="43848"/>
                  </a:lnTo>
                  <a:lnTo>
                    <a:pt x="23964" y="44103"/>
                  </a:lnTo>
                  <a:lnTo>
                    <a:pt x="26131" y="43976"/>
                  </a:lnTo>
                  <a:lnTo>
                    <a:pt x="28170" y="43848"/>
                  </a:lnTo>
                  <a:lnTo>
                    <a:pt x="30210" y="43466"/>
                  </a:lnTo>
                  <a:lnTo>
                    <a:pt x="31994" y="42956"/>
                  </a:lnTo>
                  <a:lnTo>
                    <a:pt x="33779" y="42191"/>
                  </a:lnTo>
                  <a:lnTo>
                    <a:pt x="35308" y="41426"/>
                  </a:lnTo>
                  <a:lnTo>
                    <a:pt x="36710" y="40407"/>
                  </a:lnTo>
                  <a:lnTo>
                    <a:pt x="37857" y="39132"/>
                  </a:lnTo>
                  <a:lnTo>
                    <a:pt x="38877" y="37857"/>
                  </a:lnTo>
                  <a:lnTo>
                    <a:pt x="39769" y="36455"/>
                  </a:lnTo>
                  <a:lnTo>
                    <a:pt x="40407" y="35053"/>
                  </a:lnTo>
                  <a:lnTo>
                    <a:pt x="40917" y="33651"/>
                  </a:lnTo>
                  <a:lnTo>
                    <a:pt x="41299" y="32121"/>
                  </a:lnTo>
                  <a:lnTo>
                    <a:pt x="41554" y="30719"/>
                  </a:lnTo>
                  <a:lnTo>
                    <a:pt x="41554" y="29317"/>
                  </a:lnTo>
                  <a:lnTo>
                    <a:pt x="41426" y="27915"/>
                  </a:lnTo>
                  <a:lnTo>
                    <a:pt x="41044" y="26513"/>
                  </a:lnTo>
                  <a:lnTo>
                    <a:pt x="40662" y="25111"/>
                  </a:lnTo>
                  <a:lnTo>
                    <a:pt x="40152" y="23964"/>
                  </a:lnTo>
                  <a:lnTo>
                    <a:pt x="39387" y="22817"/>
                  </a:lnTo>
                  <a:lnTo>
                    <a:pt x="38622" y="21669"/>
                  </a:lnTo>
                  <a:lnTo>
                    <a:pt x="37730" y="20777"/>
                  </a:lnTo>
                  <a:lnTo>
                    <a:pt x="36583" y="20012"/>
                  </a:lnTo>
                  <a:lnTo>
                    <a:pt x="35563" y="19248"/>
                  </a:lnTo>
                  <a:lnTo>
                    <a:pt x="34416" y="18738"/>
                  </a:lnTo>
                  <a:lnTo>
                    <a:pt x="32249" y="17846"/>
                  </a:lnTo>
                  <a:lnTo>
                    <a:pt x="29955" y="17081"/>
                  </a:lnTo>
                  <a:lnTo>
                    <a:pt x="27915" y="16443"/>
                  </a:lnTo>
                  <a:lnTo>
                    <a:pt x="25748" y="15934"/>
                  </a:lnTo>
                  <a:lnTo>
                    <a:pt x="23964" y="15169"/>
                  </a:lnTo>
                  <a:lnTo>
                    <a:pt x="23072" y="14659"/>
                  </a:lnTo>
                  <a:lnTo>
                    <a:pt x="22179" y="14149"/>
                  </a:lnTo>
                  <a:lnTo>
                    <a:pt x="21415" y="13512"/>
                  </a:lnTo>
                  <a:lnTo>
                    <a:pt x="20777" y="12747"/>
                  </a:lnTo>
                  <a:lnTo>
                    <a:pt x="20140" y="11982"/>
                  </a:lnTo>
                  <a:lnTo>
                    <a:pt x="19630" y="10962"/>
                  </a:lnTo>
                  <a:lnTo>
                    <a:pt x="18611" y="8541"/>
                  </a:lnTo>
                  <a:lnTo>
                    <a:pt x="17336" y="5864"/>
                  </a:lnTo>
                  <a:lnTo>
                    <a:pt x="16699" y="4589"/>
                  </a:lnTo>
                  <a:lnTo>
                    <a:pt x="15806" y="3315"/>
                  </a:lnTo>
                  <a:lnTo>
                    <a:pt x="14787" y="2168"/>
                  </a:lnTo>
                  <a:lnTo>
                    <a:pt x="13385" y="1275"/>
                  </a:lnTo>
                  <a:lnTo>
                    <a:pt x="11982" y="510"/>
                  </a:lnTo>
                  <a:lnTo>
                    <a:pt x="11218" y="256"/>
                  </a:lnTo>
                  <a:lnTo>
                    <a:pt x="10453" y="128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6566353" y="1461057"/>
              <a:ext cx="627025" cy="629375"/>
            </a:xfrm>
            <a:custGeom>
              <a:avLst/>
              <a:gdLst/>
              <a:ahLst/>
              <a:cxnLst/>
              <a:rect l="l" t="t" r="r" b="b"/>
              <a:pathLst>
                <a:path w="34161" h="34289" extrusionOk="0">
                  <a:moveTo>
                    <a:pt x="32248" y="1"/>
                  </a:moveTo>
                  <a:lnTo>
                    <a:pt x="31484" y="256"/>
                  </a:lnTo>
                  <a:lnTo>
                    <a:pt x="30719" y="766"/>
                  </a:lnTo>
                  <a:lnTo>
                    <a:pt x="29827" y="1403"/>
                  </a:lnTo>
                  <a:lnTo>
                    <a:pt x="28934" y="2423"/>
                  </a:lnTo>
                  <a:lnTo>
                    <a:pt x="27915" y="3697"/>
                  </a:lnTo>
                  <a:lnTo>
                    <a:pt x="26895" y="5227"/>
                  </a:lnTo>
                  <a:lnTo>
                    <a:pt x="21924" y="13512"/>
                  </a:lnTo>
                  <a:lnTo>
                    <a:pt x="20394" y="16189"/>
                  </a:lnTo>
                  <a:lnTo>
                    <a:pt x="19502" y="17463"/>
                  </a:lnTo>
                  <a:lnTo>
                    <a:pt x="18865" y="17718"/>
                  </a:lnTo>
                  <a:lnTo>
                    <a:pt x="17463" y="18101"/>
                  </a:lnTo>
                  <a:lnTo>
                    <a:pt x="13129" y="18866"/>
                  </a:lnTo>
                  <a:lnTo>
                    <a:pt x="7775" y="19885"/>
                  </a:lnTo>
                  <a:lnTo>
                    <a:pt x="3059" y="20778"/>
                  </a:lnTo>
                  <a:lnTo>
                    <a:pt x="1147" y="21415"/>
                  </a:lnTo>
                  <a:lnTo>
                    <a:pt x="510" y="21670"/>
                  </a:lnTo>
                  <a:lnTo>
                    <a:pt x="128" y="21925"/>
                  </a:lnTo>
                  <a:lnTo>
                    <a:pt x="0" y="22307"/>
                  </a:lnTo>
                  <a:lnTo>
                    <a:pt x="0" y="22944"/>
                  </a:lnTo>
                  <a:lnTo>
                    <a:pt x="255" y="24601"/>
                  </a:lnTo>
                  <a:lnTo>
                    <a:pt x="765" y="26641"/>
                  </a:lnTo>
                  <a:lnTo>
                    <a:pt x="1530" y="28808"/>
                  </a:lnTo>
                  <a:lnTo>
                    <a:pt x="2422" y="30975"/>
                  </a:lnTo>
                  <a:lnTo>
                    <a:pt x="3314" y="32759"/>
                  </a:lnTo>
                  <a:lnTo>
                    <a:pt x="3824" y="33396"/>
                  </a:lnTo>
                  <a:lnTo>
                    <a:pt x="4206" y="33906"/>
                  </a:lnTo>
                  <a:lnTo>
                    <a:pt x="4716" y="34161"/>
                  </a:lnTo>
                  <a:lnTo>
                    <a:pt x="4971" y="34289"/>
                  </a:lnTo>
                  <a:lnTo>
                    <a:pt x="7903" y="33779"/>
                  </a:lnTo>
                  <a:lnTo>
                    <a:pt x="10707" y="33141"/>
                  </a:lnTo>
                  <a:lnTo>
                    <a:pt x="13511" y="32377"/>
                  </a:lnTo>
                  <a:lnTo>
                    <a:pt x="16315" y="31612"/>
                  </a:lnTo>
                  <a:lnTo>
                    <a:pt x="19120" y="30720"/>
                  </a:lnTo>
                  <a:lnTo>
                    <a:pt x="21669" y="29700"/>
                  </a:lnTo>
                  <a:lnTo>
                    <a:pt x="24091" y="28680"/>
                  </a:lnTo>
                  <a:lnTo>
                    <a:pt x="26258" y="27406"/>
                  </a:lnTo>
                  <a:lnTo>
                    <a:pt x="27150" y="26768"/>
                  </a:lnTo>
                  <a:lnTo>
                    <a:pt x="28042" y="26131"/>
                  </a:lnTo>
                  <a:lnTo>
                    <a:pt x="28552" y="25621"/>
                  </a:lnTo>
                  <a:lnTo>
                    <a:pt x="29062" y="24984"/>
                  </a:lnTo>
                  <a:lnTo>
                    <a:pt x="29572" y="24092"/>
                  </a:lnTo>
                  <a:lnTo>
                    <a:pt x="29954" y="23199"/>
                  </a:lnTo>
                  <a:lnTo>
                    <a:pt x="30719" y="21032"/>
                  </a:lnTo>
                  <a:lnTo>
                    <a:pt x="31484" y="18483"/>
                  </a:lnTo>
                  <a:lnTo>
                    <a:pt x="32121" y="15424"/>
                  </a:lnTo>
                  <a:lnTo>
                    <a:pt x="32758" y="11983"/>
                  </a:lnTo>
                  <a:lnTo>
                    <a:pt x="34033" y="4335"/>
                  </a:lnTo>
                  <a:lnTo>
                    <a:pt x="34160" y="2933"/>
                  </a:lnTo>
                  <a:lnTo>
                    <a:pt x="34033" y="1785"/>
                  </a:lnTo>
                  <a:lnTo>
                    <a:pt x="33778" y="893"/>
                  </a:lnTo>
                  <a:lnTo>
                    <a:pt x="33523" y="511"/>
                  </a:lnTo>
                  <a:lnTo>
                    <a:pt x="33395" y="256"/>
                  </a:lnTo>
                  <a:lnTo>
                    <a:pt x="3288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6241139" y="1842419"/>
              <a:ext cx="470273" cy="308841"/>
            </a:xfrm>
            <a:custGeom>
              <a:avLst/>
              <a:gdLst/>
              <a:ahLst/>
              <a:cxnLst/>
              <a:rect l="l" t="t" r="r" b="b"/>
              <a:pathLst>
                <a:path w="25621" h="16826" extrusionOk="0">
                  <a:moveTo>
                    <a:pt x="20905" y="1"/>
                  </a:moveTo>
                  <a:lnTo>
                    <a:pt x="19630" y="128"/>
                  </a:lnTo>
                  <a:lnTo>
                    <a:pt x="16443" y="383"/>
                  </a:lnTo>
                  <a:lnTo>
                    <a:pt x="14404" y="638"/>
                  </a:lnTo>
                  <a:lnTo>
                    <a:pt x="12110" y="1020"/>
                  </a:lnTo>
                  <a:lnTo>
                    <a:pt x="9688" y="1530"/>
                  </a:lnTo>
                  <a:lnTo>
                    <a:pt x="7139" y="2167"/>
                  </a:lnTo>
                  <a:lnTo>
                    <a:pt x="6119" y="2677"/>
                  </a:lnTo>
                  <a:lnTo>
                    <a:pt x="4972" y="3570"/>
                  </a:lnTo>
                  <a:lnTo>
                    <a:pt x="3570" y="4844"/>
                  </a:lnTo>
                  <a:lnTo>
                    <a:pt x="2295" y="6246"/>
                  </a:lnTo>
                  <a:lnTo>
                    <a:pt x="1148" y="7648"/>
                  </a:lnTo>
                  <a:lnTo>
                    <a:pt x="383" y="9050"/>
                  </a:lnTo>
                  <a:lnTo>
                    <a:pt x="128" y="9688"/>
                  </a:lnTo>
                  <a:lnTo>
                    <a:pt x="1" y="10198"/>
                  </a:lnTo>
                  <a:lnTo>
                    <a:pt x="128" y="10707"/>
                  </a:lnTo>
                  <a:lnTo>
                    <a:pt x="256" y="11090"/>
                  </a:lnTo>
                  <a:lnTo>
                    <a:pt x="511" y="11345"/>
                  </a:lnTo>
                  <a:lnTo>
                    <a:pt x="893" y="11472"/>
                  </a:lnTo>
                  <a:lnTo>
                    <a:pt x="511" y="12237"/>
                  </a:lnTo>
                  <a:lnTo>
                    <a:pt x="256" y="12874"/>
                  </a:lnTo>
                  <a:lnTo>
                    <a:pt x="383" y="13512"/>
                  </a:lnTo>
                  <a:lnTo>
                    <a:pt x="511" y="13767"/>
                  </a:lnTo>
                  <a:lnTo>
                    <a:pt x="765" y="14022"/>
                  </a:lnTo>
                  <a:lnTo>
                    <a:pt x="1020" y="14276"/>
                  </a:lnTo>
                  <a:lnTo>
                    <a:pt x="1403" y="14404"/>
                  </a:lnTo>
                  <a:lnTo>
                    <a:pt x="1785" y="14276"/>
                  </a:lnTo>
                  <a:lnTo>
                    <a:pt x="2168" y="14149"/>
                  </a:lnTo>
                  <a:lnTo>
                    <a:pt x="2040" y="14531"/>
                  </a:lnTo>
                  <a:lnTo>
                    <a:pt x="2168" y="14914"/>
                  </a:lnTo>
                  <a:lnTo>
                    <a:pt x="2295" y="15296"/>
                  </a:lnTo>
                  <a:lnTo>
                    <a:pt x="2550" y="15551"/>
                  </a:lnTo>
                  <a:lnTo>
                    <a:pt x="2932" y="15679"/>
                  </a:lnTo>
                  <a:lnTo>
                    <a:pt x="3315" y="15679"/>
                  </a:lnTo>
                  <a:lnTo>
                    <a:pt x="3825" y="15551"/>
                  </a:lnTo>
                  <a:lnTo>
                    <a:pt x="4462" y="15296"/>
                  </a:lnTo>
                  <a:lnTo>
                    <a:pt x="5737" y="14531"/>
                  </a:lnTo>
                  <a:lnTo>
                    <a:pt x="7139" y="13512"/>
                  </a:lnTo>
                  <a:lnTo>
                    <a:pt x="7139" y="13512"/>
                  </a:lnTo>
                  <a:lnTo>
                    <a:pt x="6374" y="14404"/>
                  </a:lnTo>
                  <a:lnTo>
                    <a:pt x="5864" y="15169"/>
                  </a:lnTo>
                  <a:lnTo>
                    <a:pt x="5737" y="15551"/>
                  </a:lnTo>
                  <a:lnTo>
                    <a:pt x="5737" y="15806"/>
                  </a:lnTo>
                  <a:lnTo>
                    <a:pt x="5864" y="16061"/>
                  </a:lnTo>
                  <a:lnTo>
                    <a:pt x="6119" y="16316"/>
                  </a:lnTo>
                  <a:lnTo>
                    <a:pt x="6501" y="16571"/>
                  </a:lnTo>
                  <a:lnTo>
                    <a:pt x="7776" y="16571"/>
                  </a:lnTo>
                  <a:lnTo>
                    <a:pt x="8923" y="16188"/>
                  </a:lnTo>
                  <a:lnTo>
                    <a:pt x="9943" y="15551"/>
                  </a:lnTo>
                  <a:lnTo>
                    <a:pt x="11217" y="14786"/>
                  </a:lnTo>
                  <a:lnTo>
                    <a:pt x="12365" y="13894"/>
                  </a:lnTo>
                  <a:lnTo>
                    <a:pt x="14659" y="12237"/>
                  </a:lnTo>
                  <a:lnTo>
                    <a:pt x="15806" y="11472"/>
                  </a:lnTo>
                  <a:lnTo>
                    <a:pt x="17081" y="10835"/>
                  </a:lnTo>
                  <a:lnTo>
                    <a:pt x="17718" y="10707"/>
                  </a:lnTo>
                  <a:lnTo>
                    <a:pt x="18228" y="10580"/>
                  </a:lnTo>
                  <a:lnTo>
                    <a:pt x="18610" y="10707"/>
                  </a:lnTo>
                  <a:lnTo>
                    <a:pt x="18993" y="10962"/>
                  </a:lnTo>
                  <a:lnTo>
                    <a:pt x="18993" y="11217"/>
                  </a:lnTo>
                  <a:lnTo>
                    <a:pt x="18993" y="11472"/>
                  </a:lnTo>
                  <a:lnTo>
                    <a:pt x="18610" y="12110"/>
                  </a:lnTo>
                  <a:lnTo>
                    <a:pt x="17973" y="12619"/>
                  </a:lnTo>
                  <a:lnTo>
                    <a:pt x="17336" y="13002"/>
                  </a:lnTo>
                  <a:lnTo>
                    <a:pt x="15934" y="13767"/>
                  </a:lnTo>
                  <a:lnTo>
                    <a:pt x="14659" y="14531"/>
                  </a:lnTo>
                  <a:lnTo>
                    <a:pt x="14277" y="14914"/>
                  </a:lnTo>
                  <a:lnTo>
                    <a:pt x="13894" y="15296"/>
                  </a:lnTo>
                  <a:lnTo>
                    <a:pt x="13639" y="15806"/>
                  </a:lnTo>
                  <a:lnTo>
                    <a:pt x="13767" y="16188"/>
                  </a:lnTo>
                  <a:lnTo>
                    <a:pt x="13894" y="16443"/>
                  </a:lnTo>
                  <a:lnTo>
                    <a:pt x="14149" y="16571"/>
                  </a:lnTo>
                  <a:lnTo>
                    <a:pt x="14914" y="16826"/>
                  </a:lnTo>
                  <a:lnTo>
                    <a:pt x="15806" y="16826"/>
                  </a:lnTo>
                  <a:lnTo>
                    <a:pt x="16698" y="16698"/>
                  </a:lnTo>
                  <a:lnTo>
                    <a:pt x="18738" y="16188"/>
                  </a:lnTo>
                  <a:lnTo>
                    <a:pt x="20267" y="15679"/>
                  </a:lnTo>
                  <a:lnTo>
                    <a:pt x="22944" y="14404"/>
                  </a:lnTo>
                  <a:lnTo>
                    <a:pt x="25621" y="13002"/>
                  </a:lnTo>
                  <a:lnTo>
                    <a:pt x="25238" y="11217"/>
                  </a:lnTo>
                  <a:lnTo>
                    <a:pt x="24219" y="7266"/>
                  </a:lnTo>
                  <a:lnTo>
                    <a:pt x="23581" y="4972"/>
                  </a:lnTo>
                  <a:lnTo>
                    <a:pt x="22817" y="2805"/>
                  </a:lnTo>
                  <a:lnTo>
                    <a:pt x="22307" y="1912"/>
                  </a:lnTo>
                  <a:lnTo>
                    <a:pt x="21924" y="1148"/>
                  </a:lnTo>
                  <a:lnTo>
                    <a:pt x="21415" y="510"/>
                  </a:lnTo>
                  <a:lnTo>
                    <a:pt x="2090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6367476" y="1980449"/>
              <a:ext cx="152090" cy="114664"/>
            </a:xfrm>
            <a:custGeom>
              <a:avLst/>
              <a:gdLst/>
              <a:ahLst/>
              <a:cxnLst/>
              <a:rect l="l" t="t" r="r" b="b"/>
              <a:pathLst>
                <a:path w="8286" h="6247" extrusionOk="0">
                  <a:moveTo>
                    <a:pt x="8286" y="1"/>
                  </a:moveTo>
                  <a:lnTo>
                    <a:pt x="7139" y="256"/>
                  </a:lnTo>
                  <a:lnTo>
                    <a:pt x="5991" y="766"/>
                  </a:lnTo>
                  <a:lnTo>
                    <a:pt x="4972" y="1403"/>
                  </a:lnTo>
                  <a:lnTo>
                    <a:pt x="3952" y="2040"/>
                  </a:lnTo>
                  <a:lnTo>
                    <a:pt x="2932" y="3060"/>
                  </a:lnTo>
                  <a:lnTo>
                    <a:pt x="1913" y="4080"/>
                  </a:lnTo>
                  <a:lnTo>
                    <a:pt x="1" y="6119"/>
                  </a:lnTo>
                  <a:lnTo>
                    <a:pt x="1" y="6247"/>
                  </a:lnTo>
                  <a:lnTo>
                    <a:pt x="128" y="6247"/>
                  </a:lnTo>
                  <a:lnTo>
                    <a:pt x="2040" y="4207"/>
                  </a:lnTo>
                  <a:lnTo>
                    <a:pt x="3060" y="3315"/>
                  </a:lnTo>
                  <a:lnTo>
                    <a:pt x="4080" y="2295"/>
                  </a:lnTo>
                  <a:lnTo>
                    <a:pt x="4972" y="1530"/>
                  </a:lnTo>
                  <a:lnTo>
                    <a:pt x="5991" y="893"/>
                  </a:lnTo>
                  <a:lnTo>
                    <a:pt x="7139" y="383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6280914" y="1928981"/>
              <a:ext cx="212918" cy="170812"/>
            </a:xfrm>
            <a:custGeom>
              <a:avLst/>
              <a:gdLst/>
              <a:ahLst/>
              <a:cxnLst/>
              <a:rect l="l" t="t" r="r" b="b"/>
              <a:pathLst>
                <a:path w="11600" h="9306" extrusionOk="0">
                  <a:moveTo>
                    <a:pt x="11600" y="1"/>
                  </a:moveTo>
                  <a:lnTo>
                    <a:pt x="8923" y="1020"/>
                  </a:lnTo>
                  <a:lnTo>
                    <a:pt x="6501" y="2295"/>
                  </a:lnTo>
                  <a:lnTo>
                    <a:pt x="5354" y="3187"/>
                  </a:lnTo>
                  <a:lnTo>
                    <a:pt x="4207" y="4207"/>
                  </a:lnTo>
                  <a:lnTo>
                    <a:pt x="3187" y="5354"/>
                  </a:lnTo>
                  <a:lnTo>
                    <a:pt x="2295" y="6501"/>
                  </a:lnTo>
                  <a:lnTo>
                    <a:pt x="1" y="9306"/>
                  </a:lnTo>
                  <a:lnTo>
                    <a:pt x="128" y="9306"/>
                  </a:lnTo>
                  <a:lnTo>
                    <a:pt x="2040" y="7011"/>
                  </a:lnTo>
                  <a:lnTo>
                    <a:pt x="4079" y="4717"/>
                  </a:lnTo>
                  <a:lnTo>
                    <a:pt x="5099" y="3697"/>
                  </a:lnTo>
                  <a:lnTo>
                    <a:pt x="6119" y="2805"/>
                  </a:lnTo>
                  <a:lnTo>
                    <a:pt x="7266" y="2040"/>
                  </a:lnTo>
                  <a:lnTo>
                    <a:pt x="8541" y="1275"/>
                  </a:lnTo>
                  <a:lnTo>
                    <a:pt x="10070" y="638"/>
                  </a:lnTo>
                  <a:lnTo>
                    <a:pt x="11600" y="128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6255181" y="1886875"/>
              <a:ext cx="198876" cy="166131"/>
            </a:xfrm>
            <a:custGeom>
              <a:avLst/>
              <a:gdLst/>
              <a:ahLst/>
              <a:cxnLst/>
              <a:rect l="l" t="t" r="r" b="b"/>
              <a:pathLst>
                <a:path w="10835" h="9051" extrusionOk="0">
                  <a:moveTo>
                    <a:pt x="10835" y="0"/>
                  </a:moveTo>
                  <a:lnTo>
                    <a:pt x="9178" y="510"/>
                  </a:lnTo>
                  <a:lnTo>
                    <a:pt x="8923" y="638"/>
                  </a:lnTo>
                  <a:lnTo>
                    <a:pt x="8923" y="638"/>
                  </a:lnTo>
                  <a:lnTo>
                    <a:pt x="10835" y="0"/>
                  </a:lnTo>
                  <a:close/>
                  <a:moveTo>
                    <a:pt x="8923" y="638"/>
                  </a:moveTo>
                  <a:lnTo>
                    <a:pt x="8540" y="765"/>
                  </a:lnTo>
                  <a:lnTo>
                    <a:pt x="7393" y="1275"/>
                  </a:lnTo>
                  <a:lnTo>
                    <a:pt x="6246" y="1912"/>
                  </a:lnTo>
                  <a:lnTo>
                    <a:pt x="5099" y="2932"/>
                  </a:lnTo>
                  <a:lnTo>
                    <a:pt x="3952" y="3952"/>
                  </a:lnTo>
                  <a:lnTo>
                    <a:pt x="2932" y="5099"/>
                  </a:lnTo>
                  <a:lnTo>
                    <a:pt x="2040" y="6374"/>
                  </a:lnTo>
                  <a:lnTo>
                    <a:pt x="0" y="8923"/>
                  </a:lnTo>
                  <a:lnTo>
                    <a:pt x="128" y="9050"/>
                  </a:lnTo>
                  <a:lnTo>
                    <a:pt x="2422" y="6119"/>
                  </a:lnTo>
                  <a:lnTo>
                    <a:pt x="4844" y="3442"/>
                  </a:lnTo>
                  <a:lnTo>
                    <a:pt x="6119" y="2167"/>
                  </a:lnTo>
                  <a:lnTo>
                    <a:pt x="7648" y="1275"/>
                  </a:lnTo>
                  <a:lnTo>
                    <a:pt x="8923" y="638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6917282" y="1465738"/>
              <a:ext cx="276096" cy="559185"/>
            </a:xfrm>
            <a:custGeom>
              <a:avLst/>
              <a:gdLst/>
              <a:ahLst/>
              <a:cxnLst/>
              <a:rect l="l" t="t" r="r" b="b"/>
              <a:pathLst>
                <a:path w="15042" h="30465" extrusionOk="0">
                  <a:moveTo>
                    <a:pt x="14276" y="1"/>
                  </a:moveTo>
                  <a:lnTo>
                    <a:pt x="1" y="30465"/>
                  </a:lnTo>
                  <a:lnTo>
                    <a:pt x="2550" y="29445"/>
                  </a:lnTo>
                  <a:lnTo>
                    <a:pt x="4972" y="28425"/>
                  </a:lnTo>
                  <a:lnTo>
                    <a:pt x="7139" y="27151"/>
                  </a:lnTo>
                  <a:lnTo>
                    <a:pt x="8031" y="26513"/>
                  </a:lnTo>
                  <a:lnTo>
                    <a:pt x="8923" y="25876"/>
                  </a:lnTo>
                  <a:lnTo>
                    <a:pt x="9433" y="25366"/>
                  </a:lnTo>
                  <a:lnTo>
                    <a:pt x="9943" y="24729"/>
                  </a:lnTo>
                  <a:lnTo>
                    <a:pt x="10453" y="23837"/>
                  </a:lnTo>
                  <a:lnTo>
                    <a:pt x="10835" y="22944"/>
                  </a:lnTo>
                  <a:lnTo>
                    <a:pt x="11600" y="20777"/>
                  </a:lnTo>
                  <a:lnTo>
                    <a:pt x="12365" y="18228"/>
                  </a:lnTo>
                  <a:lnTo>
                    <a:pt x="13002" y="15169"/>
                  </a:lnTo>
                  <a:lnTo>
                    <a:pt x="13639" y="11728"/>
                  </a:lnTo>
                  <a:lnTo>
                    <a:pt x="14914" y="4080"/>
                  </a:lnTo>
                  <a:lnTo>
                    <a:pt x="15041" y="2678"/>
                  </a:lnTo>
                  <a:lnTo>
                    <a:pt x="14914" y="1530"/>
                  </a:lnTo>
                  <a:lnTo>
                    <a:pt x="14659" y="638"/>
                  </a:lnTo>
                  <a:lnTo>
                    <a:pt x="14404" y="256"/>
                  </a:lnTo>
                  <a:lnTo>
                    <a:pt x="142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6971099" y="1449365"/>
              <a:ext cx="231640" cy="229309"/>
            </a:xfrm>
            <a:custGeom>
              <a:avLst/>
              <a:gdLst/>
              <a:ahLst/>
              <a:cxnLst/>
              <a:rect l="l" t="t" r="r" b="b"/>
              <a:pathLst>
                <a:path w="12620" h="12493" extrusionOk="0">
                  <a:moveTo>
                    <a:pt x="10197" y="1"/>
                  </a:moveTo>
                  <a:lnTo>
                    <a:pt x="9560" y="128"/>
                  </a:lnTo>
                  <a:lnTo>
                    <a:pt x="8923" y="383"/>
                  </a:lnTo>
                  <a:lnTo>
                    <a:pt x="8285" y="893"/>
                  </a:lnTo>
                  <a:lnTo>
                    <a:pt x="7648" y="1403"/>
                  </a:lnTo>
                  <a:lnTo>
                    <a:pt x="6118" y="3060"/>
                  </a:lnTo>
                  <a:lnTo>
                    <a:pt x="4716" y="4972"/>
                  </a:lnTo>
                  <a:lnTo>
                    <a:pt x="3442" y="6756"/>
                  </a:lnTo>
                  <a:lnTo>
                    <a:pt x="2295" y="8541"/>
                  </a:lnTo>
                  <a:lnTo>
                    <a:pt x="638" y="11345"/>
                  </a:lnTo>
                  <a:lnTo>
                    <a:pt x="0" y="12492"/>
                  </a:lnTo>
                  <a:lnTo>
                    <a:pt x="1020" y="12365"/>
                  </a:lnTo>
                  <a:lnTo>
                    <a:pt x="2804" y="12365"/>
                  </a:lnTo>
                  <a:lnTo>
                    <a:pt x="6246" y="12237"/>
                  </a:lnTo>
                  <a:lnTo>
                    <a:pt x="6756" y="12237"/>
                  </a:lnTo>
                  <a:lnTo>
                    <a:pt x="10325" y="12110"/>
                  </a:lnTo>
                  <a:lnTo>
                    <a:pt x="11217" y="12110"/>
                  </a:lnTo>
                  <a:lnTo>
                    <a:pt x="11727" y="10070"/>
                  </a:lnTo>
                  <a:lnTo>
                    <a:pt x="12109" y="8158"/>
                  </a:lnTo>
                  <a:lnTo>
                    <a:pt x="12364" y="6119"/>
                  </a:lnTo>
                  <a:lnTo>
                    <a:pt x="12619" y="4079"/>
                  </a:lnTo>
                  <a:lnTo>
                    <a:pt x="12619" y="3570"/>
                  </a:lnTo>
                  <a:lnTo>
                    <a:pt x="12619" y="3060"/>
                  </a:lnTo>
                  <a:lnTo>
                    <a:pt x="12492" y="2040"/>
                  </a:lnTo>
                  <a:lnTo>
                    <a:pt x="12237" y="1275"/>
                  </a:lnTo>
                  <a:lnTo>
                    <a:pt x="11854" y="638"/>
                  </a:lnTo>
                  <a:lnTo>
                    <a:pt x="11472" y="256"/>
                  </a:lnTo>
                  <a:lnTo>
                    <a:pt x="1083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7160596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708572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7160596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7123170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7195691" y="1505513"/>
              <a:ext cx="7048" cy="9379"/>
            </a:xfrm>
            <a:custGeom>
              <a:avLst/>
              <a:gdLst/>
              <a:ahLst/>
              <a:cxnLst/>
              <a:rect l="l" t="t" r="r" b="b"/>
              <a:pathLst>
                <a:path w="384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383"/>
                  </a:lnTo>
                  <a:lnTo>
                    <a:pt x="128" y="511"/>
                  </a:lnTo>
                  <a:lnTo>
                    <a:pt x="383" y="511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7013205" y="1671626"/>
              <a:ext cx="9379" cy="4699"/>
            </a:xfrm>
            <a:custGeom>
              <a:avLst/>
              <a:gdLst/>
              <a:ahLst/>
              <a:cxnLst/>
              <a:rect l="l" t="t" r="r" b="b"/>
              <a:pathLst>
                <a:path w="511" h="256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6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7085726" y="1671626"/>
              <a:ext cx="9379" cy="2368"/>
            </a:xfrm>
            <a:custGeom>
              <a:avLst/>
              <a:gdLst/>
              <a:ahLst/>
              <a:cxnLst/>
              <a:rect l="l" t="t" r="r" b="b"/>
              <a:pathLst>
                <a:path w="511" h="129" extrusionOk="0">
                  <a:moveTo>
                    <a:pt x="128" y="1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7160596" y="1669295"/>
              <a:ext cx="9379" cy="2349"/>
            </a:xfrm>
            <a:custGeom>
              <a:avLst/>
              <a:gdLst/>
              <a:ahLst/>
              <a:cxnLst/>
              <a:rect l="l" t="t" r="r" b="b"/>
              <a:pathLst>
                <a:path w="511" h="128" extrusionOk="0">
                  <a:moveTo>
                    <a:pt x="256" y="0"/>
                  </a:moveTo>
                  <a:lnTo>
                    <a:pt x="1" y="128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70506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" y="1"/>
                  </a:moveTo>
                  <a:lnTo>
                    <a:pt x="1" y="255"/>
                  </a:lnTo>
                  <a:lnTo>
                    <a:pt x="1" y="383"/>
                  </a:lnTo>
                  <a:lnTo>
                    <a:pt x="256" y="510"/>
                  </a:lnTo>
                  <a:lnTo>
                    <a:pt x="383" y="383"/>
                  </a:lnTo>
                  <a:lnTo>
                    <a:pt x="511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7123170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6989803" y="1449365"/>
              <a:ext cx="212936" cy="226960"/>
            </a:xfrm>
            <a:custGeom>
              <a:avLst/>
              <a:gdLst/>
              <a:ahLst/>
              <a:cxnLst/>
              <a:rect l="l" t="t" r="r" b="b"/>
              <a:pathLst>
                <a:path w="11601" h="12365" extrusionOk="0">
                  <a:moveTo>
                    <a:pt x="9178" y="1"/>
                  </a:moveTo>
                  <a:lnTo>
                    <a:pt x="8541" y="128"/>
                  </a:lnTo>
                  <a:lnTo>
                    <a:pt x="7904" y="511"/>
                  </a:lnTo>
                  <a:lnTo>
                    <a:pt x="1" y="12365"/>
                  </a:lnTo>
                  <a:lnTo>
                    <a:pt x="1785" y="12365"/>
                  </a:lnTo>
                  <a:lnTo>
                    <a:pt x="5227" y="12237"/>
                  </a:lnTo>
                  <a:lnTo>
                    <a:pt x="5737" y="12237"/>
                  </a:lnTo>
                  <a:lnTo>
                    <a:pt x="9306" y="12110"/>
                  </a:lnTo>
                  <a:lnTo>
                    <a:pt x="10198" y="12110"/>
                  </a:lnTo>
                  <a:lnTo>
                    <a:pt x="10708" y="10070"/>
                  </a:lnTo>
                  <a:lnTo>
                    <a:pt x="11090" y="8158"/>
                  </a:lnTo>
                  <a:lnTo>
                    <a:pt x="11345" y="6119"/>
                  </a:lnTo>
                  <a:lnTo>
                    <a:pt x="11600" y="4079"/>
                  </a:lnTo>
                  <a:lnTo>
                    <a:pt x="11600" y="3570"/>
                  </a:lnTo>
                  <a:lnTo>
                    <a:pt x="11600" y="3060"/>
                  </a:lnTo>
                  <a:lnTo>
                    <a:pt x="11473" y="2040"/>
                  </a:lnTo>
                  <a:lnTo>
                    <a:pt x="11218" y="1275"/>
                  </a:lnTo>
                  <a:lnTo>
                    <a:pt x="10835" y="638"/>
                  </a:lnTo>
                  <a:lnTo>
                    <a:pt x="10453" y="256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6688010" y="3016901"/>
              <a:ext cx="650409" cy="891392"/>
            </a:xfrm>
            <a:custGeom>
              <a:avLst/>
              <a:gdLst/>
              <a:ahLst/>
              <a:cxnLst/>
              <a:rect l="l" t="t" r="r" b="b"/>
              <a:pathLst>
                <a:path w="35435" h="48564" extrusionOk="0">
                  <a:moveTo>
                    <a:pt x="20522" y="0"/>
                  </a:moveTo>
                  <a:lnTo>
                    <a:pt x="0" y="10835"/>
                  </a:lnTo>
                  <a:lnTo>
                    <a:pt x="9178" y="27022"/>
                  </a:lnTo>
                  <a:lnTo>
                    <a:pt x="11217" y="30464"/>
                  </a:lnTo>
                  <a:lnTo>
                    <a:pt x="6628" y="36455"/>
                  </a:lnTo>
                  <a:lnTo>
                    <a:pt x="3314" y="40916"/>
                  </a:lnTo>
                  <a:lnTo>
                    <a:pt x="2167" y="42573"/>
                  </a:lnTo>
                  <a:lnTo>
                    <a:pt x="1530" y="43593"/>
                  </a:lnTo>
                  <a:lnTo>
                    <a:pt x="1402" y="44230"/>
                  </a:lnTo>
                  <a:lnTo>
                    <a:pt x="1275" y="45122"/>
                  </a:lnTo>
                  <a:lnTo>
                    <a:pt x="1275" y="45887"/>
                  </a:lnTo>
                  <a:lnTo>
                    <a:pt x="1402" y="46779"/>
                  </a:lnTo>
                  <a:lnTo>
                    <a:pt x="1657" y="47544"/>
                  </a:lnTo>
                  <a:lnTo>
                    <a:pt x="2040" y="48054"/>
                  </a:lnTo>
                  <a:lnTo>
                    <a:pt x="2422" y="48436"/>
                  </a:lnTo>
                  <a:lnTo>
                    <a:pt x="2549" y="48564"/>
                  </a:lnTo>
                  <a:lnTo>
                    <a:pt x="2804" y="48564"/>
                  </a:lnTo>
                  <a:lnTo>
                    <a:pt x="4589" y="47799"/>
                  </a:lnTo>
                  <a:lnTo>
                    <a:pt x="8413" y="45887"/>
                  </a:lnTo>
                  <a:lnTo>
                    <a:pt x="19375" y="40024"/>
                  </a:lnTo>
                  <a:lnTo>
                    <a:pt x="25110" y="36837"/>
                  </a:lnTo>
                  <a:lnTo>
                    <a:pt x="30209" y="33906"/>
                  </a:lnTo>
                  <a:lnTo>
                    <a:pt x="33905" y="31739"/>
                  </a:lnTo>
                  <a:lnTo>
                    <a:pt x="34925" y="30974"/>
                  </a:lnTo>
                  <a:lnTo>
                    <a:pt x="35435" y="30591"/>
                  </a:lnTo>
                  <a:lnTo>
                    <a:pt x="35435" y="30209"/>
                  </a:lnTo>
                  <a:lnTo>
                    <a:pt x="35308" y="29572"/>
                  </a:lnTo>
                  <a:lnTo>
                    <a:pt x="34288" y="27150"/>
                  </a:lnTo>
                  <a:lnTo>
                    <a:pt x="32758" y="23963"/>
                  </a:lnTo>
                  <a:lnTo>
                    <a:pt x="30974" y="20012"/>
                  </a:lnTo>
                  <a:lnTo>
                    <a:pt x="29062" y="16443"/>
                  </a:lnTo>
                  <a:lnTo>
                    <a:pt x="23199" y="5226"/>
                  </a:lnTo>
                  <a:lnTo>
                    <a:pt x="2052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6711394" y="3318712"/>
              <a:ext cx="627025" cy="589581"/>
            </a:xfrm>
            <a:custGeom>
              <a:avLst/>
              <a:gdLst/>
              <a:ahLst/>
              <a:cxnLst/>
              <a:rect l="l" t="t" r="r" b="b"/>
              <a:pathLst>
                <a:path w="34161" h="32121" extrusionOk="0">
                  <a:moveTo>
                    <a:pt x="27788" y="0"/>
                  </a:moveTo>
                  <a:lnTo>
                    <a:pt x="7904" y="10579"/>
                  </a:lnTo>
                  <a:lnTo>
                    <a:pt x="9943" y="14021"/>
                  </a:lnTo>
                  <a:lnTo>
                    <a:pt x="5354" y="20012"/>
                  </a:lnTo>
                  <a:lnTo>
                    <a:pt x="2040" y="24473"/>
                  </a:lnTo>
                  <a:lnTo>
                    <a:pt x="893" y="26130"/>
                  </a:lnTo>
                  <a:lnTo>
                    <a:pt x="256" y="27150"/>
                  </a:lnTo>
                  <a:lnTo>
                    <a:pt x="128" y="27787"/>
                  </a:lnTo>
                  <a:lnTo>
                    <a:pt x="1" y="28679"/>
                  </a:lnTo>
                  <a:lnTo>
                    <a:pt x="1" y="29444"/>
                  </a:lnTo>
                  <a:lnTo>
                    <a:pt x="128" y="30336"/>
                  </a:lnTo>
                  <a:lnTo>
                    <a:pt x="383" y="31101"/>
                  </a:lnTo>
                  <a:lnTo>
                    <a:pt x="766" y="31611"/>
                  </a:lnTo>
                  <a:lnTo>
                    <a:pt x="1148" y="31993"/>
                  </a:lnTo>
                  <a:lnTo>
                    <a:pt x="1275" y="32121"/>
                  </a:lnTo>
                  <a:lnTo>
                    <a:pt x="1530" y="32121"/>
                  </a:lnTo>
                  <a:lnTo>
                    <a:pt x="3315" y="31356"/>
                  </a:lnTo>
                  <a:lnTo>
                    <a:pt x="7139" y="29444"/>
                  </a:lnTo>
                  <a:lnTo>
                    <a:pt x="18101" y="23581"/>
                  </a:lnTo>
                  <a:lnTo>
                    <a:pt x="23836" y="20394"/>
                  </a:lnTo>
                  <a:lnTo>
                    <a:pt x="28935" y="17463"/>
                  </a:lnTo>
                  <a:lnTo>
                    <a:pt x="32631" y="15296"/>
                  </a:lnTo>
                  <a:lnTo>
                    <a:pt x="33651" y="14531"/>
                  </a:lnTo>
                  <a:lnTo>
                    <a:pt x="34161" y="14148"/>
                  </a:lnTo>
                  <a:lnTo>
                    <a:pt x="34161" y="13639"/>
                  </a:lnTo>
                  <a:lnTo>
                    <a:pt x="33779" y="12619"/>
                  </a:lnTo>
                  <a:lnTo>
                    <a:pt x="32504" y="9432"/>
                  </a:lnTo>
                  <a:lnTo>
                    <a:pt x="30337" y="4971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6711394" y="3384202"/>
              <a:ext cx="627025" cy="524090"/>
            </a:xfrm>
            <a:custGeom>
              <a:avLst/>
              <a:gdLst/>
              <a:ahLst/>
              <a:cxnLst/>
              <a:rect l="l" t="t" r="r" b="b"/>
              <a:pathLst>
                <a:path w="34161" h="28553" extrusionOk="0">
                  <a:moveTo>
                    <a:pt x="29700" y="1"/>
                  </a:moveTo>
                  <a:lnTo>
                    <a:pt x="9943" y="10453"/>
                  </a:lnTo>
                  <a:lnTo>
                    <a:pt x="5354" y="16444"/>
                  </a:lnTo>
                  <a:lnTo>
                    <a:pt x="2040" y="20905"/>
                  </a:lnTo>
                  <a:lnTo>
                    <a:pt x="893" y="22562"/>
                  </a:lnTo>
                  <a:lnTo>
                    <a:pt x="256" y="23582"/>
                  </a:lnTo>
                  <a:lnTo>
                    <a:pt x="128" y="24219"/>
                  </a:lnTo>
                  <a:lnTo>
                    <a:pt x="1" y="25111"/>
                  </a:lnTo>
                  <a:lnTo>
                    <a:pt x="1" y="25876"/>
                  </a:lnTo>
                  <a:lnTo>
                    <a:pt x="128" y="26768"/>
                  </a:lnTo>
                  <a:lnTo>
                    <a:pt x="383" y="27533"/>
                  </a:lnTo>
                  <a:lnTo>
                    <a:pt x="766" y="28043"/>
                  </a:lnTo>
                  <a:lnTo>
                    <a:pt x="1148" y="28425"/>
                  </a:lnTo>
                  <a:lnTo>
                    <a:pt x="1275" y="28553"/>
                  </a:lnTo>
                  <a:lnTo>
                    <a:pt x="1530" y="28553"/>
                  </a:lnTo>
                  <a:lnTo>
                    <a:pt x="3315" y="27788"/>
                  </a:lnTo>
                  <a:lnTo>
                    <a:pt x="7139" y="25876"/>
                  </a:lnTo>
                  <a:lnTo>
                    <a:pt x="18101" y="20013"/>
                  </a:lnTo>
                  <a:lnTo>
                    <a:pt x="23836" y="16826"/>
                  </a:lnTo>
                  <a:lnTo>
                    <a:pt x="28935" y="13895"/>
                  </a:lnTo>
                  <a:lnTo>
                    <a:pt x="32631" y="11728"/>
                  </a:lnTo>
                  <a:lnTo>
                    <a:pt x="33651" y="10963"/>
                  </a:lnTo>
                  <a:lnTo>
                    <a:pt x="34161" y="10580"/>
                  </a:lnTo>
                  <a:lnTo>
                    <a:pt x="34161" y="10198"/>
                  </a:lnTo>
                  <a:lnTo>
                    <a:pt x="34034" y="9561"/>
                  </a:lnTo>
                  <a:lnTo>
                    <a:pt x="33014" y="7139"/>
                  </a:lnTo>
                  <a:lnTo>
                    <a:pt x="31484" y="3952"/>
                  </a:lnTo>
                  <a:lnTo>
                    <a:pt x="2970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6734797" y="3580729"/>
              <a:ext cx="568546" cy="301830"/>
            </a:xfrm>
            <a:custGeom>
              <a:avLst/>
              <a:gdLst/>
              <a:ahLst/>
              <a:cxnLst/>
              <a:rect l="l" t="t" r="r" b="b"/>
              <a:pathLst>
                <a:path w="30975" h="16444" extrusionOk="0">
                  <a:moveTo>
                    <a:pt x="30974" y="1"/>
                  </a:moveTo>
                  <a:lnTo>
                    <a:pt x="24728" y="3188"/>
                  </a:lnTo>
                  <a:lnTo>
                    <a:pt x="15551" y="8031"/>
                  </a:lnTo>
                  <a:lnTo>
                    <a:pt x="6246" y="12875"/>
                  </a:lnTo>
                  <a:lnTo>
                    <a:pt x="128" y="16316"/>
                  </a:lnTo>
                  <a:lnTo>
                    <a:pt x="0" y="16444"/>
                  </a:lnTo>
                  <a:lnTo>
                    <a:pt x="128" y="16444"/>
                  </a:lnTo>
                  <a:lnTo>
                    <a:pt x="6374" y="13257"/>
                  </a:lnTo>
                  <a:lnTo>
                    <a:pt x="15678" y="8414"/>
                  </a:lnTo>
                  <a:lnTo>
                    <a:pt x="24856" y="3442"/>
                  </a:lnTo>
                  <a:lnTo>
                    <a:pt x="309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6741808" y="3767914"/>
              <a:ext cx="116995" cy="42125"/>
            </a:xfrm>
            <a:custGeom>
              <a:avLst/>
              <a:gdLst/>
              <a:ahLst/>
              <a:cxnLst/>
              <a:rect l="l" t="t" r="r" b="b"/>
              <a:pathLst>
                <a:path w="6374" h="2295" extrusionOk="0">
                  <a:moveTo>
                    <a:pt x="1785" y="0"/>
                  </a:moveTo>
                  <a:lnTo>
                    <a:pt x="893" y="127"/>
                  </a:lnTo>
                  <a:lnTo>
                    <a:pt x="1" y="510"/>
                  </a:lnTo>
                  <a:lnTo>
                    <a:pt x="1" y="637"/>
                  </a:lnTo>
                  <a:lnTo>
                    <a:pt x="893" y="382"/>
                  </a:lnTo>
                  <a:lnTo>
                    <a:pt x="1785" y="255"/>
                  </a:lnTo>
                  <a:lnTo>
                    <a:pt x="2550" y="255"/>
                  </a:lnTo>
                  <a:lnTo>
                    <a:pt x="3442" y="382"/>
                  </a:lnTo>
                  <a:lnTo>
                    <a:pt x="4207" y="637"/>
                  </a:lnTo>
                  <a:lnTo>
                    <a:pt x="4972" y="1147"/>
                  </a:lnTo>
                  <a:lnTo>
                    <a:pt x="5737" y="1657"/>
                  </a:lnTo>
                  <a:lnTo>
                    <a:pt x="6247" y="2294"/>
                  </a:lnTo>
                  <a:lnTo>
                    <a:pt x="6374" y="2294"/>
                  </a:lnTo>
                  <a:lnTo>
                    <a:pt x="5864" y="1530"/>
                  </a:lnTo>
                  <a:lnTo>
                    <a:pt x="5227" y="892"/>
                  </a:lnTo>
                  <a:lnTo>
                    <a:pt x="4590" y="510"/>
                  </a:lnTo>
                  <a:lnTo>
                    <a:pt x="3697" y="127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6858785" y="3583079"/>
              <a:ext cx="131036" cy="28083"/>
            </a:xfrm>
            <a:custGeom>
              <a:avLst/>
              <a:gdLst/>
              <a:ahLst/>
              <a:cxnLst/>
              <a:rect l="l" t="t" r="r" b="b"/>
              <a:pathLst>
                <a:path w="7139" h="1530" extrusionOk="0">
                  <a:moveTo>
                    <a:pt x="4462" y="0"/>
                  </a:moveTo>
                  <a:lnTo>
                    <a:pt x="3570" y="128"/>
                  </a:lnTo>
                  <a:lnTo>
                    <a:pt x="2678" y="255"/>
                  </a:lnTo>
                  <a:lnTo>
                    <a:pt x="1785" y="510"/>
                  </a:lnTo>
                  <a:lnTo>
                    <a:pt x="893" y="893"/>
                  </a:lnTo>
                  <a:lnTo>
                    <a:pt x="128" y="1275"/>
                  </a:lnTo>
                  <a:lnTo>
                    <a:pt x="1" y="1275"/>
                  </a:lnTo>
                  <a:lnTo>
                    <a:pt x="1" y="1402"/>
                  </a:lnTo>
                  <a:lnTo>
                    <a:pt x="128" y="1530"/>
                  </a:lnTo>
                  <a:lnTo>
                    <a:pt x="256" y="1530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354" y="765"/>
                  </a:lnTo>
                  <a:lnTo>
                    <a:pt x="7011" y="765"/>
                  </a:lnTo>
                  <a:lnTo>
                    <a:pt x="7139" y="638"/>
                  </a:lnTo>
                  <a:lnTo>
                    <a:pt x="7139" y="510"/>
                  </a:lnTo>
                  <a:lnTo>
                    <a:pt x="6247" y="255"/>
                  </a:lnTo>
                  <a:lnTo>
                    <a:pt x="5354" y="128"/>
                  </a:lnTo>
                  <a:lnTo>
                    <a:pt x="44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6837732" y="3611144"/>
              <a:ext cx="128705" cy="25770"/>
            </a:xfrm>
            <a:custGeom>
              <a:avLst/>
              <a:gdLst/>
              <a:ahLst/>
              <a:cxnLst/>
              <a:rect l="l" t="t" r="r" b="b"/>
              <a:pathLst>
                <a:path w="7012" h="1404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1"/>
                  </a:lnTo>
                  <a:lnTo>
                    <a:pt x="766" y="766"/>
                  </a:lnTo>
                  <a:lnTo>
                    <a:pt x="1" y="1148"/>
                  </a:lnTo>
                  <a:lnTo>
                    <a:pt x="1" y="1276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785" y="1148"/>
                  </a:lnTo>
                  <a:lnTo>
                    <a:pt x="3570" y="893"/>
                  </a:lnTo>
                  <a:lnTo>
                    <a:pt x="5227" y="766"/>
                  </a:lnTo>
                  <a:lnTo>
                    <a:pt x="7011" y="638"/>
                  </a:lnTo>
                  <a:lnTo>
                    <a:pt x="7011" y="511"/>
                  </a:lnTo>
                  <a:lnTo>
                    <a:pt x="6119" y="128"/>
                  </a:lnTo>
                  <a:lnTo>
                    <a:pt x="52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6814347" y="3636896"/>
              <a:ext cx="128687" cy="28083"/>
            </a:xfrm>
            <a:custGeom>
              <a:avLst/>
              <a:gdLst/>
              <a:ahLst/>
              <a:cxnLst/>
              <a:rect l="l" t="t" r="r" b="b"/>
              <a:pathLst>
                <a:path w="7011" h="1530" extrusionOk="0">
                  <a:moveTo>
                    <a:pt x="4334" y="0"/>
                  </a:moveTo>
                  <a:lnTo>
                    <a:pt x="3442" y="128"/>
                  </a:lnTo>
                  <a:lnTo>
                    <a:pt x="2549" y="255"/>
                  </a:lnTo>
                  <a:lnTo>
                    <a:pt x="1657" y="510"/>
                  </a:lnTo>
                  <a:lnTo>
                    <a:pt x="892" y="892"/>
                  </a:lnTo>
                  <a:lnTo>
                    <a:pt x="0" y="1275"/>
                  </a:lnTo>
                  <a:lnTo>
                    <a:pt x="0" y="1402"/>
                  </a:lnTo>
                  <a:lnTo>
                    <a:pt x="0" y="1530"/>
                  </a:lnTo>
                  <a:lnTo>
                    <a:pt x="128" y="1530"/>
                  </a:lnTo>
                  <a:lnTo>
                    <a:pt x="1785" y="1147"/>
                  </a:lnTo>
                  <a:lnTo>
                    <a:pt x="3569" y="892"/>
                  </a:lnTo>
                  <a:lnTo>
                    <a:pt x="5226" y="765"/>
                  </a:lnTo>
                  <a:lnTo>
                    <a:pt x="7011" y="765"/>
                  </a:lnTo>
                  <a:lnTo>
                    <a:pt x="7011" y="637"/>
                  </a:lnTo>
                  <a:lnTo>
                    <a:pt x="7011" y="510"/>
                  </a:lnTo>
                  <a:lnTo>
                    <a:pt x="6118" y="255"/>
                  </a:lnTo>
                  <a:lnTo>
                    <a:pt x="5354" y="12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6790945" y="3664960"/>
              <a:ext cx="131036" cy="25752"/>
            </a:xfrm>
            <a:custGeom>
              <a:avLst/>
              <a:gdLst/>
              <a:ahLst/>
              <a:cxnLst/>
              <a:rect l="l" t="t" r="r" b="b"/>
              <a:pathLst>
                <a:path w="7139" h="1403" extrusionOk="0">
                  <a:moveTo>
                    <a:pt x="3442" y="1"/>
                  </a:moveTo>
                  <a:lnTo>
                    <a:pt x="2550" y="256"/>
                  </a:lnTo>
                  <a:lnTo>
                    <a:pt x="1658" y="510"/>
                  </a:lnTo>
                  <a:lnTo>
                    <a:pt x="893" y="765"/>
                  </a:lnTo>
                  <a:lnTo>
                    <a:pt x="128" y="1148"/>
                  </a:lnTo>
                  <a:lnTo>
                    <a:pt x="1" y="1275"/>
                  </a:lnTo>
                  <a:lnTo>
                    <a:pt x="1" y="1403"/>
                  </a:lnTo>
                  <a:lnTo>
                    <a:pt x="128" y="1403"/>
                  </a:lnTo>
                  <a:lnTo>
                    <a:pt x="1913" y="1148"/>
                  </a:lnTo>
                  <a:lnTo>
                    <a:pt x="3570" y="893"/>
                  </a:lnTo>
                  <a:lnTo>
                    <a:pt x="5227" y="765"/>
                  </a:lnTo>
                  <a:lnTo>
                    <a:pt x="7011" y="638"/>
                  </a:lnTo>
                  <a:lnTo>
                    <a:pt x="7139" y="638"/>
                  </a:lnTo>
                  <a:lnTo>
                    <a:pt x="7011" y="510"/>
                  </a:lnTo>
                  <a:lnTo>
                    <a:pt x="6246" y="128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7214413" y="3498848"/>
              <a:ext cx="72539" cy="74888"/>
            </a:xfrm>
            <a:custGeom>
              <a:avLst/>
              <a:gdLst/>
              <a:ahLst/>
              <a:cxnLst/>
              <a:rect l="l" t="t" r="r" b="b"/>
              <a:pathLst>
                <a:path w="3952" h="4080" extrusionOk="0">
                  <a:moveTo>
                    <a:pt x="1785" y="1"/>
                  </a:moveTo>
                  <a:lnTo>
                    <a:pt x="1403" y="128"/>
                  </a:lnTo>
                  <a:lnTo>
                    <a:pt x="1020" y="256"/>
                  </a:lnTo>
                  <a:lnTo>
                    <a:pt x="638" y="511"/>
                  </a:lnTo>
                  <a:lnTo>
                    <a:pt x="255" y="765"/>
                  </a:lnTo>
                  <a:lnTo>
                    <a:pt x="128" y="1148"/>
                  </a:lnTo>
                  <a:lnTo>
                    <a:pt x="0" y="1530"/>
                  </a:lnTo>
                  <a:lnTo>
                    <a:pt x="0" y="2295"/>
                  </a:lnTo>
                  <a:lnTo>
                    <a:pt x="255" y="2932"/>
                  </a:lnTo>
                  <a:lnTo>
                    <a:pt x="638" y="3570"/>
                  </a:lnTo>
                  <a:lnTo>
                    <a:pt x="1275" y="3952"/>
                  </a:lnTo>
                  <a:lnTo>
                    <a:pt x="1657" y="4080"/>
                  </a:lnTo>
                  <a:lnTo>
                    <a:pt x="2040" y="4080"/>
                  </a:lnTo>
                  <a:lnTo>
                    <a:pt x="2422" y="3952"/>
                  </a:lnTo>
                  <a:lnTo>
                    <a:pt x="2932" y="3825"/>
                  </a:lnTo>
                  <a:lnTo>
                    <a:pt x="3314" y="3570"/>
                  </a:lnTo>
                  <a:lnTo>
                    <a:pt x="3569" y="3315"/>
                  </a:lnTo>
                  <a:lnTo>
                    <a:pt x="3824" y="2932"/>
                  </a:lnTo>
                  <a:lnTo>
                    <a:pt x="3952" y="2550"/>
                  </a:lnTo>
                  <a:lnTo>
                    <a:pt x="3952" y="1785"/>
                  </a:lnTo>
                  <a:lnTo>
                    <a:pt x="3697" y="1148"/>
                  </a:lnTo>
                  <a:lnTo>
                    <a:pt x="3187" y="511"/>
                  </a:lnTo>
                  <a:lnTo>
                    <a:pt x="2550" y="128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6765211" y="3505878"/>
              <a:ext cx="149758" cy="93592"/>
            </a:xfrm>
            <a:custGeom>
              <a:avLst/>
              <a:gdLst/>
              <a:ahLst/>
              <a:cxnLst/>
              <a:rect l="l" t="t" r="r" b="b"/>
              <a:pathLst>
                <a:path w="8159" h="5099" extrusionOk="0">
                  <a:moveTo>
                    <a:pt x="2040" y="765"/>
                  </a:moveTo>
                  <a:lnTo>
                    <a:pt x="2677" y="892"/>
                  </a:lnTo>
                  <a:lnTo>
                    <a:pt x="3569" y="1147"/>
                  </a:lnTo>
                  <a:lnTo>
                    <a:pt x="5099" y="2167"/>
                  </a:lnTo>
                  <a:lnTo>
                    <a:pt x="6501" y="3314"/>
                  </a:lnTo>
                  <a:lnTo>
                    <a:pt x="7903" y="4589"/>
                  </a:lnTo>
                  <a:lnTo>
                    <a:pt x="4972" y="4206"/>
                  </a:lnTo>
                  <a:lnTo>
                    <a:pt x="3824" y="3951"/>
                  </a:lnTo>
                  <a:lnTo>
                    <a:pt x="2677" y="3697"/>
                  </a:lnTo>
                  <a:lnTo>
                    <a:pt x="2040" y="3442"/>
                  </a:lnTo>
                  <a:lnTo>
                    <a:pt x="1530" y="3187"/>
                  </a:lnTo>
                  <a:lnTo>
                    <a:pt x="1148" y="2804"/>
                  </a:lnTo>
                  <a:lnTo>
                    <a:pt x="893" y="2422"/>
                  </a:lnTo>
                  <a:lnTo>
                    <a:pt x="638" y="1657"/>
                  </a:lnTo>
                  <a:lnTo>
                    <a:pt x="638" y="1402"/>
                  </a:lnTo>
                  <a:lnTo>
                    <a:pt x="765" y="1147"/>
                  </a:lnTo>
                  <a:lnTo>
                    <a:pt x="1020" y="892"/>
                  </a:lnTo>
                  <a:lnTo>
                    <a:pt x="1530" y="765"/>
                  </a:lnTo>
                  <a:close/>
                  <a:moveTo>
                    <a:pt x="1657" y="0"/>
                  </a:moveTo>
                  <a:lnTo>
                    <a:pt x="1148" y="128"/>
                  </a:lnTo>
                  <a:lnTo>
                    <a:pt x="765" y="382"/>
                  </a:lnTo>
                  <a:lnTo>
                    <a:pt x="383" y="637"/>
                  </a:lnTo>
                  <a:lnTo>
                    <a:pt x="128" y="1147"/>
                  </a:lnTo>
                  <a:lnTo>
                    <a:pt x="0" y="1657"/>
                  </a:lnTo>
                  <a:lnTo>
                    <a:pt x="0" y="2167"/>
                  </a:lnTo>
                  <a:lnTo>
                    <a:pt x="128" y="2549"/>
                  </a:lnTo>
                  <a:lnTo>
                    <a:pt x="383" y="2932"/>
                  </a:lnTo>
                  <a:lnTo>
                    <a:pt x="1020" y="3569"/>
                  </a:lnTo>
                  <a:lnTo>
                    <a:pt x="1912" y="4079"/>
                  </a:lnTo>
                  <a:lnTo>
                    <a:pt x="3315" y="4589"/>
                  </a:lnTo>
                  <a:lnTo>
                    <a:pt x="4844" y="4844"/>
                  </a:lnTo>
                  <a:lnTo>
                    <a:pt x="7903" y="5099"/>
                  </a:lnTo>
                  <a:lnTo>
                    <a:pt x="8158" y="5099"/>
                  </a:lnTo>
                  <a:lnTo>
                    <a:pt x="8158" y="4844"/>
                  </a:lnTo>
                  <a:lnTo>
                    <a:pt x="8158" y="4716"/>
                  </a:lnTo>
                  <a:lnTo>
                    <a:pt x="7266" y="3442"/>
                  </a:lnTo>
                  <a:lnTo>
                    <a:pt x="6119" y="2294"/>
                  </a:lnTo>
                  <a:lnTo>
                    <a:pt x="4972" y="1275"/>
                  </a:lnTo>
                  <a:lnTo>
                    <a:pt x="3569" y="382"/>
                  </a:lnTo>
                  <a:lnTo>
                    <a:pt x="2550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6905590" y="3482475"/>
              <a:ext cx="138048" cy="116995"/>
            </a:xfrm>
            <a:custGeom>
              <a:avLst/>
              <a:gdLst/>
              <a:ahLst/>
              <a:cxnLst/>
              <a:rect l="l" t="t" r="r" b="b"/>
              <a:pathLst>
                <a:path w="7521" h="6374" extrusionOk="0">
                  <a:moveTo>
                    <a:pt x="6119" y="638"/>
                  </a:moveTo>
                  <a:lnTo>
                    <a:pt x="6501" y="893"/>
                  </a:lnTo>
                  <a:lnTo>
                    <a:pt x="6628" y="1148"/>
                  </a:lnTo>
                  <a:lnTo>
                    <a:pt x="6756" y="1403"/>
                  </a:lnTo>
                  <a:lnTo>
                    <a:pt x="6628" y="2167"/>
                  </a:lnTo>
                  <a:lnTo>
                    <a:pt x="6501" y="2677"/>
                  </a:lnTo>
                  <a:lnTo>
                    <a:pt x="6119" y="3060"/>
                  </a:lnTo>
                  <a:lnTo>
                    <a:pt x="5736" y="3442"/>
                  </a:lnTo>
                  <a:lnTo>
                    <a:pt x="5226" y="3824"/>
                  </a:lnTo>
                  <a:lnTo>
                    <a:pt x="4079" y="4334"/>
                  </a:lnTo>
                  <a:lnTo>
                    <a:pt x="3059" y="4717"/>
                  </a:lnTo>
                  <a:lnTo>
                    <a:pt x="255" y="5736"/>
                  </a:lnTo>
                  <a:lnTo>
                    <a:pt x="1402" y="4207"/>
                  </a:lnTo>
                  <a:lnTo>
                    <a:pt x="2422" y="2805"/>
                  </a:lnTo>
                  <a:lnTo>
                    <a:pt x="3697" y="1530"/>
                  </a:lnTo>
                  <a:lnTo>
                    <a:pt x="4461" y="1020"/>
                  </a:lnTo>
                  <a:lnTo>
                    <a:pt x="5099" y="765"/>
                  </a:lnTo>
                  <a:lnTo>
                    <a:pt x="5609" y="638"/>
                  </a:lnTo>
                  <a:close/>
                  <a:moveTo>
                    <a:pt x="5481" y="0"/>
                  </a:moveTo>
                  <a:lnTo>
                    <a:pt x="4971" y="128"/>
                  </a:lnTo>
                  <a:lnTo>
                    <a:pt x="4461" y="255"/>
                  </a:lnTo>
                  <a:lnTo>
                    <a:pt x="3569" y="765"/>
                  </a:lnTo>
                  <a:lnTo>
                    <a:pt x="2422" y="1912"/>
                  </a:lnTo>
                  <a:lnTo>
                    <a:pt x="1530" y="3187"/>
                  </a:lnTo>
                  <a:lnTo>
                    <a:pt x="638" y="4462"/>
                  </a:lnTo>
                  <a:lnTo>
                    <a:pt x="0" y="5991"/>
                  </a:lnTo>
                  <a:lnTo>
                    <a:pt x="0" y="6119"/>
                  </a:lnTo>
                  <a:lnTo>
                    <a:pt x="128" y="6246"/>
                  </a:lnTo>
                  <a:lnTo>
                    <a:pt x="383" y="6374"/>
                  </a:lnTo>
                  <a:lnTo>
                    <a:pt x="3314" y="5354"/>
                  </a:lnTo>
                  <a:lnTo>
                    <a:pt x="4716" y="4844"/>
                  </a:lnTo>
                  <a:lnTo>
                    <a:pt x="6119" y="3952"/>
                  </a:lnTo>
                  <a:lnTo>
                    <a:pt x="6756" y="3315"/>
                  </a:lnTo>
                  <a:lnTo>
                    <a:pt x="7266" y="2550"/>
                  </a:lnTo>
                  <a:lnTo>
                    <a:pt x="7393" y="2040"/>
                  </a:lnTo>
                  <a:lnTo>
                    <a:pt x="7521" y="1657"/>
                  </a:lnTo>
                  <a:lnTo>
                    <a:pt x="7393" y="1148"/>
                  </a:lnTo>
                  <a:lnTo>
                    <a:pt x="7138" y="765"/>
                  </a:lnTo>
                  <a:lnTo>
                    <a:pt x="6756" y="383"/>
                  </a:lnTo>
                  <a:lnTo>
                    <a:pt x="6373" y="128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6521897" y="1964076"/>
              <a:ext cx="889061" cy="1504376"/>
            </a:xfrm>
            <a:custGeom>
              <a:avLst/>
              <a:gdLst/>
              <a:ahLst/>
              <a:cxnLst/>
              <a:rect l="l" t="t" r="r" b="b"/>
              <a:pathLst>
                <a:path w="48437" h="81960" extrusionOk="0">
                  <a:moveTo>
                    <a:pt x="32376" y="1"/>
                  </a:moveTo>
                  <a:lnTo>
                    <a:pt x="29954" y="2677"/>
                  </a:lnTo>
                  <a:lnTo>
                    <a:pt x="27532" y="5227"/>
                  </a:lnTo>
                  <a:lnTo>
                    <a:pt x="22306" y="10453"/>
                  </a:lnTo>
                  <a:lnTo>
                    <a:pt x="17080" y="15551"/>
                  </a:lnTo>
                  <a:lnTo>
                    <a:pt x="11982" y="20650"/>
                  </a:lnTo>
                  <a:lnTo>
                    <a:pt x="9687" y="23072"/>
                  </a:lnTo>
                  <a:lnTo>
                    <a:pt x="7521" y="25621"/>
                  </a:lnTo>
                  <a:lnTo>
                    <a:pt x="5481" y="27915"/>
                  </a:lnTo>
                  <a:lnTo>
                    <a:pt x="3824" y="30337"/>
                  </a:lnTo>
                  <a:lnTo>
                    <a:pt x="2295" y="32631"/>
                  </a:lnTo>
                  <a:lnTo>
                    <a:pt x="1275" y="34926"/>
                  </a:lnTo>
                  <a:lnTo>
                    <a:pt x="765" y="36073"/>
                  </a:lnTo>
                  <a:lnTo>
                    <a:pt x="510" y="37093"/>
                  </a:lnTo>
                  <a:lnTo>
                    <a:pt x="255" y="38240"/>
                  </a:lnTo>
                  <a:lnTo>
                    <a:pt x="128" y="39259"/>
                  </a:lnTo>
                  <a:lnTo>
                    <a:pt x="0" y="40534"/>
                  </a:lnTo>
                  <a:lnTo>
                    <a:pt x="128" y="41936"/>
                  </a:lnTo>
                  <a:lnTo>
                    <a:pt x="510" y="44868"/>
                  </a:lnTo>
                  <a:lnTo>
                    <a:pt x="1275" y="48182"/>
                  </a:lnTo>
                  <a:lnTo>
                    <a:pt x="2167" y="51496"/>
                  </a:lnTo>
                  <a:lnTo>
                    <a:pt x="3314" y="55065"/>
                  </a:lnTo>
                  <a:lnTo>
                    <a:pt x="4716" y="58634"/>
                  </a:lnTo>
                  <a:lnTo>
                    <a:pt x="6119" y="62203"/>
                  </a:lnTo>
                  <a:lnTo>
                    <a:pt x="7648" y="65644"/>
                  </a:lnTo>
                  <a:lnTo>
                    <a:pt x="10707" y="72018"/>
                  </a:lnTo>
                  <a:lnTo>
                    <a:pt x="13256" y="77244"/>
                  </a:lnTo>
                  <a:lnTo>
                    <a:pt x="15933" y="81960"/>
                  </a:lnTo>
                  <a:lnTo>
                    <a:pt x="19502" y="80175"/>
                  </a:lnTo>
                  <a:lnTo>
                    <a:pt x="37602" y="71125"/>
                  </a:lnTo>
                  <a:lnTo>
                    <a:pt x="35435" y="66919"/>
                  </a:lnTo>
                  <a:lnTo>
                    <a:pt x="30591" y="57359"/>
                  </a:lnTo>
                  <a:lnTo>
                    <a:pt x="28042" y="51751"/>
                  </a:lnTo>
                  <a:lnTo>
                    <a:pt x="25748" y="46525"/>
                  </a:lnTo>
                  <a:lnTo>
                    <a:pt x="24856" y="44230"/>
                  </a:lnTo>
                  <a:lnTo>
                    <a:pt x="24091" y="42064"/>
                  </a:lnTo>
                  <a:lnTo>
                    <a:pt x="23581" y="40407"/>
                  </a:lnTo>
                  <a:lnTo>
                    <a:pt x="23326" y="39004"/>
                  </a:lnTo>
                  <a:lnTo>
                    <a:pt x="23326" y="38367"/>
                  </a:lnTo>
                  <a:lnTo>
                    <a:pt x="23836" y="37220"/>
                  </a:lnTo>
                  <a:lnTo>
                    <a:pt x="24601" y="35818"/>
                  </a:lnTo>
                  <a:lnTo>
                    <a:pt x="25748" y="34161"/>
                  </a:lnTo>
                  <a:lnTo>
                    <a:pt x="27150" y="32249"/>
                  </a:lnTo>
                  <a:lnTo>
                    <a:pt x="30591" y="28043"/>
                  </a:lnTo>
                  <a:lnTo>
                    <a:pt x="34543" y="23072"/>
                  </a:lnTo>
                  <a:lnTo>
                    <a:pt x="38622" y="17591"/>
                  </a:lnTo>
                  <a:lnTo>
                    <a:pt x="40661" y="14786"/>
                  </a:lnTo>
                  <a:lnTo>
                    <a:pt x="42573" y="11855"/>
                  </a:lnTo>
                  <a:lnTo>
                    <a:pt x="44358" y="8923"/>
                  </a:lnTo>
                  <a:lnTo>
                    <a:pt x="46015" y="5991"/>
                  </a:lnTo>
                  <a:lnTo>
                    <a:pt x="47289" y="2932"/>
                  </a:lnTo>
                  <a:lnTo>
                    <a:pt x="4843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6811998" y="3218108"/>
              <a:ext cx="339255" cy="173143"/>
            </a:xfrm>
            <a:custGeom>
              <a:avLst/>
              <a:gdLst/>
              <a:ahLst/>
              <a:cxnLst/>
              <a:rect l="l" t="t" r="r" b="b"/>
              <a:pathLst>
                <a:path w="18483" h="9433" extrusionOk="0">
                  <a:moveTo>
                    <a:pt x="18483" y="0"/>
                  </a:moveTo>
                  <a:lnTo>
                    <a:pt x="16061" y="1020"/>
                  </a:lnTo>
                  <a:lnTo>
                    <a:pt x="12237" y="2932"/>
                  </a:lnTo>
                  <a:lnTo>
                    <a:pt x="6119" y="6118"/>
                  </a:lnTo>
                  <a:lnTo>
                    <a:pt x="128" y="9305"/>
                  </a:lnTo>
                  <a:lnTo>
                    <a:pt x="1" y="9305"/>
                  </a:lnTo>
                  <a:lnTo>
                    <a:pt x="1" y="9432"/>
                  </a:lnTo>
                  <a:lnTo>
                    <a:pt x="128" y="9432"/>
                  </a:lnTo>
                  <a:lnTo>
                    <a:pt x="6374" y="6373"/>
                  </a:lnTo>
                  <a:lnTo>
                    <a:pt x="12492" y="3314"/>
                  </a:lnTo>
                  <a:lnTo>
                    <a:pt x="16189" y="1402"/>
                  </a:lnTo>
                  <a:lnTo>
                    <a:pt x="184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6912602" y="2008532"/>
              <a:ext cx="465593" cy="1204914"/>
            </a:xfrm>
            <a:custGeom>
              <a:avLst/>
              <a:gdLst/>
              <a:ahLst/>
              <a:cxnLst/>
              <a:rect l="l" t="t" r="r" b="b"/>
              <a:pathLst>
                <a:path w="25366" h="65645" extrusionOk="0">
                  <a:moveTo>
                    <a:pt x="25238" y="0"/>
                  </a:moveTo>
                  <a:lnTo>
                    <a:pt x="21287" y="6501"/>
                  </a:lnTo>
                  <a:lnTo>
                    <a:pt x="17081" y="12747"/>
                  </a:lnTo>
                  <a:lnTo>
                    <a:pt x="12620" y="18738"/>
                  </a:lnTo>
                  <a:lnTo>
                    <a:pt x="7903" y="24728"/>
                  </a:lnTo>
                  <a:lnTo>
                    <a:pt x="3060" y="30209"/>
                  </a:lnTo>
                  <a:lnTo>
                    <a:pt x="2040" y="31484"/>
                  </a:lnTo>
                  <a:lnTo>
                    <a:pt x="1148" y="32759"/>
                  </a:lnTo>
                  <a:lnTo>
                    <a:pt x="511" y="34161"/>
                  </a:lnTo>
                  <a:lnTo>
                    <a:pt x="256" y="34925"/>
                  </a:lnTo>
                  <a:lnTo>
                    <a:pt x="128" y="35690"/>
                  </a:lnTo>
                  <a:lnTo>
                    <a:pt x="1" y="36582"/>
                  </a:lnTo>
                  <a:lnTo>
                    <a:pt x="128" y="37475"/>
                  </a:lnTo>
                  <a:lnTo>
                    <a:pt x="256" y="38367"/>
                  </a:lnTo>
                  <a:lnTo>
                    <a:pt x="511" y="39132"/>
                  </a:lnTo>
                  <a:lnTo>
                    <a:pt x="1020" y="40916"/>
                  </a:lnTo>
                  <a:lnTo>
                    <a:pt x="1658" y="42573"/>
                  </a:lnTo>
                  <a:lnTo>
                    <a:pt x="4462" y="49711"/>
                  </a:lnTo>
                  <a:lnTo>
                    <a:pt x="6119" y="53535"/>
                  </a:lnTo>
                  <a:lnTo>
                    <a:pt x="7903" y="57232"/>
                  </a:lnTo>
                  <a:lnTo>
                    <a:pt x="9815" y="60928"/>
                  </a:lnTo>
                  <a:lnTo>
                    <a:pt x="10835" y="62840"/>
                  </a:lnTo>
                  <a:lnTo>
                    <a:pt x="12492" y="65517"/>
                  </a:lnTo>
                  <a:lnTo>
                    <a:pt x="12620" y="65644"/>
                  </a:lnTo>
                  <a:lnTo>
                    <a:pt x="12492" y="65389"/>
                  </a:lnTo>
                  <a:lnTo>
                    <a:pt x="10453" y="61948"/>
                  </a:lnTo>
                  <a:lnTo>
                    <a:pt x="8668" y="58506"/>
                  </a:lnTo>
                  <a:lnTo>
                    <a:pt x="6884" y="54937"/>
                  </a:lnTo>
                  <a:lnTo>
                    <a:pt x="5354" y="51241"/>
                  </a:lnTo>
                  <a:lnTo>
                    <a:pt x="3825" y="47544"/>
                  </a:lnTo>
                  <a:lnTo>
                    <a:pt x="2422" y="43848"/>
                  </a:lnTo>
                  <a:lnTo>
                    <a:pt x="1020" y="40151"/>
                  </a:lnTo>
                  <a:lnTo>
                    <a:pt x="638" y="39132"/>
                  </a:lnTo>
                  <a:lnTo>
                    <a:pt x="511" y="38239"/>
                  </a:lnTo>
                  <a:lnTo>
                    <a:pt x="383" y="37220"/>
                  </a:lnTo>
                  <a:lnTo>
                    <a:pt x="256" y="36200"/>
                  </a:lnTo>
                  <a:lnTo>
                    <a:pt x="511" y="35180"/>
                  </a:lnTo>
                  <a:lnTo>
                    <a:pt x="765" y="34288"/>
                  </a:lnTo>
                  <a:lnTo>
                    <a:pt x="1148" y="33396"/>
                  </a:lnTo>
                  <a:lnTo>
                    <a:pt x="1658" y="32504"/>
                  </a:lnTo>
                  <a:lnTo>
                    <a:pt x="2805" y="31102"/>
                  </a:lnTo>
                  <a:lnTo>
                    <a:pt x="3952" y="29699"/>
                  </a:lnTo>
                  <a:lnTo>
                    <a:pt x="6501" y="26895"/>
                  </a:lnTo>
                  <a:lnTo>
                    <a:pt x="8923" y="23964"/>
                  </a:lnTo>
                  <a:lnTo>
                    <a:pt x="11345" y="20904"/>
                  </a:lnTo>
                  <a:lnTo>
                    <a:pt x="13639" y="17845"/>
                  </a:lnTo>
                  <a:lnTo>
                    <a:pt x="15934" y="14786"/>
                  </a:lnTo>
                  <a:lnTo>
                    <a:pt x="18483" y="11217"/>
                  </a:lnTo>
                  <a:lnTo>
                    <a:pt x="20777" y="7521"/>
                  </a:lnTo>
                  <a:lnTo>
                    <a:pt x="23199" y="3824"/>
                  </a:lnTo>
                  <a:lnTo>
                    <a:pt x="25366" y="12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6879856" y="2679994"/>
              <a:ext cx="332226" cy="755712"/>
            </a:xfrm>
            <a:custGeom>
              <a:avLst/>
              <a:gdLst/>
              <a:ahLst/>
              <a:cxnLst/>
              <a:rect l="l" t="t" r="r" b="b"/>
              <a:pathLst>
                <a:path w="18100" h="41172" extrusionOk="0">
                  <a:moveTo>
                    <a:pt x="3824" y="0"/>
                  </a:moveTo>
                  <a:lnTo>
                    <a:pt x="0" y="41171"/>
                  </a:lnTo>
                  <a:lnTo>
                    <a:pt x="18100" y="32121"/>
                  </a:lnTo>
                  <a:lnTo>
                    <a:pt x="15933" y="27915"/>
                  </a:lnTo>
                  <a:lnTo>
                    <a:pt x="11089" y="18355"/>
                  </a:lnTo>
                  <a:lnTo>
                    <a:pt x="8540" y="12747"/>
                  </a:lnTo>
                  <a:lnTo>
                    <a:pt x="6246" y="7521"/>
                  </a:lnTo>
                  <a:lnTo>
                    <a:pt x="5354" y="5226"/>
                  </a:lnTo>
                  <a:lnTo>
                    <a:pt x="4589" y="3060"/>
                  </a:lnTo>
                  <a:lnTo>
                    <a:pt x="4079" y="140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7067022" y="3671972"/>
              <a:ext cx="666800" cy="823570"/>
            </a:xfrm>
            <a:custGeom>
              <a:avLst/>
              <a:gdLst/>
              <a:ahLst/>
              <a:cxnLst/>
              <a:rect l="l" t="t" r="r" b="b"/>
              <a:pathLst>
                <a:path w="36328" h="44869" extrusionOk="0">
                  <a:moveTo>
                    <a:pt x="26640" y="1"/>
                  </a:moveTo>
                  <a:lnTo>
                    <a:pt x="4589" y="7266"/>
                  </a:lnTo>
                  <a:lnTo>
                    <a:pt x="10962" y="24601"/>
                  </a:lnTo>
                  <a:lnTo>
                    <a:pt x="12364" y="28425"/>
                  </a:lnTo>
                  <a:lnTo>
                    <a:pt x="6883" y="33524"/>
                  </a:lnTo>
                  <a:lnTo>
                    <a:pt x="2932" y="37348"/>
                  </a:lnTo>
                  <a:lnTo>
                    <a:pt x="1402" y="38877"/>
                  </a:lnTo>
                  <a:lnTo>
                    <a:pt x="638" y="39770"/>
                  </a:lnTo>
                  <a:lnTo>
                    <a:pt x="383" y="40407"/>
                  </a:lnTo>
                  <a:lnTo>
                    <a:pt x="128" y="41172"/>
                  </a:lnTo>
                  <a:lnTo>
                    <a:pt x="0" y="42064"/>
                  </a:lnTo>
                  <a:lnTo>
                    <a:pt x="0" y="42829"/>
                  </a:lnTo>
                  <a:lnTo>
                    <a:pt x="128" y="43594"/>
                  </a:lnTo>
                  <a:lnTo>
                    <a:pt x="383" y="44231"/>
                  </a:lnTo>
                  <a:lnTo>
                    <a:pt x="638" y="44741"/>
                  </a:lnTo>
                  <a:lnTo>
                    <a:pt x="892" y="44868"/>
                  </a:lnTo>
                  <a:lnTo>
                    <a:pt x="1147" y="44868"/>
                  </a:lnTo>
                  <a:lnTo>
                    <a:pt x="2932" y="44358"/>
                  </a:lnTo>
                  <a:lnTo>
                    <a:pt x="7011" y="43084"/>
                  </a:lnTo>
                  <a:lnTo>
                    <a:pt x="18737" y="39260"/>
                  </a:lnTo>
                  <a:lnTo>
                    <a:pt x="24983" y="37093"/>
                  </a:lnTo>
                  <a:lnTo>
                    <a:pt x="30591" y="35053"/>
                  </a:lnTo>
                  <a:lnTo>
                    <a:pt x="34543" y="33524"/>
                  </a:lnTo>
                  <a:lnTo>
                    <a:pt x="35690" y="33014"/>
                  </a:lnTo>
                  <a:lnTo>
                    <a:pt x="36327" y="32759"/>
                  </a:lnTo>
                  <a:lnTo>
                    <a:pt x="36327" y="32377"/>
                  </a:lnTo>
                  <a:lnTo>
                    <a:pt x="36200" y="31612"/>
                  </a:lnTo>
                  <a:lnTo>
                    <a:pt x="35690" y="29063"/>
                  </a:lnTo>
                  <a:lnTo>
                    <a:pt x="34798" y="25621"/>
                  </a:lnTo>
                  <a:lnTo>
                    <a:pt x="33523" y="21542"/>
                  </a:lnTo>
                  <a:lnTo>
                    <a:pt x="32376" y="17591"/>
                  </a:lnTo>
                  <a:lnTo>
                    <a:pt x="28552" y="5609"/>
                  </a:lnTo>
                  <a:lnTo>
                    <a:pt x="2664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7067022" y="3994837"/>
              <a:ext cx="666800" cy="500706"/>
            </a:xfrm>
            <a:custGeom>
              <a:avLst/>
              <a:gdLst/>
              <a:ahLst/>
              <a:cxnLst/>
              <a:rect l="l" t="t" r="r" b="b"/>
              <a:pathLst>
                <a:path w="36328" h="27279" extrusionOk="0">
                  <a:moveTo>
                    <a:pt x="32376" y="1"/>
                  </a:moveTo>
                  <a:lnTo>
                    <a:pt x="10962" y="7139"/>
                  </a:lnTo>
                  <a:lnTo>
                    <a:pt x="12364" y="10963"/>
                  </a:lnTo>
                  <a:lnTo>
                    <a:pt x="6883" y="16061"/>
                  </a:lnTo>
                  <a:lnTo>
                    <a:pt x="2932" y="19758"/>
                  </a:lnTo>
                  <a:lnTo>
                    <a:pt x="1402" y="21287"/>
                  </a:lnTo>
                  <a:lnTo>
                    <a:pt x="638" y="22180"/>
                  </a:lnTo>
                  <a:lnTo>
                    <a:pt x="383" y="22817"/>
                  </a:lnTo>
                  <a:lnTo>
                    <a:pt x="128" y="23582"/>
                  </a:lnTo>
                  <a:lnTo>
                    <a:pt x="0" y="24474"/>
                  </a:lnTo>
                  <a:lnTo>
                    <a:pt x="0" y="25239"/>
                  </a:lnTo>
                  <a:lnTo>
                    <a:pt x="128" y="26004"/>
                  </a:lnTo>
                  <a:lnTo>
                    <a:pt x="383" y="26641"/>
                  </a:lnTo>
                  <a:lnTo>
                    <a:pt x="638" y="27151"/>
                  </a:lnTo>
                  <a:lnTo>
                    <a:pt x="892" y="27278"/>
                  </a:lnTo>
                  <a:lnTo>
                    <a:pt x="1147" y="27278"/>
                  </a:lnTo>
                  <a:lnTo>
                    <a:pt x="2932" y="26768"/>
                  </a:lnTo>
                  <a:lnTo>
                    <a:pt x="7011" y="25494"/>
                  </a:lnTo>
                  <a:lnTo>
                    <a:pt x="18737" y="21670"/>
                  </a:lnTo>
                  <a:lnTo>
                    <a:pt x="24983" y="19503"/>
                  </a:lnTo>
                  <a:lnTo>
                    <a:pt x="30591" y="17463"/>
                  </a:lnTo>
                  <a:lnTo>
                    <a:pt x="34543" y="15934"/>
                  </a:lnTo>
                  <a:lnTo>
                    <a:pt x="35690" y="15424"/>
                  </a:lnTo>
                  <a:lnTo>
                    <a:pt x="36327" y="15169"/>
                  </a:lnTo>
                  <a:lnTo>
                    <a:pt x="36327" y="14659"/>
                  </a:lnTo>
                  <a:lnTo>
                    <a:pt x="36200" y="13512"/>
                  </a:lnTo>
                  <a:lnTo>
                    <a:pt x="35308" y="10198"/>
                  </a:lnTo>
                  <a:lnTo>
                    <a:pt x="34033" y="5482"/>
                  </a:lnTo>
                  <a:lnTo>
                    <a:pt x="32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7067022" y="4067376"/>
              <a:ext cx="666800" cy="428167"/>
            </a:xfrm>
            <a:custGeom>
              <a:avLst/>
              <a:gdLst/>
              <a:ahLst/>
              <a:cxnLst/>
              <a:rect l="l" t="t" r="r" b="b"/>
              <a:pathLst>
                <a:path w="36328" h="23327" extrusionOk="0">
                  <a:moveTo>
                    <a:pt x="33523" y="0"/>
                  </a:moveTo>
                  <a:lnTo>
                    <a:pt x="12364" y="6883"/>
                  </a:lnTo>
                  <a:lnTo>
                    <a:pt x="6883" y="11982"/>
                  </a:lnTo>
                  <a:lnTo>
                    <a:pt x="2932" y="15806"/>
                  </a:lnTo>
                  <a:lnTo>
                    <a:pt x="1402" y="17335"/>
                  </a:lnTo>
                  <a:lnTo>
                    <a:pt x="638" y="18228"/>
                  </a:lnTo>
                  <a:lnTo>
                    <a:pt x="383" y="18865"/>
                  </a:lnTo>
                  <a:lnTo>
                    <a:pt x="128" y="19630"/>
                  </a:lnTo>
                  <a:lnTo>
                    <a:pt x="0" y="20522"/>
                  </a:lnTo>
                  <a:lnTo>
                    <a:pt x="0" y="21287"/>
                  </a:lnTo>
                  <a:lnTo>
                    <a:pt x="128" y="22052"/>
                  </a:lnTo>
                  <a:lnTo>
                    <a:pt x="383" y="22689"/>
                  </a:lnTo>
                  <a:lnTo>
                    <a:pt x="638" y="23199"/>
                  </a:lnTo>
                  <a:lnTo>
                    <a:pt x="892" y="23326"/>
                  </a:lnTo>
                  <a:lnTo>
                    <a:pt x="1147" y="23326"/>
                  </a:lnTo>
                  <a:lnTo>
                    <a:pt x="2932" y="22816"/>
                  </a:lnTo>
                  <a:lnTo>
                    <a:pt x="7011" y="21542"/>
                  </a:lnTo>
                  <a:lnTo>
                    <a:pt x="18737" y="17718"/>
                  </a:lnTo>
                  <a:lnTo>
                    <a:pt x="24983" y="15551"/>
                  </a:lnTo>
                  <a:lnTo>
                    <a:pt x="30591" y="13511"/>
                  </a:lnTo>
                  <a:lnTo>
                    <a:pt x="34543" y="11982"/>
                  </a:lnTo>
                  <a:lnTo>
                    <a:pt x="35690" y="11472"/>
                  </a:lnTo>
                  <a:lnTo>
                    <a:pt x="36327" y="11217"/>
                  </a:lnTo>
                  <a:lnTo>
                    <a:pt x="36327" y="10835"/>
                  </a:lnTo>
                  <a:lnTo>
                    <a:pt x="36200" y="10070"/>
                  </a:lnTo>
                  <a:lnTo>
                    <a:pt x="35690" y="7521"/>
                  </a:lnTo>
                  <a:lnTo>
                    <a:pt x="34798" y="4079"/>
                  </a:lnTo>
                  <a:lnTo>
                    <a:pt x="3352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7085726" y="4266234"/>
              <a:ext cx="613002" cy="203575"/>
            </a:xfrm>
            <a:custGeom>
              <a:avLst/>
              <a:gdLst/>
              <a:ahLst/>
              <a:cxnLst/>
              <a:rect l="l" t="t" r="r" b="b"/>
              <a:pathLst>
                <a:path w="33397" h="11091" extrusionOk="0">
                  <a:moveTo>
                    <a:pt x="33396" y="1"/>
                  </a:moveTo>
                  <a:lnTo>
                    <a:pt x="26641" y="2168"/>
                  </a:lnTo>
                  <a:lnTo>
                    <a:pt x="16699" y="5354"/>
                  </a:lnTo>
                  <a:lnTo>
                    <a:pt x="6884" y="8668"/>
                  </a:lnTo>
                  <a:lnTo>
                    <a:pt x="128" y="10963"/>
                  </a:lnTo>
                  <a:lnTo>
                    <a:pt x="1" y="11090"/>
                  </a:lnTo>
                  <a:lnTo>
                    <a:pt x="128" y="11090"/>
                  </a:lnTo>
                  <a:lnTo>
                    <a:pt x="6884" y="8923"/>
                  </a:lnTo>
                  <a:lnTo>
                    <a:pt x="16826" y="5737"/>
                  </a:lnTo>
                  <a:lnTo>
                    <a:pt x="26768" y="2423"/>
                  </a:lnTo>
                  <a:lnTo>
                    <a:pt x="33396" y="128"/>
                  </a:lnTo>
                  <a:lnTo>
                    <a:pt x="333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7111478" y="4362157"/>
              <a:ext cx="109965" cy="56166"/>
            </a:xfrm>
            <a:custGeom>
              <a:avLst/>
              <a:gdLst/>
              <a:ahLst/>
              <a:cxnLst/>
              <a:rect l="l" t="t" r="r" b="b"/>
              <a:pathLst>
                <a:path w="5991" h="3060" extrusionOk="0">
                  <a:moveTo>
                    <a:pt x="892" y="1"/>
                  </a:moveTo>
                  <a:lnTo>
                    <a:pt x="0" y="256"/>
                  </a:lnTo>
                  <a:lnTo>
                    <a:pt x="1785" y="256"/>
                  </a:lnTo>
                  <a:lnTo>
                    <a:pt x="2549" y="383"/>
                  </a:lnTo>
                  <a:lnTo>
                    <a:pt x="3442" y="766"/>
                  </a:lnTo>
                  <a:lnTo>
                    <a:pt x="4079" y="1148"/>
                  </a:lnTo>
                  <a:lnTo>
                    <a:pt x="4844" y="1658"/>
                  </a:lnTo>
                  <a:lnTo>
                    <a:pt x="5354" y="2295"/>
                  </a:lnTo>
                  <a:lnTo>
                    <a:pt x="5863" y="3060"/>
                  </a:lnTo>
                  <a:lnTo>
                    <a:pt x="5991" y="3060"/>
                  </a:lnTo>
                  <a:lnTo>
                    <a:pt x="5608" y="2295"/>
                  </a:lnTo>
                  <a:lnTo>
                    <a:pt x="5099" y="1530"/>
                  </a:lnTo>
                  <a:lnTo>
                    <a:pt x="4461" y="1020"/>
                  </a:lnTo>
                  <a:lnTo>
                    <a:pt x="3696" y="511"/>
                  </a:lnTo>
                  <a:lnTo>
                    <a:pt x="2804" y="128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7256519" y="420775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8" y="0"/>
                  </a:moveTo>
                  <a:lnTo>
                    <a:pt x="1785" y="128"/>
                  </a:lnTo>
                  <a:lnTo>
                    <a:pt x="893" y="255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2"/>
                  </a:lnTo>
                  <a:lnTo>
                    <a:pt x="5227" y="1020"/>
                  </a:lnTo>
                  <a:lnTo>
                    <a:pt x="7011" y="1147"/>
                  </a:lnTo>
                  <a:lnTo>
                    <a:pt x="7011" y="1020"/>
                  </a:lnTo>
                  <a:lnTo>
                    <a:pt x="6246" y="637"/>
                  </a:lnTo>
                  <a:lnTo>
                    <a:pt x="5482" y="255"/>
                  </a:lnTo>
                  <a:lnTo>
                    <a:pt x="4589" y="12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7228454" y="4231139"/>
              <a:ext cx="131036" cy="21072"/>
            </a:xfrm>
            <a:custGeom>
              <a:avLst/>
              <a:gdLst/>
              <a:ahLst/>
              <a:cxnLst/>
              <a:rect l="l" t="t" r="r" b="b"/>
              <a:pathLst>
                <a:path w="7139" h="1148" extrusionOk="0">
                  <a:moveTo>
                    <a:pt x="2804" y="1"/>
                  </a:moveTo>
                  <a:lnTo>
                    <a:pt x="1785" y="128"/>
                  </a:lnTo>
                  <a:lnTo>
                    <a:pt x="892" y="256"/>
                  </a:lnTo>
                  <a:lnTo>
                    <a:pt x="128" y="511"/>
                  </a:lnTo>
                  <a:lnTo>
                    <a:pt x="0" y="638"/>
                  </a:lnTo>
                  <a:lnTo>
                    <a:pt x="0" y="766"/>
                  </a:lnTo>
                  <a:lnTo>
                    <a:pt x="3569" y="766"/>
                  </a:lnTo>
                  <a:lnTo>
                    <a:pt x="5354" y="893"/>
                  </a:lnTo>
                  <a:lnTo>
                    <a:pt x="7011" y="1148"/>
                  </a:lnTo>
                  <a:lnTo>
                    <a:pt x="7138" y="1148"/>
                  </a:lnTo>
                  <a:lnTo>
                    <a:pt x="7138" y="1020"/>
                  </a:lnTo>
                  <a:lnTo>
                    <a:pt x="6373" y="511"/>
                  </a:lnTo>
                  <a:lnTo>
                    <a:pt x="5481" y="256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7200371" y="4252192"/>
              <a:ext cx="131036" cy="23421"/>
            </a:xfrm>
            <a:custGeom>
              <a:avLst/>
              <a:gdLst/>
              <a:ahLst/>
              <a:cxnLst/>
              <a:rect l="l" t="t" r="r" b="b"/>
              <a:pathLst>
                <a:path w="7139" h="1276" extrusionOk="0">
                  <a:moveTo>
                    <a:pt x="2805" y="1"/>
                  </a:moveTo>
                  <a:lnTo>
                    <a:pt x="1913" y="128"/>
                  </a:lnTo>
                  <a:lnTo>
                    <a:pt x="1020" y="383"/>
                  </a:lnTo>
                  <a:lnTo>
                    <a:pt x="128" y="638"/>
                  </a:lnTo>
                  <a:lnTo>
                    <a:pt x="1" y="766"/>
                  </a:lnTo>
                  <a:lnTo>
                    <a:pt x="128" y="766"/>
                  </a:lnTo>
                  <a:lnTo>
                    <a:pt x="128" y="893"/>
                  </a:lnTo>
                  <a:lnTo>
                    <a:pt x="1913" y="766"/>
                  </a:lnTo>
                  <a:lnTo>
                    <a:pt x="3570" y="893"/>
                  </a:lnTo>
                  <a:lnTo>
                    <a:pt x="5354" y="1021"/>
                  </a:lnTo>
                  <a:lnTo>
                    <a:pt x="7011" y="1276"/>
                  </a:lnTo>
                  <a:lnTo>
                    <a:pt x="7139" y="1148"/>
                  </a:lnTo>
                  <a:lnTo>
                    <a:pt x="6374" y="638"/>
                  </a:lnTo>
                  <a:lnTo>
                    <a:pt x="5482" y="383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7174638" y="4275595"/>
              <a:ext cx="128705" cy="21072"/>
            </a:xfrm>
            <a:custGeom>
              <a:avLst/>
              <a:gdLst/>
              <a:ahLst/>
              <a:cxnLst/>
              <a:rect l="l" t="t" r="r" b="b"/>
              <a:pathLst>
                <a:path w="7012" h="1148" extrusionOk="0">
                  <a:moveTo>
                    <a:pt x="2677" y="1"/>
                  </a:moveTo>
                  <a:lnTo>
                    <a:pt x="1785" y="128"/>
                  </a:lnTo>
                  <a:lnTo>
                    <a:pt x="893" y="256"/>
                  </a:lnTo>
                  <a:lnTo>
                    <a:pt x="1" y="510"/>
                  </a:lnTo>
                  <a:lnTo>
                    <a:pt x="1" y="765"/>
                  </a:lnTo>
                  <a:lnTo>
                    <a:pt x="1785" y="765"/>
                  </a:lnTo>
                  <a:lnTo>
                    <a:pt x="3570" y="893"/>
                  </a:lnTo>
                  <a:lnTo>
                    <a:pt x="5227" y="1020"/>
                  </a:lnTo>
                  <a:lnTo>
                    <a:pt x="7011" y="1148"/>
                  </a:lnTo>
                  <a:lnTo>
                    <a:pt x="7011" y="1020"/>
                  </a:lnTo>
                  <a:lnTo>
                    <a:pt x="6246" y="638"/>
                  </a:lnTo>
                  <a:lnTo>
                    <a:pt x="5481" y="256"/>
                  </a:lnTo>
                  <a:lnTo>
                    <a:pt x="4589" y="128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7616828" y="4177340"/>
              <a:ext cx="72539" cy="74870"/>
            </a:xfrm>
            <a:custGeom>
              <a:avLst/>
              <a:gdLst/>
              <a:ahLst/>
              <a:cxnLst/>
              <a:rect l="l" t="t" r="r" b="b"/>
              <a:pathLst>
                <a:path w="3952" h="4079" extrusionOk="0">
                  <a:moveTo>
                    <a:pt x="1785" y="0"/>
                  </a:moveTo>
                  <a:lnTo>
                    <a:pt x="1275" y="128"/>
                  </a:lnTo>
                  <a:lnTo>
                    <a:pt x="892" y="255"/>
                  </a:lnTo>
                  <a:lnTo>
                    <a:pt x="510" y="510"/>
                  </a:lnTo>
                  <a:lnTo>
                    <a:pt x="255" y="892"/>
                  </a:lnTo>
                  <a:lnTo>
                    <a:pt x="128" y="1147"/>
                  </a:lnTo>
                  <a:lnTo>
                    <a:pt x="0" y="1912"/>
                  </a:lnTo>
                  <a:lnTo>
                    <a:pt x="128" y="2677"/>
                  </a:lnTo>
                  <a:lnTo>
                    <a:pt x="383" y="3314"/>
                  </a:lnTo>
                  <a:lnTo>
                    <a:pt x="1020" y="3824"/>
                  </a:lnTo>
                  <a:lnTo>
                    <a:pt x="1275" y="3951"/>
                  </a:lnTo>
                  <a:lnTo>
                    <a:pt x="1657" y="4079"/>
                  </a:lnTo>
                  <a:lnTo>
                    <a:pt x="2167" y="4079"/>
                  </a:lnTo>
                  <a:lnTo>
                    <a:pt x="2549" y="3951"/>
                  </a:lnTo>
                  <a:lnTo>
                    <a:pt x="3059" y="3824"/>
                  </a:lnTo>
                  <a:lnTo>
                    <a:pt x="3314" y="3569"/>
                  </a:lnTo>
                  <a:lnTo>
                    <a:pt x="3569" y="3187"/>
                  </a:lnTo>
                  <a:lnTo>
                    <a:pt x="3824" y="2932"/>
                  </a:lnTo>
                  <a:lnTo>
                    <a:pt x="3952" y="2167"/>
                  </a:lnTo>
                  <a:lnTo>
                    <a:pt x="3824" y="1402"/>
                  </a:lnTo>
                  <a:lnTo>
                    <a:pt x="3442" y="765"/>
                  </a:lnTo>
                  <a:lnTo>
                    <a:pt x="2932" y="255"/>
                  </a:lnTo>
                  <a:lnTo>
                    <a:pt x="2549" y="128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7172306" y="4109482"/>
              <a:ext cx="142728" cy="109983"/>
            </a:xfrm>
            <a:custGeom>
              <a:avLst/>
              <a:gdLst/>
              <a:ahLst/>
              <a:cxnLst/>
              <a:rect l="l" t="t" r="r" b="b"/>
              <a:pathLst>
                <a:path w="7776" h="5992" extrusionOk="0">
                  <a:moveTo>
                    <a:pt x="1785" y="638"/>
                  </a:moveTo>
                  <a:lnTo>
                    <a:pt x="2422" y="765"/>
                  </a:lnTo>
                  <a:lnTo>
                    <a:pt x="2932" y="893"/>
                  </a:lnTo>
                  <a:lnTo>
                    <a:pt x="3697" y="1403"/>
                  </a:lnTo>
                  <a:lnTo>
                    <a:pt x="5099" y="2550"/>
                  </a:lnTo>
                  <a:lnTo>
                    <a:pt x="6246" y="3952"/>
                  </a:lnTo>
                  <a:lnTo>
                    <a:pt x="7393" y="5482"/>
                  </a:lnTo>
                  <a:lnTo>
                    <a:pt x="4589" y="4589"/>
                  </a:lnTo>
                  <a:lnTo>
                    <a:pt x="3569" y="4207"/>
                  </a:lnTo>
                  <a:lnTo>
                    <a:pt x="2422" y="3697"/>
                  </a:lnTo>
                  <a:lnTo>
                    <a:pt x="1912" y="3442"/>
                  </a:lnTo>
                  <a:lnTo>
                    <a:pt x="1402" y="3060"/>
                  </a:lnTo>
                  <a:lnTo>
                    <a:pt x="1020" y="2677"/>
                  </a:lnTo>
                  <a:lnTo>
                    <a:pt x="892" y="2168"/>
                  </a:lnTo>
                  <a:lnTo>
                    <a:pt x="765" y="1403"/>
                  </a:lnTo>
                  <a:lnTo>
                    <a:pt x="765" y="1148"/>
                  </a:lnTo>
                  <a:lnTo>
                    <a:pt x="892" y="893"/>
                  </a:lnTo>
                  <a:lnTo>
                    <a:pt x="1275" y="638"/>
                  </a:lnTo>
                  <a:close/>
                  <a:moveTo>
                    <a:pt x="1530" y="1"/>
                  </a:moveTo>
                  <a:lnTo>
                    <a:pt x="1020" y="128"/>
                  </a:lnTo>
                  <a:lnTo>
                    <a:pt x="637" y="383"/>
                  </a:lnTo>
                  <a:lnTo>
                    <a:pt x="255" y="765"/>
                  </a:lnTo>
                  <a:lnTo>
                    <a:pt x="128" y="1275"/>
                  </a:lnTo>
                  <a:lnTo>
                    <a:pt x="0" y="1785"/>
                  </a:lnTo>
                  <a:lnTo>
                    <a:pt x="128" y="2168"/>
                  </a:lnTo>
                  <a:lnTo>
                    <a:pt x="255" y="2677"/>
                  </a:lnTo>
                  <a:lnTo>
                    <a:pt x="765" y="3442"/>
                  </a:lnTo>
                  <a:lnTo>
                    <a:pt x="1530" y="3952"/>
                  </a:lnTo>
                  <a:lnTo>
                    <a:pt x="2932" y="4717"/>
                  </a:lnTo>
                  <a:lnTo>
                    <a:pt x="4334" y="5227"/>
                  </a:lnTo>
                  <a:lnTo>
                    <a:pt x="7266" y="5991"/>
                  </a:lnTo>
                  <a:lnTo>
                    <a:pt x="7520" y="5991"/>
                  </a:lnTo>
                  <a:lnTo>
                    <a:pt x="7648" y="5737"/>
                  </a:lnTo>
                  <a:lnTo>
                    <a:pt x="7775" y="5609"/>
                  </a:lnTo>
                  <a:lnTo>
                    <a:pt x="7648" y="5609"/>
                  </a:lnTo>
                  <a:lnTo>
                    <a:pt x="7011" y="4207"/>
                  </a:lnTo>
                  <a:lnTo>
                    <a:pt x="6118" y="2932"/>
                  </a:lnTo>
                  <a:lnTo>
                    <a:pt x="4971" y="1658"/>
                  </a:lnTo>
                  <a:lnTo>
                    <a:pt x="3824" y="638"/>
                  </a:lnTo>
                  <a:lnTo>
                    <a:pt x="2932" y="256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7303324" y="4121174"/>
              <a:ext cx="149740" cy="98291"/>
            </a:xfrm>
            <a:custGeom>
              <a:avLst/>
              <a:gdLst/>
              <a:ahLst/>
              <a:cxnLst/>
              <a:rect l="l" t="t" r="r" b="b"/>
              <a:pathLst>
                <a:path w="8158" h="5355" extrusionOk="0">
                  <a:moveTo>
                    <a:pt x="6883" y="766"/>
                  </a:moveTo>
                  <a:lnTo>
                    <a:pt x="7265" y="1148"/>
                  </a:lnTo>
                  <a:lnTo>
                    <a:pt x="7393" y="1276"/>
                  </a:lnTo>
                  <a:lnTo>
                    <a:pt x="7393" y="1658"/>
                  </a:lnTo>
                  <a:lnTo>
                    <a:pt x="7265" y="2295"/>
                  </a:lnTo>
                  <a:lnTo>
                    <a:pt x="7011" y="2805"/>
                  </a:lnTo>
                  <a:lnTo>
                    <a:pt x="6628" y="3188"/>
                  </a:lnTo>
                  <a:lnTo>
                    <a:pt x="6118" y="3443"/>
                  </a:lnTo>
                  <a:lnTo>
                    <a:pt x="5481" y="3697"/>
                  </a:lnTo>
                  <a:lnTo>
                    <a:pt x="4334" y="4080"/>
                  </a:lnTo>
                  <a:lnTo>
                    <a:pt x="3314" y="4207"/>
                  </a:lnTo>
                  <a:lnTo>
                    <a:pt x="3314" y="4335"/>
                  </a:lnTo>
                  <a:lnTo>
                    <a:pt x="382" y="4845"/>
                  </a:lnTo>
                  <a:lnTo>
                    <a:pt x="1657" y="3570"/>
                  </a:lnTo>
                  <a:lnTo>
                    <a:pt x="2932" y="2295"/>
                  </a:lnTo>
                  <a:lnTo>
                    <a:pt x="4461" y="1276"/>
                  </a:lnTo>
                  <a:lnTo>
                    <a:pt x="5354" y="893"/>
                  </a:lnTo>
                  <a:lnTo>
                    <a:pt x="5863" y="766"/>
                  </a:lnTo>
                  <a:close/>
                  <a:moveTo>
                    <a:pt x="5863" y="1"/>
                  </a:moveTo>
                  <a:lnTo>
                    <a:pt x="5354" y="128"/>
                  </a:lnTo>
                  <a:lnTo>
                    <a:pt x="4461" y="511"/>
                  </a:lnTo>
                  <a:lnTo>
                    <a:pt x="3187" y="1403"/>
                  </a:lnTo>
                  <a:lnTo>
                    <a:pt x="1912" y="2423"/>
                  </a:lnTo>
                  <a:lnTo>
                    <a:pt x="892" y="3697"/>
                  </a:lnTo>
                  <a:lnTo>
                    <a:pt x="0" y="4972"/>
                  </a:lnTo>
                  <a:lnTo>
                    <a:pt x="0" y="5100"/>
                  </a:lnTo>
                  <a:lnTo>
                    <a:pt x="128" y="5354"/>
                  </a:lnTo>
                  <a:lnTo>
                    <a:pt x="382" y="5354"/>
                  </a:lnTo>
                  <a:lnTo>
                    <a:pt x="3442" y="4972"/>
                  </a:lnTo>
                  <a:lnTo>
                    <a:pt x="4844" y="4590"/>
                  </a:lnTo>
                  <a:lnTo>
                    <a:pt x="6373" y="4080"/>
                  </a:lnTo>
                  <a:lnTo>
                    <a:pt x="7138" y="3443"/>
                  </a:lnTo>
                  <a:lnTo>
                    <a:pt x="7775" y="2805"/>
                  </a:lnTo>
                  <a:lnTo>
                    <a:pt x="8030" y="2423"/>
                  </a:lnTo>
                  <a:lnTo>
                    <a:pt x="8158" y="1913"/>
                  </a:lnTo>
                  <a:lnTo>
                    <a:pt x="8158" y="1531"/>
                  </a:lnTo>
                  <a:lnTo>
                    <a:pt x="7903" y="1021"/>
                  </a:lnTo>
                  <a:lnTo>
                    <a:pt x="7648" y="511"/>
                  </a:lnTo>
                  <a:lnTo>
                    <a:pt x="7265" y="256"/>
                  </a:lnTo>
                  <a:lnTo>
                    <a:pt x="6883" y="128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6940685" y="1964076"/>
              <a:ext cx="720599" cy="2126702"/>
            </a:xfrm>
            <a:custGeom>
              <a:avLst/>
              <a:gdLst/>
              <a:ahLst/>
              <a:cxnLst/>
              <a:rect l="l" t="t" r="r" b="b"/>
              <a:pathLst>
                <a:path w="39259" h="115865" extrusionOk="0">
                  <a:moveTo>
                    <a:pt x="14659" y="1"/>
                  </a:moveTo>
                  <a:lnTo>
                    <a:pt x="15296" y="4972"/>
                  </a:lnTo>
                  <a:lnTo>
                    <a:pt x="15678" y="8541"/>
                  </a:lnTo>
                  <a:lnTo>
                    <a:pt x="15678" y="10198"/>
                  </a:lnTo>
                  <a:lnTo>
                    <a:pt x="13639" y="14659"/>
                  </a:lnTo>
                  <a:lnTo>
                    <a:pt x="11090" y="20012"/>
                  </a:lnTo>
                  <a:lnTo>
                    <a:pt x="8285" y="26131"/>
                  </a:lnTo>
                  <a:lnTo>
                    <a:pt x="6883" y="29317"/>
                  </a:lnTo>
                  <a:lnTo>
                    <a:pt x="5481" y="32759"/>
                  </a:lnTo>
                  <a:lnTo>
                    <a:pt x="4207" y="36200"/>
                  </a:lnTo>
                  <a:lnTo>
                    <a:pt x="3059" y="39769"/>
                  </a:lnTo>
                  <a:lnTo>
                    <a:pt x="2040" y="43211"/>
                  </a:lnTo>
                  <a:lnTo>
                    <a:pt x="1147" y="46780"/>
                  </a:lnTo>
                  <a:lnTo>
                    <a:pt x="510" y="50349"/>
                  </a:lnTo>
                  <a:lnTo>
                    <a:pt x="128" y="53790"/>
                  </a:lnTo>
                  <a:lnTo>
                    <a:pt x="128" y="55447"/>
                  </a:lnTo>
                  <a:lnTo>
                    <a:pt x="0" y="57104"/>
                  </a:lnTo>
                  <a:lnTo>
                    <a:pt x="128" y="58761"/>
                  </a:lnTo>
                  <a:lnTo>
                    <a:pt x="255" y="60418"/>
                  </a:lnTo>
                  <a:lnTo>
                    <a:pt x="1020" y="65644"/>
                  </a:lnTo>
                  <a:lnTo>
                    <a:pt x="1912" y="70870"/>
                  </a:lnTo>
                  <a:lnTo>
                    <a:pt x="2932" y="75841"/>
                  </a:lnTo>
                  <a:lnTo>
                    <a:pt x="4079" y="80813"/>
                  </a:lnTo>
                  <a:lnTo>
                    <a:pt x="5354" y="85656"/>
                  </a:lnTo>
                  <a:lnTo>
                    <a:pt x="6628" y="90245"/>
                  </a:lnTo>
                  <a:lnTo>
                    <a:pt x="7903" y="94579"/>
                  </a:lnTo>
                  <a:lnTo>
                    <a:pt x="9178" y="98530"/>
                  </a:lnTo>
                  <a:lnTo>
                    <a:pt x="11472" y="105668"/>
                  </a:lnTo>
                  <a:lnTo>
                    <a:pt x="13511" y="111021"/>
                  </a:lnTo>
                  <a:lnTo>
                    <a:pt x="15423" y="115865"/>
                  </a:lnTo>
                  <a:lnTo>
                    <a:pt x="39259" y="107962"/>
                  </a:lnTo>
                  <a:lnTo>
                    <a:pt x="37474" y="102481"/>
                  </a:lnTo>
                  <a:lnTo>
                    <a:pt x="35435" y="96618"/>
                  </a:lnTo>
                  <a:lnTo>
                    <a:pt x="33141" y="89353"/>
                  </a:lnTo>
                  <a:lnTo>
                    <a:pt x="30719" y="81322"/>
                  </a:lnTo>
                  <a:lnTo>
                    <a:pt x="28425" y="73165"/>
                  </a:lnTo>
                  <a:lnTo>
                    <a:pt x="26513" y="65262"/>
                  </a:lnTo>
                  <a:lnTo>
                    <a:pt x="25620" y="61693"/>
                  </a:lnTo>
                  <a:lnTo>
                    <a:pt x="25111" y="58379"/>
                  </a:lnTo>
                  <a:lnTo>
                    <a:pt x="24856" y="56594"/>
                  </a:lnTo>
                  <a:lnTo>
                    <a:pt x="24856" y="54428"/>
                  </a:lnTo>
                  <a:lnTo>
                    <a:pt x="24983" y="52006"/>
                  </a:lnTo>
                  <a:lnTo>
                    <a:pt x="25365" y="49456"/>
                  </a:lnTo>
                  <a:lnTo>
                    <a:pt x="25748" y="46652"/>
                  </a:lnTo>
                  <a:lnTo>
                    <a:pt x="26258" y="43848"/>
                  </a:lnTo>
                  <a:lnTo>
                    <a:pt x="27532" y="38112"/>
                  </a:lnTo>
                  <a:lnTo>
                    <a:pt x="28934" y="32631"/>
                  </a:lnTo>
                  <a:lnTo>
                    <a:pt x="30337" y="27915"/>
                  </a:lnTo>
                  <a:lnTo>
                    <a:pt x="31101" y="25876"/>
                  </a:lnTo>
                  <a:lnTo>
                    <a:pt x="31739" y="24346"/>
                  </a:lnTo>
                  <a:lnTo>
                    <a:pt x="32376" y="23072"/>
                  </a:lnTo>
                  <a:lnTo>
                    <a:pt x="32758" y="22434"/>
                  </a:lnTo>
                  <a:lnTo>
                    <a:pt x="33905" y="21160"/>
                  </a:lnTo>
                  <a:lnTo>
                    <a:pt x="34798" y="20012"/>
                  </a:lnTo>
                  <a:lnTo>
                    <a:pt x="35690" y="18738"/>
                  </a:lnTo>
                  <a:lnTo>
                    <a:pt x="36327" y="17463"/>
                  </a:lnTo>
                  <a:lnTo>
                    <a:pt x="36837" y="16316"/>
                  </a:lnTo>
                  <a:lnTo>
                    <a:pt x="37347" y="14914"/>
                  </a:lnTo>
                  <a:lnTo>
                    <a:pt x="37602" y="13639"/>
                  </a:lnTo>
                  <a:lnTo>
                    <a:pt x="37729" y="12237"/>
                  </a:lnTo>
                  <a:lnTo>
                    <a:pt x="37857" y="10962"/>
                  </a:lnTo>
                  <a:lnTo>
                    <a:pt x="37729" y="9433"/>
                  </a:lnTo>
                  <a:lnTo>
                    <a:pt x="37602" y="8031"/>
                  </a:lnTo>
                  <a:lnTo>
                    <a:pt x="37220" y="6501"/>
                  </a:lnTo>
                  <a:lnTo>
                    <a:pt x="36837" y="4972"/>
                  </a:lnTo>
                  <a:lnTo>
                    <a:pt x="36200" y="3315"/>
                  </a:lnTo>
                  <a:lnTo>
                    <a:pt x="35563" y="1658"/>
                  </a:lnTo>
                  <a:lnTo>
                    <a:pt x="3479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7209732" y="3863837"/>
              <a:ext cx="409445" cy="138048"/>
            </a:xfrm>
            <a:custGeom>
              <a:avLst/>
              <a:gdLst/>
              <a:ahLst/>
              <a:cxnLst/>
              <a:rect l="l" t="t" r="r" b="b"/>
              <a:pathLst>
                <a:path w="22307" h="7521" extrusionOk="0">
                  <a:moveTo>
                    <a:pt x="22307" y="0"/>
                  </a:moveTo>
                  <a:lnTo>
                    <a:pt x="18865" y="1020"/>
                  </a:lnTo>
                  <a:lnTo>
                    <a:pt x="12364" y="3059"/>
                  </a:lnTo>
                  <a:lnTo>
                    <a:pt x="5354" y="5481"/>
                  </a:lnTo>
                  <a:lnTo>
                    <a:pt x="1" y="7393"/>
                  </a:lnTo>
                  <a:lnTo>
                    <a:pt x="1" y="7520"/>
                  </a:lnTo>
                  <a:lnTo>
                    <a:pt x="128" y="7520"/>
                  </a:lnTo>
                  <a:lnTo>
                    <a:pt x="8668" y="4844"/>
                  </a:lnTo>
                  <a:lnTo>
                    <a:pt x="15296" y="2677"/>
                  </a:lnTo>
                  <a:lnTo>
                    <a:pt x="20012" y="1020"/>
                  </a:lnTo>
                  <a:lnTo>
                    <a:pt x="22307" y="127"/>
                  </a:lnTo>
                  <a:lnTo>
                    <a:pt x="2230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7193360" y="1964076"/>
              <a:ext cx="72539" cy="142728"/>
            </a:xfrm>
            <a:custGeom>
              <a:avLst/>
              <a:gdLst/>
              <a:ahLst/>
              <a:cxnLst/>
              <a:rect l="l" t="t" r="r" b="b"/>
              <a:pathLst>
                <a:path w="3952" h="7776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383"/>
                  </a:lnTo>
                  <a:lnTo>
                    <a:pt x="0" y="893"/>
                  </a:lnTo>
                  <a:lnTo>
                    <a:pt x="128" y="2550"/>
                  </a:lnTo>
                  <a:lnTo>
                    <a:pt x="383" y="4844"/>
                  </a:lnTo>
                  <a:lnTo>
                    <a:pt x="638" y="5991"/>
                  </a:lnTo>
                  <a:lnTo>
                    <a:pt x="1020" y="6884"/>
                  </a:lnTo>
                  <a:lnTo>
                    <a:pt x="1275" y="7266"/>
                  </a:lnTo>
                  <a:lnTo>
                    <a:pt x="1530" y="7521"/>
                  </a:lnTo>
                  <a:lnTo>
                    <a:pt x="1785" y="7776"/>
                  </a:lnTo>
                  <a:lnTo>
                    <a:pt x="2550" y="7776"/>
                  </a:lnTo>
                  <a:lnTo>
                    <a:pt x="2804" y="7648"/>
                  </a:lnTo>
                  <a:lnTo>
                    <a:pt x="3314" y="7266"/>
                  </a:lnTo>
                  <a:lnTo>
                    <a:pt x="3569" y="6629"/>
                  </a:lnTo>
                  <a:lnTo>
                    <a:pt x="3824" y="5864"/>
                  </a:lnTo>
                  <a:lnTo>
                    <a:pt x="3952" y="4844"/>
                  </a:lnTo>
                  <a:lnTo>
                    <a:pt x="3952" y="3697"/>
                  </a:lnTo>
                  <a:lnTo>
                    <a:pt x="3824" y="1148"/>
                  </a:lnTo>
                  <a:lnTo>
                    <a:pt x="3697" y="383"/>
                  </a:lnTo>
                  <a:lnTo>
                    <a:pt x="3442" y="1"/>
                  </a:lnTo>
                  <a:lnTo>
                    <a:pt x="3314" y="128"/>
                  </a:lnTo>
                  <a:lnTo>
                    <a:pt x="3314" y="765"/>
                  </a:lnTo>
                  <a:lnTo>
                    <a:pt x="3314" y="2295"/>
                  </a:lnTo>
                  <a:lnTo>
                    <a:pt x="3314" y="4589"/>
                  </a:lnTo>
                  <a:lnTo>
                    <a:pt x="3314" y="5609"/>
                  </a:lnTo>
                  <a:lnTo>
                    <a:pt x="3059" y="6501"/>
                  </a:lnTo>
                  <a:lnTo>
                    <a:pt x="2804" y="7139"/>
                  </a:lnTo>
                  <a:lnTo>
                    <a:pt x="2550" y="7394"/>
                  </a:lnTo>
                  <a:lnTo>
                    <a:pt x="2040" y="7394"/>
                  </a:lnTo>
                  <a:lnTo>
                    <a:pt x="1785" y="7266"/>
                  </a:lnTo>
                  <a:lnTo>
                    <a:pt x="1402" y="6629"/>
                  </a:lnTo>
                  <a:lnTo>
                    <a:pt x="1147" y="5864"/>
                  </a:lnTo>
                  <a:lnTo>
                    <a:pt x="893" y="4844"/>
                  </a:lnTo>
                  <a:lnTo>
                    <a:pt x="638" y="2550"/>
                  </a:lnTo>
                  <a:lnTo>
                    <a:pt x="383" y="383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7226105" y="2099775"/>
              <a:ext cx="9379" cy="53835"/>
            </a:xfrm>
            <a:custGeom>
              <a:avLst/>
              <a:gdLst/>
              <a:ahLst/>
              <a:cxnLst/>
              <a:rect l="l" t="t" r="r" b="b"/>
              <a:pathLst>
                <a:path w="511" h="2933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5"/>
                  </a:lnTo>
                  <a:lnTo>
                    <a:pt x="1" y="1658"/>
                  </a:lnTo>
                  <a:lnTo>
                    <a:pt x="1" y="2422"/>
                  </a:lnTo>
                  <a:lnTo>
                    <a:pt x="128" y="2932"/>
                  </a:lnTo>
                  <a:lnTo>
                    <a:pt x="511" y="2932"/>
                  </a:lnTo>
                  <a:lnTo>
                    <a:pt x="511" y="1530"/>
                  </a:lnTo>
                  <a:lnTo>
                    <a:pt x="383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7055312" y="2151242"/>
              <a:ext cx="180173" cy="383711"/>
            </a:xfrm>
            <a:custGeom>
              <a:avLst/>
              <a:gdLst/>
              <a:ahLst/>
              <a:cxnLst/>
              <a:rect l="l" t="t" r="r" b="b"/>
              <a:pathLst>
                <a:path w="9816" h="20905" extrusionOk="0">
                  <a:moveTo>
                    <a:pt x="9688" y="1"/>
                  </a:moveTo>
                  <a:lnTo>
                    <a:pt x="9433" y="128"/>
                  </a:lnTo>
                  <a:lnTo>
                    <a:pt x="8031" y="2677"/>
                  </a:lnTo>
                  <a:lnTo>
                    <a:pt x="6502" y="5737"/>
                  </a:lnTo>
                  <a:lnTo>
                    <a:pt x="3442" y="11982"/>
                  </a:lnTo>
                  <a:lnTo>
                    <a:pt x="1148" y="17591"/>
                  </a:lnTo>
                  <a:lnTo>
                    <a:pt x="383" y="19630"/>
                  </a:lnTo>
                  <a:lnTo>
                    <a:pt x="1" y="20905"/>
                  </a:lnTo>
                  <a:lnTo>
                    <a:pt x="128" y="20905"/>
                  </a:lnTo>
                  <a:lnTo>
                    <a:pt x="4080" y="12237"/>
                  </a:lnTo>
                  <a:lnTo>
                    <a:pt x="9816" y="128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7359472" y="1989810"/>
              <a:ext cx="255024" cy="1817879"/>
            </a:xfrm>
            <a:custGeom>
              <a:avLst/>
              <a:gdLst/>
              <a:ahLst/>
              <a:cxnLst/>
              <a:rect l="l" t="t" r="r" b="b"/>
              <a:pathLst>
                <a:path w="13894" h="99040" extrusionOk="0">
                  <a:moveTo>
                    <a:pt x="10962" y="1"/>
                  </a:moveTo>
                  <a:lnTo>
                    <a:pt x="10835" y="128"/>
                  </a:lnTo>
                  <a:lnTo>
                    <a:pt x="11982" y="2550"/>
                  </a:lnTo>
                  <a:lnTo>
                    <a:pt x="12874" y="4972"/>
                  </a:lnTo>
                  <a:lnTo>
                    <a:pt x="13256" y="6119"/>
                  </a:lnTo>
                  <a:lnTo>
                    <a:pt x="13511" y="7394"/>
                  </a:lnTo>
                  <a:lnTo>
                    <a:pt x="13639" y="8668"/>
                  </a:lnTo>
                  <a:lnTo>
                    <a:pt x="13766" y="9943"/>
                  </a:lnTo>
                  <a:lnTo>
                    <a:pt x="13639" y="11218"/>
                  </a:lnTo>
                  <a:lnTo>
                    <a:pt x="13384" y="12492"/>
                  </a:lnTo>
                  <a:lnTo>
                    <a:pt x="13001" y="13639"/>
                  </a:lnTo>
                  <a:lnTo>
                    <a:pt x="12492" y="14787"/>
                  </a:lnTo>
                  <a:lnTo>
                    <a:pt x="11217" y="16826"/>
                  </a:lnTo>
                  <a:lnTo>
                    <a:pt x="9942" y="18738"/>
                  </a:lnTo>
                  <a:lnTo>
                    <a:pt x="8795" y="20777"/>
                  </a:lnTo>
                  <a:lnTo>
                    <a:pt x="7775" y="22944"/>
                  </a:lnTo>
                  <a:lnTo>
                    <a:pt x="6756" y="25111"/>
                  </a:lnTo>
                  <a:lnTo>
                    <a:pt x="5863" y="27278"/>
                  </a:lnTo>
                  <a:lnTo>
                    <a:pt x="4334" y="31739"/>
                  </a:lnTo>
                  <a:lnTo>
                    <a:pt x="3059" y="36200"/>
                  </a:lnTo>
                  <a:lnTo>
                    <a:pt x="1785" y="41171"/>
                  </a:lnTo>
                  <a:lnTo>
                    <a:pt x="1147" y="43593"/>
                  </a:lnTo>
                  <a:lnTo>
                    <a:pt x="637" y="46015"/>
                  </a:lnTo>
                  <a:lnTo>
                    <a:pt x="255" y="48564"/>
                  </a:lnTo>
                  <a:lnTo>
                    <a:pt x="0" y="50986"/>
                  </a:lnTo>
                  <a:lnTo>
                    <a:pt x="0" y="53535"/>
                  </a:lnTo>
                  <a:lnTo>
                    <a:pt x="128" y="56085"/>
                  </a:lnTo>
                  <a:lnTo>
                    <a:pt x="637" y="58634"/>
                  </a:lnTo>
                  <a:lnTo>
                    <a:pt x="1020" y="61056"/>
                  </a:lnTo>
                  <a:lnTo>
                    <a:pt x="1657" y="63478"/>
                  </a:lnTo>
                  <a:lnTo>
                    <a:pt x="2295" y="65899"/>
                  </a:lnTo>
                  <a:lnTo>
                    <a:pt x="5099" y="76224"/>
                  </a:lnTo>
                  <a:lnTo>
                    <a:pt x="8413" y="87696"/>
                  </a:lnTo>
                  <a:lnTo>
                    <a:pt x="10197" y="93431"/>
                  </a:lnTo>
                  <a:lnTo>
                    <a:pt x="11982" y="99040"/>
                  </a:lnTo>
                  <a:lnTo>
                    <a:pt x="12109" y="99040"/>
                  </a:lnTo>
                  <a:lnTo>
                    <a:pt x="9050" y="88843"/>
                  </a:lnTo>
                  <a:lnTo>
                    <a:pt x="5991" y="78518"/>
                  </a:lnTo>
                  <a:lnTo>
                    <a:pt x="3187" y="68321"/>
                  </a:lnTo>
                  <a:lnTo>
                    <a:pt x="1785" y="63223"/>
                  </a:lnTo>
                  <a:lnTo>
                    <a:pt x="1147" y="60546"/>
                  </a:lnTo>
                  <a:lnTo>
                    <a:pt x="637" y="57997"/>
                  </a:lnTo>
                  <a:lnTo>
                    <a:pt x="383" y="55320"/>
                  </a:lnTo>
                  <a:lnTo>
                    <a:pt x="255" y="52643"/>
                  </a:lnTo>
                  <a:lnTo>
                    <a:pt x="383" y="49966"/>
                  </a:lnTo>
                  <a:lnTo>
                    <a:pt x="765" y="47290"/>
                  </a:lnTo>
                  <a:lnTo>
                    <a:pt x="1275" y="44868"/>
                  </a:lnTo>
                  <a:lnTo>
                    <a:pt x="1785" y="42319"/>
                  </a:lnTo>
                  <a:lnTo>
                    <a:pt x="3059" y="37348"/>
                  </a:lnTo>
                  <a:lnTo>
                    <a:pt x="4334" y="32759"/>
                  </a:lnTo>
                  <a:lnTo>
                    <a:pt x="5863" y="28170"/>
                  </a:lnTo>
                  <a:lnTo>
                    <a:pt x="6628" y="25876"/>
                  </a:lnTo>
                  <a:lnTo>
                    <a:pt x="7648" y="23709"/>
                  </a:lnTo>
                  <a:lnTo>
                    <a:pt x="8668" y="21542"/>
                  </a:lnTo>
                  <a:lnTo>
                    <a:pt x="9815" y="19375"/>
                  </a:lnTo>
                  <a:lnTo>
                    <a:pt x="11217" y="17208"/>
                  </a:lnTo>
                  <a:lnTo>
                    <a:pt x="12619" y="14914"/>
                  </a:lnTo>
                  <a:lnTo>
                    <a:pt x="13129" y="13767"/>
                  </a:lnTo>
                  <a:lnTo>
                    <a:pt x="13639" y="12620"/>
                  </a:lnTo>
                  <a:lnTo>
                    <a:pt x="13894" y="11472"/>
                  </a:lnTo>
                  <a:lnTo>
                    <a:pt x="13894" y="10198"/>
                  </a:lnTo>
                  <a:lnTo>
                    <a:pt x="13894" y="8923"/>
                  </a:lnTo>
                  <a:lnTo>
                    <a:pt x="13766" y="7521"/>
                  </a:lnTo>
                  <a:lnTo>
                    <a:pt x="13384" y="6246"/>
                  </a:lnTo>
                  <a:lnTo>
                    <a:pt x="13001" y="4972"/>
                  </a:lnTo>
                  <a:lnTo>
                    <a:pt x="12109" y="2550"/>
                  </a:lnTo>
                  <a:lnTo>
                    <a:pt x="10962" y="128"/>
                  </a:lnTo>
                  <a:lnTo>
                    <a:pt x="109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7015555" y="1409590"/>
              <a:ext cx="577889" cy="641067"/>
            </a:xfrm>
            <a:custGeom>
              <a:avLst/>
              <a:gdLst/>
              <a:ahLst/>
              <a:cxnLst/>
              <a:rect l="l" t="t" r="r" b="b"/>
              <a:pathLst>
                <a:path w="31484" h="34926" extrusionOk="0">
                  <a:moveTo>
                    <a:pt x="11599" y="1"/>
                  </a:moveTo>
                  <a:lnTo>
                    <a:pt x="10834" y="128"/>
                  </a:lnTo>
                  <a:lnTo>
                    <a:pt x="9942" y="256"/>
                  </a:lnTo>
                  <a:lnTo>
                    <a:pt x="9177" y="638"/>
                  </a:lnTo>
                  <a:lnTo>
                    <a:pt x="8285" y="1020"/>
                  </a:lnTo>
                  <a:lnTo>
                    <a:pt x="7520" y="1530"/>
                  </a:lnTo>
                  <a:lnTo>
                    <a:pt x="6756" y="2295"/>
                  </a:lnTo>
                  <a:lnTo>
                    <a:pt x="5736" y="3570"/>
                  </a:lnTo>
                  <a:lnTo>
                    <a:pt x="4844" y="4972"/>
                  </a:lnTo>
                  <a:lnTo>
                    <a:pt x="3442" y="7139"/>
                  </a:lnTo>
                  <a:lnTo>
                    <a:pt x="2167" y="9561"/>
                  </a:lnTo>
                  <a:lnTo>
                    <a:pt x="1020" y="11982"/>
                  </a:lnTo>
                  <a:lnTo>
                    <a:pt x="510" y="13130"/>
                  </a:lnTo>
                  <a:lnTo>
                    <a:pt x="255" y="14277"/>
                  </a:lnTo>
                  <a:lnTo>
                    <a:pt x="128" y="14659"/>
                  </a:lnTo>
                  <a:lnTo>
                    <a:pt x="0" y="15806"/>
                  </a:lnTo>
                  <a:lnTo>
                    <a:pt x="128" y="16953"/>
                  </a:lnTo>
                  <a:lnTo>
                    <a:pt x="510" y="18101"/>
                  </a:lnTo>
                  <a:lnTo>
                    <a:pt x="892" y="19120"/>
                  </a:lnTo>
                  <a:lnTo>
                    <a:pt x="1275" y="20013"/>
                  </a:lnTo>
                  <a:lnTo>
                    <a:pt x="2039" y="21415"/>
                  </a:lnTo>
                  <a:lnTo>
                    <a:pt x="2422" y="21925"/>
                  </a:lnTo>
                  <a:lnTo>
                    <a:pt x="2294" y="23072"/>
                  </a:lnTo>
                  <a:lnTo>
                    <a:pt x="2167" y="23582"/>
                  </a:lnTo>
                  <a:lnTo>
                    <a:pt x="1275" y="32631"/>
                  </a:lnTo>
                  <a:lnTo>
                    <a:pt x="1530" y="32886"/>
                  </a:lnTo>
                  <a:lnTo>
                    <a:pt x="1912" y="33141"/>
                  </a:lnTo>
                  <a:lnTo>
                    <a:pt x="3059" y="33651"/>
                  </a:lnTo>
                  <a:lnTo>
                    <a:pt x="4971" y="34034"/>
                  </a:lnTo>
                  <a:lnTo>
                    <a:pt x="7265" y="34416"/>
                  </a:lnTo>
                  <a:lnTo>
                    <a:pt x="9942" y="34798"/>
                  </a:lnTo>
                  <a:lnTo>
                    <a:pt x="12874" y="34926"/>
                  </a:lnTo>
                  <a:lnTo>
                    <a:pt x="16060" y="34926"/>
                  </a:lnTo>
                  <a:lnTo>
                    <a:pt x="19374" y="34543"/>
                  </a:lnTo>
                  <a:lnTo>
                    <a:pt x="21669" y="34288"/>
                  </a:lnTo>
                  <a:lnTo>
                    <a:pt x="23836" y="33779"/>
                  </a:lnTo>
                  <a:lnTo>
                    <a:pt x="26003" y="33141"/>
                  </a:lnTo>
                  <a:lnTo>
                    <a:pt x="28169" y="32377"/>
                  </a:lnTo>
                  <a:lnTo>
                    <a:pt x="28552" y="32249"/>
                  </a:lnTo>
                  <a:lnTo>
                    <a:pt x="30081" y="31484"/>
                  </a:lnTo>
                  <a:lnTo>
                    <a:pt x="31484" y="30719"/>
                  </a:lnTo>
                  <a:lnTo>
                    <a:pt x="30081" y="26641"/>
                  </a:lnTo>
                  <a:lnTo>
                    <a:pt x="28552" y="22434"/>
                  </a:lnTo>
                  <a:lnTo>
                    <a:pt x="26512" y="17463"/>
                  </a:lnTo>
                  <a:lnTo>
                    <a:pt x="26385" y="17081"/>
                  </a:lnTo>
                  <a:lnTo>
                    <a:pt x="25238" y="14404"/>
                  </a:lnTo>
                  <a:lnTo>
                    <a:pt x="23963" y="11855"/>
                  </a:lnTo>
                  <a:lnTo>
                    <a:pt x="22816" y="9433"/>
                  </a:lnTo>
                  <a:lnTo>
                    <a:pt x="21541" y="7394"/>
                  </a:lnTo>
                  <a:lnTo>
                    <a:pt x="20394" y="5737"/>
                  </a:lnTo>
                  <a:lnTo>
                    <a:pt x="19120" y="4207"/>
                  </a:lnTo>
                  <a:lnTo>
                    <a:pt x="17717" y="2932"/>
                  </a:lnTo>
                  <a:lnTo>
                    <a:pt x="16188" y="1658"/>
                  </a:lnTo>
                  <a:lnTo>
                    <a:pt x="14786" y="893"/>
                  </a:lnTo>
                  <a:lnTo>
                    <a:pt x="13384" y="256"/>
                  </a:lnTo>
                  <a:lnTo>
                    <a:pt x="12491" y="128"/>
                  </a:lnTo>
                  <a:lnTo>
                    <a:pt x="1159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7017886" y="1451715"/>
              <a:ext cx="559185" cy="556836"/>
            </a:xfrm>
            <a:custGeom>
              <a:avLst/>
              <a:gdLst/>
              <a:ahLst/>
              <a:cxnLst/>
              <a:rect l="l" t="t" r="r" b="b"/>
              <a:pathLst>
                <a:path w="30465" h="30337" extrusionOk="0">
                  <a:moveTo>
                    <a:pt x="8031" y="0"/>
                  </a:moveTo>
                  <a:lnTo>
                    <a:pt x="7903" y="128"/>
                  </a:lnTo>
                  <a:lnTo>
                    <a:pt x="7776" y="255"/>
                  </a:lnTo>
                  <a:lnTo>
                    <a:pt x="7903" y="510"/>
                  </a:lnTo>
                  <a:lnTo>
                    <a:pt x="8286" y="510"/>
                  </a:lnTo>
                  <a:lnTo>
                    <a:pt x="8286" y="255"/>
                  </a:lnTo>
                  <a:lnTo>
                    <a:pt x="8286" y="128"/>
                  </a:lnTo>
                  <a:lnTo>
                    <a:pt x="8031" y="0"/>
                  </a:lnTo>
                  <a:close/>
                  <a:moveTo>
                    <a:pt x="12110" y="0"/>
                  </a:moveTo>
                  <a:lnTo>
                    <a:pt x="11855" y="128"/>
                  </a:lnTo>
                  <a:lnTo>
                    <a:pt x="11855" y="255"/>
                  </a:lnTo>
                  <a:lnTo>
                    <a:pt x="11855" y="510"/>
                  </a:lnTo>
                  <a:lnTo>
                    <a:pt x="12237" y="510"/>
                  </a:lnTo>
                  <a:lnTo>
                    <a:pt x="12364" y="255"/>
                  </a:lnTo>
                  <a:lnTo>
                    <a:pt x="12237" y="128"/>
                  </a:lnTo>
                  <a:lnTo>
                    <a:pt x="12110" y="0"/>
                  </a:lnTo>
                  <a:close/>
                  <a:moveTo>
                    <a:pt x="16061" y="0"/>
                  </a:moveTo>
                  <a:lnTo>
                    <a:pt x="15933" y="128"/>
                  </a:lnTo>
                  <a:lnTo>
                    <a:pt x="15806" y="255"/>
                  </a:lnTo>
                  <a:lnTo>
                    <a:pt x="15933" y="510"/>
                  </a:lnTo>
                  <a:lnTo>
                    <a:pt x="16316" y="510"/>
                  </a:lnTo>
                  <a:lnTo>
                    <a:pt x="16316" y="255"/>
                  </a:lnTo>
                  <a:lnTo>
                    <a:pt x="16316" y="128"/>
                  </a:lnTo>
                  <a:lnTo>
                    <a:pt x="16061" y="0"/>
                  </a:lnTo>
                  <a:close/>
                  <a:moveTo>
                    <a:pt x="5991" y="2932"/>
                  </a:moveTo>
                  <a:lnTo>
                    <a:pt x="5864" y="3059"/>
                  </a:lnTo>
                  <a:lnTo>
                    <a:pt x="5736" y="3187"/>
                  </a:lnTo>
                  <a:lnTo>
                    <a:pt x="5864" y="3442"/>
                  </a:lnTo>
                  <a:lnTo>
                    <a:pt x="6246" y="3442"/>
                  </a:lnTo>
                  <a:lnTo>
                    <a:pt x="6246" y="3187"/>
                  </a:lnTo>
                  <a:lnTo>
                    <a:pt x="6246" y="3059"/>
                  </a:lnTo>
                  <a:lnTo>
                    <a:pt x="5991" y="2932"/>
                  </a:lnTo>
                  <a:close/>
                  <a:moveTo>
                    <a:pt x="10070" y="2932"/>
                  </a:moveTo>
                  <a:lnTo>
                    <a:pt x="9815" y="3059"/>
                  </a:lnTo>
                  <a:lnTo>
                    <a:pt x="9815" y="3187"/>
                  </a:lnTo>
                  <a:lnTo>
                    <a:pt x="9815" y="3442"/>
                  </a:lnTo>
                  <a:lnTo>
                    <a:pt x="10198" y="3442"/>
                  </a:lnTo>
                  <a:lnTo>
                    <a:pt x="10325" y="3187"/>
                  </a:lnTo>
                  <a:lnTo>
                    <a:pt x="10198" y="3059"/>
                  </a:lnTo>
                  <a:lnTo>
                    <a:pt x="10070" y="2932"/>
                  </a:lnTo>
                  <a:close/>
                  <a:moveTo>
                    <a:pt x="13894" y="2932"/>
                  </a:moveTo>
                  <a:lnTo>
                    <a:pt x="13767" y="3187"/>
                  </a:lnTo>
                  <a:lnTo>
                    <a:pt x="13767" y="3314"/>
                  </a:lnTo>
                  <a:lnTo>
                    <a:pt x="13894" y="3442"/>
                  </a:lnTo>
                  <a:lnTo>
                    <a:pt x="14276" y="3442"/>
                  </a:lnTo>
                  <a:lnTo>
                    <a:pt x="14404" y="3314"/>
                  </a:lnTo>
                  <a:lnTo>
                    <a:pt x="14404" y="3059"/>
                  </a:lnTo>
                  <a:lnTo>
                    <a:pt x="14276" y="2932"/>
                  </a:lnTo>
                  <a:close/>
                  <a:moveTo>
                    <a:pt x="18100" y="2932"/>
                  </a:moveTo>
                  <a:lnTo>
                    <a:pt x="17973" y="3059"/>
                  </a:lnTo>
                  <a:lnTo>
                    <a:pt x="17845" y="3187"/>
                  </a:lnTo>
                  <a:lnTo>
                    <a:pt x="17973" y="3442"/>
                  </a:lnTo>
                  <a:lnTo>
                    <a:pt x="18355" y="3442"/>
                  </a:lnTo>
                  <a:lnTo>
                    <a:pt x="18355" y="3187"/>
                  </a:lnTo>
                  <a:lnTo>
                    <a:pt x="18355" y="3059"/>
                  </a:lnTo>
                  <a:lnTo>
                    <a:pt x="18100" y="2932"/>
                  </a:lnTo>
                  <a:close/>
                  <a:moveTo>
                    <a:pt x="3824" y="5991"/>
                  </a:moveTo>
                  <a:lnTo>
                    <a:pt x="3697" y="6246"/>
                  </a:lnTo>
                  <a:lnTo>
                    <a:pt x="3824" y="6501"/>
                  </a:lnTo>
                  <a:lnTo>
                    <a:pt x="4079" y="6501"/>
                  </a:lnTo>
                  <a:lnTo>
                    <a:pt x="4207" y="6373"/>
                  </a:lnTo>
                  <a:lnTo>
                    <a:pt x="4207" y="6246"/>
                  </a:lnTo>
                  <a:lnTo>
                    <a:pt x="4207" y="5991"/>
                  </a:lnTo>
                  <a:close/>
                  <a:moveTo>
                    <a:pt x="7903" y="5991"/>
                  </a:moveTo>
                  <a:lnTo>
                    <a:pt x="7776" y="6246"/>
                  </a:lnTo>
                  <a:lnTo>
                    <a:pt x="7903" y="6373"/>
                  </a:lnTo>
                  <a:lnTo>
                    <a:pt x="8031" y="6501"/>
                  </a:lnTo>
                  <a:lnTo>
                    <a:pt x="8286" y="6373"/>
                  </a:lnTo>
                  <a:lnTo>
                    <a:pt x="8286" y="6246"/>
                  </a:lnTo>
                  <a:lnTo>
                    <a:pt x="8286" y="5991"/>
                  </a:lnTo>
                  <a:close/>
                  <a:moveTo>
                    <a:pt x="11855" y="5991"/>
                  </a:moveTo>
                  <a:lnTo>
                    <a:pt x="11855" y="6246"/>
                  </a:lnTo>
                  <a:lnTo>
                    <a:pt x="11855" y="6373"/>
                  </a:lnTo>
                  <a:lnTo>
                    <a:pt x="12110" y="6501"/>
                  </a:lnTo>
                  <a:lnTo>
                    <a:pt x="12237" y="6373"/>
                  </a:lnTo>
                  <a:lnTo>
                    <a:pt x="12364" y="6246"/>
                  </a:lnTo>
                  <a:lnTo>
                    <a:pt x="12237" y="5991"/>
                  </a:lnTo>
                  <a:close/>
                  <a:moveTo>
                    <a:pt x="15933" y="5991"/>
                  </a:moveTo>
                  <a:lnTo>
                    <a:pt x="15806" y="6246"/>
                  </a:lnTo>
                  <a:lnTo>
                    <a:pt x="15933" y="6501"/>
                  </a:lnTo>
                  <a:lnTo>
                    <a:pt x="16188" y="6501"/>
                  </a:lnTo>
                  <a:lnTo>
                    <a:pt x="16316" y="6373"/>
                  </a:lnTo>
                  <a:lnTo>
                    <a:pt x="16316" y="6246"/>
                  </a:lnTo>
                  <a:lnTo>
                    <a:pt x="16316" y="5991"/>
                  </a:lnTo>
                  <a:close/>
                  <a:moveTo>
                    <a:pt x="20012" y="5991"/>
                  </a:moveTo>
                  <a:lnTo>
                    <a:pt x="19885" y="6246"/>
                  </a:lnTo>
                  <a:lnTo>
                    <a:pt x="20012" y="6373"/>
                  </a:lnTo>
                  <a:lnTo>
                    <a:pt x="20140" y="6501"/>
                  </a:lnTo>
                  <a:lnTo>
                    <a:pt x="20267" y="6373"/>
                  </a:lnTo>
                  <a:lnTo>
                    <a:pt x="20395" y="6246"/>
                  </a:lnTo>
                  <a:lnTo>
                    <a:pt x="20395" y="5991"/>
                  </a:lnTo>
                  <a:close/>
                  <a:moveTo>
                    <a:pt x="1785" y="8923"/>
                  </a:moveTo>
                  <a:lnTo>
                    <a:pt x="1785" y="9177"/>
                  </a:lnTo>
                  <a:lnTo>
                    <a:pt x="1785" y="9305"/>
                  </a:lnTo>
                  <a:lnTo>
                    <a:pt x="2040" y="9432"/>
                  </a:lnTo>
                  <a:lnTo>
                    <a:pt x="2167" y="9305"/>
                  </a:lnTo>
                  <a:lnTo>
                    <a:pt x="2295" y="9177"/>
                  </a:lnTo>
                  <a:lnTo>
                    <a:pt x="2167" y="8923"/>
                  </a:lnTo>
                  <a:close/>
                  <a:moveTo>
                    <a:pt x="5864" y="8923"/>
                  </a:moveTo>
                  <a:lnTo>
                    <a:pt x="5736" y="9177"/>
                  </a:lnTo>
                  <a:lnTo>
                    <a:pt x="5864" y="9305"/>
                  </a:lnTo>
                  <a:lnTo>
                    <a:pt x="5991" y="9432"/>
                  </a:lnTo>
                  <a:lnTo>
                    <a:pt x="6246" y="9305"/>
                  </a:lnTo>
                  <a:lnTo>
                    <a:pt x="6246" y="9177"/>
                  </a:lnTo>
                  <a:lnTo>
                    <a:pt x="6246" y="8923"/>
                  </a:lnTo>
                  <a:close/>
                  <a:moveTo>
                    <a:pt x="13894" y="8923"/>
                  </a:moveTo>
                  <a:lnTo>
                    <a:pt x="13767" y="9177"/>
                  </a:lnTo>
                  <a:lnTo>
                    <a:pt x="13894" y="9305"/>
                  </a:lnTo>
                  <a:lnTo>
                    <a:pt x="14149" y="9432"/>
                  </a:lnTo>
                  <a:lnTo>
                    <a:pt x="14276" y="9305"/>
                  </a:lnTo>
                  <a:lnTo>
                    <a:pt x="14404" y="9177"/>
                  </a:lnTo>
                  <a:lnTo>
                    <a:pt x="14276" y="8923"/>
                  </a:lnTo>
                  <a:close/>
                  <a:moveTo>
                    <a:pt x="17973" y="8923"/>
                  </a:moveTo>
                  <a:lnTo>
                    <a:pt x="17845" y="9177"/>
                  </a:lnTo>
                  <a:lnTo>
                    <a:pt x="17973" y="9305"/>
                  </a:lnTo>
                  <a:lnTo>
                    <a:pt x="18100" y="9432"/>
                  </a:lnTo>
                  <a:lnTo>
                    <a:pt x="18355" y="9305"/>
                  </a:lnTo>
                  <a:lnTo>
                    <a:pt x="18355" y="9177"/>
                  </a:lnTo>
                  <a:lnTo>
                    <a:pt x="18355" y="8923"/>
                  </a:lnTo>
                  <a:close/>
                  <a:moveTo>
                    <a:pt x="9815" y="8923"/>
                  </a:moveTo>
                  <a:lnTo>
                    <a:pt x="9815" y="9177"/>
                  </a:lnTo>
                  <a:lnTo>
                    <a:pt x="9815" y="9432"/>
                  </a:lnTo>
                  <a:lnTo>
                    <a:pt x="9943" y="9560"/>
                  </a:lnTo>
                  <a:lnTo>
                    <a:pt x="10198" y="9432"/>
                  </a:lnTo>
                  <a:lnTo>
                    <a:pt x="10325" y="9305"/>
                  </a:lnTo>
                  <a:lnTo>
                    <a:pt x="10325" y="9177"/>
                  </a:lnTo>
                  <a:lnTo>
                    <a:pt x="10198" y="9050"/>
                  </a:lnTo>
                  <a:lnTo>
                    <a:pt x="10070" y="8923"/>
                  </a:lnTo>
                  <a:close/>
                  <a:moveTo>
                    <a:pt x="21924" y="8923"/>
                  </a:moveTo>
                  <a:lnTo>
                    <a:pt x="21924" y="9177"/>
                  </a:lnTo>
                  <a:lnTo>
                    <a:pt x="21924" y="9432"/>
                  </a:lnTo>
                  <a:lnTo>
                    <a:pt x="22052" y="9560"/>
                  </a:lnTo>
                  <a:lnTo>
                    <a:pt x="22307" y="9432"/>
                  </a:lnTo>
                  <a:lnTo>
                    <a:pt x="22434" y="9305"/>
                  </a:lnTo>
                  <a:lnTo>
                    <a:pt x="22434" y="9177"/>
                  </a:lnTo>
                  <a:lnTo>
                    <a:pt x="22307" y="9050"/>
                  </a:lnTo>
                  <a:lnTo>
                    <a:pt x="22179" y="8923"/>
                  </a:lnTo>
                  <a:close/>
                  <a:moveTo>
                    <a:pt x="8031" y="11854"/>
                  </a:moveTo>
                  <a:lnTo>
                    <a:pt x="7776" y="11982"/>
                  </a:lnTo>
                  <a:lnTo>
                    <a:pt x="7776" y="12109"/>
                  </a:lnTo>
                  <a:lnTo>
                    <a:pt x="7776" y="12237"/>
                  </a:lnTo>
                  <a:lnTo>
                    <a:pt x="7903" y="12364"/>
                  </a:lnTo>
                  <a:lnTo>
                    <a:pt x="8286" y="12364"/>
                  </a:lnTo>
                  <a:lnTo>
                    <a:pt x="8413" y="12237"/>
                  </a:lnTo>
                  <a:lnTo>
                    <a:pt x="8286" y="11982"/>
                  </a:lnTo>
                  <a:lnTo>
                    <a:pt x="8158" y="11854"/>
                  </a:lnTo>
                  <a:close/>
                  <a:moveTo>
                    <a:pt x="20140" y="11854"/>
                  </a:moveTo>
                  <a:lnTo>
                    <a:pt x="19885" y="11982"/>
                  </a:lnTo>
                  <a:lnTo>
                    <a:pt x="19757" y="12109"/>
                  </a:lnTo>
                  <a:lnTo>
                    <a:pt x="19885" y="12237"/>
                  </a:lnTo>
                  <a:lnTo>
                    <a:pt x="20012" y="12364"/>
                  </a:lnTo>
                  <a:lnTo>
                    <a:pt x="20395" y="12364"/>
                  </a:lnTo>
                  <a:lnTo>
                    <a:pt x="20522" y="12237"/>
                  </a:lnTo>
                  <a:lnTo>
                    <a:pt x="20395" y="11982"/>
                  </a:lnTo>
                  <a:lnTo>
                    <a:pt x="20267" y="11854"/>
                  </a:lnTo>
                  <a:close/>
                  <a:moveTo>
                    <a:pt x="128" y="11982"/>
                  </a:moveTo>
                  <a:lnTo>
                    <a:pt x="1" y="12492"/>
                  </a:lnTo>
                  <a:lnTo>
                    <a:pt x="128" y="12364"/>
                  </a:lnTo>
                  <a:lnTo>
                    <a:pt x="255" y="12237"/>
                  </a:lnTo>
                  <a:lnTo>
                    <a:pt x="128" y="11982"/>
                  </a:lnTo>
                  <a:close/>
                  <a:moveTo>
                    <a:pt x="3952" y="11854"/>
                  </a:moveTo>
                  <a:lnTo>
                    <a:pt x="3824" y="11982"/>
                  </a:lnTo>
                  <a:lnTo>
                    <a:pt x="3697" y="12237"/>
                  </a:lnTo>
                  <a:lnTo>
                    <a:pt x="3824" y="12364"/>
                  </a:lnTo>
                  <a:lnTo>
                    <a:pt x="3952" y="12492"/>
                  </a:lnTo>
                  <a:lnTo>
                    <a:pt x="4207" y="12364"/>
                  </a:lnTo>
                  <a:lnTo>
                    <a:pt x="4207" y="12237"/>
                  </a:lnTo>
                  <a:lnTo>
                    <a:pt x="4207" y="11982"/>
                  </a:lnTo>
                  <a:lnTo>
                    <a:pt x="3952" y="11854"/>
                  </a:lnTo>
                  <a:close/>
                  <a:moveTo>
                    <a:pt x="12110" y="11854"/>
                  </a:moveTo>
                  <a:lnTo>
                    <a:pt x="11855" y="11982"/>
                  </a:lnTo>
                  <a:lnTo>
                    <a:pt x="11855" y="12237"/>
                  </a:lnTo>
                  <a:lnTo>
                    <a:pt x="11855" y="12364"/>
                  </a:lnTo>
                  <a:lnTo>
                    <a:pt x="12110" y="12492"/>
                  </a:lnTo>
                  <a:lnTo>
                    <a:pt x="12237" y="12364"/>
                  </a:lnTo>
                  <a:lnTo>
                    <a:pt x="12364" y="12237"/>
                  </a:lnTo>
                  <a:lnTo>
                    <a:pt x="12237" y="11982"/>
                  </a:lnTo>
                  <a:lnTo>
                    <a:pt x="12110" y="11854"/>
                  </a:lnTo>
                  <a:close/>
                  <a:moveTo>
                    <a:pt x="3952" y="12492"/>
                  </a:moveTo>
                  <a:lnTo>
                    <a:pt x="3952" y="12492"/>
                  </a:lnTo>
                  <a:lnTo>
                    <a:pt x="3952" y="12492"/>
                  </a:lnTo>
                  <a:close/>
                  <a:moveTo>
                    <a:pt x="12110" y="12492"/>
                  </a:moveTo>
                  <a:lnTo>
                    <a:pt x="12110" y="12492"/>
                  </a:lnTo>
                  <a:lnTo>
                    <a:pt x="12110" y="12492"/>
                  </a:lnTo>
                  <a:close/>
                  <a:moveTo>
                    <a:pt x="16061" y="11854"/>
                  </a:moveTo>
                  <a:lnTo>
                    <a:pt x="15933" y="11982"/>
                  </a:lnTo>
                  <a:lnTo>
                    <a:pt x="15806" y="12237"/>
                  </a:lnTo>
                  <a:lnTo>
                    <a:pt x="15933" y="12364"/>
                  </a:lnTo>
                  <a:lnTo>
                    <a:pt x="16061" y="12492"/>
                  </a:lnTo>
                  <a:lnTo>
                    <a:pt x="16316" y="12364"/>
                  </a:lnTo>
                  <a:lnTo>
                    <a:pt x="16316" y="12237"/>
                  </a:lnTo>
                  <a:lnTo>
                    <a:pt x="16316" y="11982"/>
                  </a:lnTo>
                  <a:lnTo>
                    <a:pt x="16061" y="11854"/>
                  </a:lnTo>
                  <a:close/>
                  <a:moveTo>
                    <a:pt x="24219" y="11854"/>
                  </a:moveTo>
                  <a:lnTo>
                    <a:pt x="23964" y="11982"/>
                  </a:lnTo>
                  <a:lnTo>
                    <a:pt x="23964" y="12237"/>
                  </a:lnTo>
                  <a:lnTo>
                    <a:pt x="23964" y="12364"/>
                  </a:lnTo>
                  <a:lnTo>
                    <a:pt x="24219" y="12492"/>
                  </a:lnTo>
                  <a:lnTo>
                    <a:pt x="24346" y="12364"/>
                  </a:lnTo>
                  <a:lnTo>
                    <a:pt x="24473" y="12237"/>
                  </a:lnTo>
                  <a:lnTo>
                    <a:pt x="24346" y="11982"/>
                  </a:lnTo>
                  <a:lnTo>
                    <a:pt x="24219" y="11854"/>
                  </a:lnTo>
                  <a:close/>
                  <a:moveTo>
                    <a:pt x="1785" y="14913"/>
                  </a:moveTo>
                  <a:lnTo>
                    <a:pt x="1658" y="15041"/>
                  </a:lnTo>
                  <a:lnTo>
                    <a:pt x="1658" y="15296"/>
                  </a:lnTo>
                  <a:lnTo>
                    <a:pt x="1785" y="15423"/>
                  </a:lnTo>
                  <a:lnTo>
                    <a:pt x="2040" y="15423"/>
                  </a:lnTo>
                  <a:lnTo>
                    <a:pt x="2167" y="15296"/>
                  </a:lnTo>
                  <a:lnTo>
                    <a:pt x="2295" y="15168"/>
                  </a:lnTo>
                  <a:lnTo>
                    <a:pt x="2295" y="15041"/>
                  </a:lnTo>
                  <a:lnTo>
                    <a:pt x="2167" y="14913"/>
                  </a:lnTo>
                  <a:close/>
                  <a:moveTo>
                    <a:pt x="5864" y="14913"/>
                  </a:moveTo>
                  <a:lnTo>
                    <a:pt x="5736" y="15168"/>
                  </a:lnTo>
                  <a:lnTo>
                    <a:pt x="5864" y="15296"/>
                  </a:lnTo>
                  <a:lnTo>
                    <a:pt x="5991" y="15423"/>
                  </a:lnTo>
                  <a:lnTo>
                    <a:pt x="6246" y="15296"/>
                  </a:lnTo>
                  <a:lnTo>
                    <a:pt x="6246" y="15168"/>
                  </a:lnTo>
                  <a:lnTo>
                    <a:pt x="6246" y="14913"/>
                  </a:lnTo>
                  <a:close/>
                  <a:moveTo>
                    <a:pt x="9815" y="14913"/>
                  </a:moveTo>
                  <a:lnTo>
                    <a:pt x="9815" y="15168"/>
                  </a:lnTo>
                  <a:lnTo>
                    <a:pt x="9815" y="15296"/>
                  </a:lnTo>
                  <a:lnTo>
                    <a:pt x="10070" y="15423"/>
                  </a:lnTo>
                  <a:lnTo>
                    <a:pt x="10198" y="15296"/>
                  </a:lnTo>
                  <a:lnTo>
                    <a:pt x="10325" y="15168"/>
                  </a:lnTo>
                  <a:lnTo>
                    <a:pt x="10198" y="14913"/>
                  </a:lnTo>
                  <a:close/>
                  <a:moveTo>
                    <a:pt x="13894" y="14913"/>
                  </a:moveTo>
                  <a:lnTo>
                    <a:pt x="13767" y="15041"/>
                  </a:lnTo>
                  <a:lnTo>
                    <a:pt x="13767" y="15296"/>
                  </a:lnTo>
                  <a:lnTo>
                    <a:pt x="13894" y="15423"/>
                  </a:lnTo>
                  <a:lnTo>
                    <a:pt x="14149" y="15423"/>
                  </a:lnTo>
                  <a:lnTo>
                    <a:pt x="14276" y="15296"/>
                  </a:lnTo>
                  <a:lnTo>
                    <a:pt x="14404" y="15168"/>
                  </a:lnTo>
                  <a:lnTo>
                    <a:pt x="14404" y="15041"/>
                  </a:lnTo>
                  <a:lnTo>
                    <a:pt x="14276" y="14913"/>
                  </a:lnTo>
                  <a:close/>
                  <a:moveTo>
                    <a:pt x="17973" y="14913"/>
                  </a:moveTo>
                  <a:lnTo>
                    <a:pt x="17845" y="15168"/>
                  </a:lnTo>
                  <a:lnTo>
                    <a:pt x="17973" y="15296"/>
                  </a:lnTo>
                  <a:lnTo>
                    <a:pt x="18100" y="15423"/>
                  </a:lnTo>
                  <a:lnTo>
                    <a:pt x="18355" y="15296"/>
                  </a:lnTo>
                  <a:lnTo>
                    <a:pt x="18355" y="15168"/>
                  </a:lnTo>
                  <a:lnTo>
                    <a:pt x="18355" y="14913"/>
                  </a:lnTo>
                  <a:close/>
                  <a:moveTo>
                    <a:pt x="21924" y="14913"/>
                  </a:moveTo>
                  <a:lnTo>
                    <a:pt x="21924" y="15168"/>
                  </a:lnTo>
                  <a:lnTo>
                    <a:pt x="21924" y="15296"/>
                  </a:lnTo>
                  <a:lnTo>
                    <a:pt x="22179" y="15423"/>
                  </a:lnTo>
                  <a:lnTo>
                    <a:pt x="22307" y="15296"/>
                  </a:lnTo>
                  <a:lnTo>
                    <a:pt x="22434" y="15168"/>
                  </a:lnTo>
                  <a:lnTo>
                    <a:pt x="22307" y="14913"/>
                  </a:lnTo>
                  <a:close/>
                  <a:moveTo>
                    <a:pt x="26003" y="14913"/>
                  </a:moveTo>
                  <a:lnTo>
                    <a:pt x="25876" y="15168"/>
                  </a:lnTo>
                  <a:lnTo>
                    <a:pt x="26003" y="15296"/>
                  </a:lnTo>
                  <a:lnTo>
                    <a:pt x="26131" y="15423"/>
                  </a:lnTo>
                  <a:lnTo>
                    <a:pt x="26385" y="15296"/>
                  </a:lnTo>
                  <a:lnTo>
                    <a:pt x="26258" y="14913"/>
                  </a:lnTo>
                  <a:close/>
                  <a:moveTo>
                    <a:pt x="8031" y="17845"/>
                  </a:moveTo>
                  <a:lnTo>
                    <a:pt x="7903" y="17972"/>
                  </a:lnTo>
                  <a:lnTo>
                    <a:pt x="7776" y="18100"/>
                  </a:lnTo>
                  <a:lnTo>
                    <a:pt x="7903" y="18355"/>
                  </a:lnTo>
                  <a:lnTo>
                    <a:pt x="8286" y="18355"/>
                  </a:lnTo>
                  <a:lnTo>
                    <a:pt x="8286" y="18100"/>
                  </a:lnTo>
                  <a:lnTo>
                    <a:pt x="8286" y="17972"/>
                  </a:lnTo>
                  <a:lnTo>
                    <a:pt x="8031" y="17845"/>
                  </a:lnTo>
                  <a:close/>
                  <a:moveTo>
                    <a:pt x="12110" y="17845"/>
                  </a:moveTo>
                  <a:lnTo>
                    <a:pt x="11855" y="17972"/>
                  </a:lnTo>
                  <a:lnTo>
                    <a:pt x="11855" y="18100"/>
                  </a:lnTo>
                  <a:lnTo>
                    <a:pt x="11855" y="18355"/>
                  </a:lnTo>
                  <a:lnTo>
                    <a:pt x="12237" y="18355"/>
                  </a:lnTo>
                  <a:lnTo>
                    <a:pt x="12364" y="18100"/>
                  </a:lnTo>
                  <a:lnTo>
                    <a:pt x="12237" y="17972"/>
                  </a:lnTo>
                  <a:lnTo>
                    <a:pt x="12110" y="17845"/>
                  </a:lnTo>
                  <a:close/>
                  <a:moveTo>
                    <a:pt x="20140" y="17845"/>
                  </a:moveTo>
                  <a:lnTo>
                    <a:pt x="20012" y="17972"/>
                  </a:lnTo>
                  <a:lnTo>
                    <a:pt x="19885" y="18100"/>
                  </a:lnTo>
                  <a:lnTo>
                    <a:pt x="20012" y="18355"/>
                  </a:lnTo>
                  <a:lnTo>
                    <a:pt x="20267" y="18355"/>
                  </a:lnTo>
                  <a:lnTo>
                    <a:pt x="20395" y="18100"/>
                  </a:lnTo>
                  <a:lnTo>
                    <a:pt x="20395" y="17972"/>
                  </a:lnTo>
                  <a:lnTo>
                    <a:pt x="20140" y="17845"/>
                  </a:lnTo>
                  <a:close/>
                  <a:moveTo>
                    <a:pt x="24219" y="17845"/>
                  </a:moveTo>
                  <a:lnTo>
                    <a:pt x="23964" y="17972"/>
                  </a:lnTo>
                  <a:lnTo>
                    <a:pt x="23964" y="18100"/>
                  </a:lnTo>
                  <a:lnTo>
                    <a:pt x="23964" y="18355"/>
                  </a:lnTo>
                  <a:lnTo>
                    <a:pt x="24346" y="18355"/>
                  </a:lnTo>
                  <a:lnTo>
                    <a:pt x="24473" y="18100"/>
                  </a:lnTo>
                  <a:lnTo>
                    <a:pt x="24346" y="17972"/>
                  </a:lnTo>
                  <a:lnTo>
                    <a:pt x="24219" y="17845"/>
                  </a:lnTo>
                  <a:close/>
                  <a:moveTo>
                    <a:pt x="3952" y="17845"/>
                  </a:moveTo>
                  <a:lnTo>
                    <a:pt x="3824" y="17972"/>
                  </a:lnTo>
                  <a:lnTo>
                    <a:pt x="3697" y="18100"/>
                  </a:lnTo>
                  <a:lnTo>
                    <a:pt x="3824" y="18355"/>
                  </a:lnTo>
                  <a:lnTo>
                    <a:pt x="3952" y="18482"/>
                  </a:lnTo>
                  <a:lnTo>
                    <a:pt x="4079" y="18482"/>
                  </a:lnTo>
                  <a:lnTo>
                    <a:pt x="4207" y="18227"/>
                  </a:lnTo>
                  <a:lnTo>
                    <a:pt x="4207" y="18100"/>
                  </a:lnTo>
                  <a:lnTo>
                    <a:pt x="4207" y="17972"/>
                  </a:lnTo>
                  <a:lnTo>
                    <a:pt x="3952" y="17845"/>
                  </a:lnTo>
                  <a:close/>
                  <a:moveTo>
                    <a:pt x="16061" y="17845"/>
                  </a:moveTo>
                  <a:lnTo>
                    <a:pt x="15933" y="17972"/>
                  </a:lnTo>
                  <a:lnTo>
                    <a:pt x="15806" y="18100"/>
                  </a:lnTo>
                  <a:lnTo>
                    <a:pt x="15933" y="18355"/>
                  </a:lnTo>
                  <a:lnTo>
                    <a:pt x="16061" y="18482"/>
                  </a:lnTo>
                  <a:lnTo>
                    <a:pt x="16188" y="18482"/>
                  </a:lnTo>
                  <a:lnTo>
                    <a:pt x="16316" y="18227"/>
                  </a:lnTo>
                  <a:lnTo>
                    <a:pt x="16316" y="18100"/>
                  </a:lnTo>
                  <a:lnTo>
                    <a:pt x="16316" y="17972"/>
                  </a:lnTo>
                  <a:lnTo>
                    <a:pt x="16061" y="17845"/>
                  </a:lnTo>
                  <a:close/>
                  <a:moveTo>
                    <a:pt x="1912" y="20777"/>
                  </a:moveTo>
                  <a:lnTo>
                    <a:pt x="1785" y="20904"/>
                  </a:lnTo>
                  <a:lnTo>
                    <a:pt x="1658" y="21032"/>
                  </a:lnTo>
                  <a:lnTo>
                    <a:pt x="1785" y="21287"/>
                  </a:lnTo>
                  <a:lnTo>
                    <a:pt x="2167" y="21287"/>
                  </a:lnTo>
                  <a:lnTo>
                    <a:pt x="2167" y="21032"/>
                  </a:lnTo>
                  <a:lnTo>
                    <a:pt x="2167" y="20904"/>
                  </a:lnTo>
                  <a:lnTo>
                    <a:pt x="2040" y="20777"/>
                  </a:lnTo>
                  <a:close/>
                  <a:moveTo>
                    <a:pt x="5991" y="20777"/>
                  </a:moveTo>
                  <a:lnTo>
                    <a:pt x="5864" y="20904"/>
                  </a:lnTo>
                  <a:lnTo>
                    <a:pt x="5736" y="21032"/>
                  </a:lnTo>
                  <a:lnTo>
                    <a:pt x="5864" y="21287"/>
                  </a:lnTo>
                  <a:lnTo>
                    <a:pt x="6246" y="21287"/>
                  </a:lnTo>
                  <a:lnTo>
                    <a:pt x="6246" y="21032"/>
                  </a:lnTo>
                  <a:lnTo>
                    <a:pt x="6246" y="20904"/>
                  </a:lnTo>
                  <a:lnTo>
                    <a:pt x="5991" y="20777"/>
                  </a:lnTo>
                  <a:close/>
                  <a:moveTo>
                    <a:pt x="14021" y="20777"/>
                  </a:moveTo>
                  <a:lnTo>
                    <a:pt x="13894" y="20904"/>
                  </a:lnTo>
                  <a:lnTo>
                    <a:pt x="13767" y="21032"/>
                  </a:lnTo>
                  <a:lnTo>
                    <a:pt x="13894" y="21287"/>
                  </a:lnTo>
                  <a:lnTo>
                    <a:pt x="14276" y="21287"/>
                  </a:lnTo>
                  <a:lnTo>
                    <a:pt x="14276" y="21032"/>
                  </a:lnTo>
                  <a:lnTo>
                    <a:pt x="14276" y="20904"/>
                  </a:lnTo>
                  <a:lnTo>
                    <a:pt x="14149" y="20777"/>
                  </a:lnTo>
                  <a:close/>
                  <a:moveTo>
                    <a:pt x="18100" y="20777"/>
                  </a:moveTo>
                  <a:lnTo>
                    <a:pt x="17973" y="20904"/>
                  </a:lnTo>
                  <a:lnTo>
                    <a:pt x="17845" y="21032"/>
                  </a:lnTo>
                  <a:lnTo>
                    <a:pt x="17973" y="21287"/>
                  </a:lnTo>
                  <a:lnTo>
                    <a:pt x="18355" y="21287"/>
                  </a:lnTo>
                  <a:lnTo>
                    <a:pt x="18355" y="21032"/>
                  </a:lnTo>
                  <a:lnTo>
                    <a:pt x="18355" y="20904"/>
                  </a:lnTo>
                  <a:lnTo>
                    <a:pt x="18100" y="20777"/>
                  </a:lnTo>
                  <a:close/>
                  <a:moveTo>
                    <a:pt x="26131" y="20777"/>
                  </a:moveTo>
                  <a:lnTo>
                    <a:pt x="26003" y="20904"/>
                  </a:lnTo>
                  <a:lnTo>
                    <a:pt x="25876" y="21032"/>
                  </a:lnTo>
                  <a:lnTo>
                    <a:pt x="26003" y="21287"/>
                  </a:lnTo>
                  <a:lnTo>
                    <a:pt x="26385" y="21287"/>
                  </a:lnTo>
                  <a:lnTo>
                    <a:pt x="26385" y="21032"/>
                  </a:lnTo>
                  <a:lnTo>
                    <a:pt x="26385" y="20904"/>
                  </a:lnTo>
                  <a:lnTo>
                    <a:pt x="26258" y="20777"/>
                  </a:lnTo>
                  <a:close/>
                  <a:moveTo>
                    <a:pt x="10070" y="20777"/>
                  </a:moveTo>
                  <a:lnTo>
                    <a:pt x="9815" y="20904"/>
                  </a:lnTo>
                  <a:lnTo>
                    <a:pt x="9815" y="21032"/>
                  </a:lnTo>
                  <a:lnTo>
                    <a:pt x="9815" y="21287"/>
                  </a:lnTo>
                  <a:lnTo>
                    <a:pt x="9943" y="21414"/>
                  </a:lnTo>
                  <a:lnTo>
                    <a:pt x="10198" y="21414"/>
                  </a:lnTo>
                  <a:lnTo>
                    <a:pt x="10325" y="21159"/>
                  </a:lnTo>
                  <a:lnTo>
                    <a:pt x="10325" y="21032"/>
                  </a:lnTo>
                  <a:lnTo>
                    <a:pt x="10198" y="20904"/>
                  </a:lnTo>
                  <a:lnTo>
                    <a:pt x="10070" y="20777"/>
                  </a:lnTo>
                  <a:close/>
                  <a:moveTo>
                    <a:pt x="22179" y="20777"/>
                  </a:moveTo>
                  <a:lnTo>
                    <a:pt x="21924" y="20904"/>
                  </a:lnTo>
                  <a:lnTo>
                    <a:pt x="21924" y="21032"/>
                  </a:lnTo>
                  <a:lnTo>
                    <a:pt x="21924" y="21287"/>
                  </a:lnTo>
                  <a:lnTo>
                    <a:pt x="22052" y="21414"/>
                  </a:lnTo>
                  <a:lnTo>
                    <a:pt x="22307" y="21414"/>
                  </a:lnTo>
                  <a:lnTo>
                    <a:pt x="22434" y="21159"/>
                  </a:lnTo>
                  <a:lnTo>
                    <a:pt x="22434" y="21032"/>
                  </a:lnTo>
                  <a:lnTo>
                    <a:pt x="22307" y="20904"/>
                  </a:lnTo>
                  <a:lnTo>
                    <a:pt x="22179" y="20777"/>
                  </a:lnTo>
                  <a:close/>
                  <a:moveTo>
                    <a:pt x="3824" y="23836"/>
                  </a:moveTo>
                  <a:lnTo>
                    <a:pt x="3697" y="24091"/>
                  </a:lnTo>
                  <a:lnTo>
                    <a:pt x="3824" y="24218"/>
                  </a:lnTo>
                  <a:lnTo>
                    <a:pt x="3952" y="24346"/>
                  </a:lnTo>
                  <a:lnTo>
                    <a:pt x="4207" y="24218"/>
                  </a:lnTo>
                  <a:lnTo>
                    <a:pt x="4207" y="24091"/>
                  </a:lnTo>
                  <a:lnTo>
                    <a:pt x="4207" y="23836"/>
                  </a:lnTo>
                  <a:close/>
                  <a:moveTo>
                    <a:pt x="7776" y="23836"/>
                  </a:moveTo>
                  <a:lnTo>
                    <a:pt x="7648" y="23963"/>
                  </a:lnTo>
                  <a:lnTo>
                    <a:pt x="7648" y="24218"/>
                  </a:lnTo>
                  <a:lnTo>
                    <a:pt x="7903" y="24346"/>
                  </a:lnTo>
                  <a:lnTo>
                    <a:pt x="8031" y="24346"/>
                  </a:lnTo>
                  <a:lnTo>
                    <a:pt x="8158" y="24218"/>
                  </a:lnTo>
                  <a:lnTo>
                    <a:pt x="8286" y="24091"/>
                  </a:lnTo>
                  <a:lnTo>
                    <a:pt x="8286" y="23963"/>
                  </a:lnTo>
                  <a:lnTo>
                    <a:pt x="8158" y="23836"/>
                  </a:lnTo>
                  <a:close/>
                  <a:moveTo>
                    <a:pt x="11855" y="23836"/>
                  </a:moveTo>
                  <a:lnTo>
                    <a:pt x="11727" y="24091"/>
                  </a:lnTo>
                  <a:lnTo>
                    <a:pt x="11855" y="24218"/>
                  </a:lnTo>
                  <a:lnTo>
                    <a:pt x="12110" y="24346"/>
                  </a:lnTo>
                  <a:lnTo>
                    <a:pt x="12237" y="24218"/>
                  </a:lnTo>
                  <a:lnTo>
                    <a:pt x="12364" y="24091"/>
                  </a:lnTo>
                  <a:lnTo>
                    <a:pt x="12237" y="23836"/>
                  </a:lnTo>
                  <a:close/>
                  <a:moveTo>
                    <a:pt x="15933" y="23836"/>
                  </a:moveTo>
                  <a:lnTo>
                    <a:pt x="15806" y="24091"/>
                  </a:lnTo>
                  <a:lnTo>
                    <a:pt x="15933" y="24218"/>
                  </a:lnTo>
                  <a:lnTo>
                    <a:pt x="16061" y="24346"/>
                  </a:lnTo>
                  <a:lnTo>
                    <a:pt x="16316" y="24218"/>
                  </a:lnTo>
                  <a:lnTo>
                    <a:pt x="16316" y="24091"/>
                  </a:lnTo>
                  <a:lnTo>
                    <a:pt x="16316" y="23836"/>
                  </a:lnTo>
                  <a:close/>
                  <a:moveTo>
                    <a:pt x="19885" y="23836"/>
                  </a:moveTo>
                  <a:lnTo>
                    <a:pt x="19757" y="23963"/>
                  </a:lnTo>
                  <a:lnTo>
                    <a:pt x="19757" y="24218"/>
                  </a:lnTo>
                  <a:lnTo>
                    <a:pt x="20012" y="24346"/>
                  </a:lnTo>
                  <a:lnTo>
                    <a:pt x="20140" y="24346"/>
                  </a:lnTo>
                  <a:lnTo>
                    <a:pt x="20267" y="24218"/>
                  </a:lnTo>
                  <a:lnTo>
                    <a:pt x="20395" y="24091"/>
                  </a:lnTo>
                  <a:lnTo>
                    <a:pt x="20395" y="23963"/>
                  </a:lnTo>
                  <a:lnTo>
                    <a:pt x="20267" y="23836"/>
                  </a:lnTo>
                  <a:close/>
                  <a:moveTo>
                    <a:pt x="23964" y="23836"/>
                  </a:moveTo>
                  <a:lnTo>
                    <a:pt x="23836" y="24091"/>
                  </a:lnTo>
                  <a:lnTo>
                    <a:pt x="23964" y="24218"/>
                  </a:lnTo>
                  <a:lnTo>
                    <a:pt x="24091" y="24346"/>
                  </a:lnTo>
                  <a:lnTo>
                    <a:pt x="24346" y="24218"/>
                  </a:lnTo>
                  <a:lnTo>
                    <a:pt x="24473" y="24091"/>
                  </a:lnTo>
                  <a:lnTo>
                    <a:pt x="24346" y="23836"/>
                  </a:lnTo>
                  <a:close/>
                  <a:moveTo>
                    <a:pt x="28042" y="23836"/>
                  </a:moveTo>
                  <a:lnTo>
                    <a:pt x="27915" y="24091"/>
                  </a:lnTo>
                  <a:lnTo>
                    <a:pt x="28042" y="24218"/>
                  </a:lnTo>
                  <a:lnTo>
                    <a:pt x="28170" y="24346"/>
                  </a:lnTo>
                  <a:lnTo>
                    <a:pt x="28425" y="24218"/>
                  </a:lnTo>
                  <a:lnTo>
                    <a:pt x="28425" y="24091"/>
                  </a:lnTo>
                  <a:lnTo>
                    <a:pt x="28425" y="23836"/>
                  </a:lnTo>
                  <a:close/>
                  <a:moveTo>
                    <a:pt x="1785" y="26767"/>
                  </a:moveTo>
                  <a:lnTo>
                    <a:pt x="1658" y="26895"/>
                  </a:lnTo>
                  <a:lnTo>
                    <a:pt x="1658" y="27150"/>
                  </a:lnTo>
                  <a:lnTo>
                    <a:pt x="1785" y="27277"/>
                  </a:lnTo>
                  <a:lnTo>
                    <a:pt x="1912" y="27277"/>
                  </a:lnTo>
                  <a:lnTo>
                    <a:pt x="2167" y="27150"/>
                  </a:lnTo>
                  <a:lnTo>
                    <a:pt x="2295" y="27022"/>
                  </a:lnTo>
                  <a:lnTo>
                    <a:pt x="2295" y="26895"/>
                  </a:lnTo>
                  <a:lnTo>
                    <a:pt x="2167" y="26767"/>
                  </a:lnTo>
                  <a:close/>
                  <a:moveTo>
                    <a:pt x="5864" y="26767"/>
                  </a:moveTo>
                  <a:lnTo>
                    <a:pt x="5736" y="27022"/>
                  </a:lnTo>
                  <a:lnTo>
                    <a:pt x="5864" y="27150"/>
                  </a:lnTo>
                  <a:lnTo>
                    <a:pt x="5991" y="27277"/>
                  </a:lnTo>
                  <a:lnTo>
                    <a:pt x="6246" y="27150"/>
                  </a:lnTo>
                  <a:lnTo>
                    <a:pt x="6246" y="27022"/>
                  </a:lnTo>
                  <a:lnTo>
                    <a:pt x="6246" y="26767"/>
                  </a:lnTo>
                  <a:close/>
                  <a:moveTo>
                    <a:pt x="9815" y="26767"/>
                  </a:moveTo>
                  <a:lnTo>
                    <a:pt x="9815" y="27022"/>
                  </a:lnTo>
                  <a:lnTo>
                    <a:pt x="9815" y="27150"/>
                  </a:lnTo>
                  <a:lnTo>
                    <a:pt x="10070" y="27277"/>
                  </a:lnTo>
                  <a:lnTo>
                    <a:pt x="10198" y="27150"/>
                  </a:lnTo>
                  <a:lnTo>
                    <a:pt x="10325" y="27022"/>
                  </a:lnTo>
                  <a:lnTo>
                    <a:pt x="10198" y="26767"/>
                  </a:lnTo>
                  <a:close/>
                  <a:moveTo>
                    <a:pt x="13894" y="26767"/>
                  </a:moveTo>
                  <a:lnTo>
                    <a:pt x="13767" y="26895"/>
                  </a:lnTo>
                  <a:lnTo>
                    <a:pt x="13767" y="27150"/>
                  </a:lnTo>
                  <a:lnTo>
                    <a:pt x="13894" y="27277"/>
                  </a:lnTo>
                  <a:lnTo>
                    <a:pt x="14021" y="27277"/>
                  </a:lnTo>
                  <a:lnTo>
                    <a:pt x="14276" y="27150"/>
                  </a:lnTo>
                  <a:lnTo>
                    <a:pt x="14404" y="27022"/>
                  </a:lnTo>
                  <a:lnTo>
                    <a:pt x="14404" y="26895"/>
                  </a:lnTo>
                  <a:lnTo>
                    <a:pt x="14276" y="26767"/>
                  </a:lnTo>
                  <a:close/>
                  <a:moveTo>
                    <a:pt x="17973" y="26767"/>
                  </a:moveTo>
                  <a:lnTo>
                    <a:pt x="17845" y="27022"/>
                  </a:lnTo>
                  <a:lnTo>
                    <a:pt x="17973" y="27150"/>
                  </a:lnTo>
                  <a:lnTo>
                    <a:pt x="18100" y="27277"/>
                  </a:lnTo>
                  <a:lnTo>
                    <a:pt x="18228" y="27150"/>
                  </a:lnTo>
                  <a:lnTo>
                    <a:pt x="18355" y="27022"/>
                  </a:lnTo>
                  <a:lnTo>
                    <a:pt x="18355" y="26767"/>
                  </a:lnTo>
                  <a:close/>
                  <a:moveTo>
                    <a:pt x="21924" y="26767"/>
                  </a:moveTo>
                  <a:lnTo>
                    <a:pt x="21924" y="27022"/>
                  </a:lnTo>
                  <a:lnTo>
                    <a:pt x="21924" y="27150"/>
                  </a:lnTo>
                  <a:lnTo>
                    <a:pt x="22179" y="27277"/>
                  </a:lnTo>
                  <a:lnTo>
                    <a:pt x="22307" y="27150"/>
                  </a:lnTo>
                  <a:lnTo>
                    <a:pt x="22434" y="27022"/>
                  </a:lnTo>
                  <a:lnTo>
                    <a:pt x="22307" y="26767"/>
                  </a:lnTo>
                  <a:close/>
                  <a:moveTo>
                    <a:pt x="26003" y="26767"/>
                  </a:moveTo>
                  <a:lnTo>
                    <a:pt x="25876" y="26895"/>
                  </a:lnTo>
                  <a:lnTo>
                    <a:pt x="25876" y="27150"/>
                  </a:lnTo>
                  <a:lnTo>
                    <a:pt x="26003" y="27277"/>
                  </a:lnTo>
                  <a:lnTo>
                    <a:pt x="26131" y="27277"/>
                  </a:lnTo>
                  <a:lnTo>
                    <a:pt x="26385" y="27150"/>
                  </a:lnTo>
                  <a:lnTo>
                    <a:pt x="26513" y="27022"/>
                  </a:lnTo>
                  <a:lnTo>
                    <a:pt x="26513" y="26895"/>
                  </a:lnTo>
                  <a:lnTo>
                    <a:pt x="26258" y="26767"/>
                  </a:lnTo>
                  <a:close/>
                  <a:moveTo>
                    <a:pt x="29954" y="26767"/>
                  </a:moveTo>
                  <a:lnTo>
                    <a:pt x="29954" y="27022"/>
                  </a:lnTo>
                  <a:lnTo>
                    <a:pt x="29954" y="27150"/>
                  </a:lnTo>
                  <a:lnTo>
                    <a:pt x="30209" y="27277"/>
                  </a:lnTo>
                  <a:lnTo>
                    <a:pt x="30337" y="27150"/>
                  </a:lnTo>
                  <a:lnTo>
                    <a:pt x="30464" y="27022"/>
                  </a:lnTo>
                  <a:lnTo>
                    <a:pt x="30337" y="26767"/>
                  </a:lnTo>
                  <a:close/>
                  <a:moveTo>
                    <a:pt x="28170" y="29699"/>
                  </a:moveTo>
                  <a:lnTo>
                    <a:pt x="28042" y="29827"/>
                  </a:lnTo>
                  <a:lnTo>
                    <a:pt x="27915" y="29954"/>
                  </a:lnTo>
                  <a:lnTo>
                    <a:pt x="27915" y="30082"/>
                  </a:lnTo>
                  <a:lnTo>
                    <a:pt x="28425" y="29954"/>
                  </a:lnTo>
                  <a:lnTo>
                    <a:pt x="28297" y="29827"/>
                  </a:lnTo>
                  <a:lnTo>
                    <a:pt x="28170" y="29699"/>
                  </a:lnTo>
                  <a:close/>
                  <a:moveTo>
                    <a:pt x="8031" y="29699"/>
                  </a:moveTo>
                  <a:lnTo>
                    <a:pt x="7776" y="29827"/>
                  </a:lnTo>
                  <a:lnTo>
                    <a:pt x="7776" y="29954"/>
                  </a:lnTo>
                  <a:lnTo>
                    <a:pt x="7776" y="30209"/>
                  </a:lnTo>
                  <a:lnTo>
                    <a:pt x="8158" y="30209"/>
                  </a:lnTo>
                  <a:lnTo>
                    <a:pt x="8286" y="29954"/>
                  </a:lnTo>
                  <a:lnTo>
                    <a:pt x="8158" y="29827"/>
                  </a:lnTo>
                  <a:lnTo>
                    <a:pt x="8031" y="29699"/>
                  </a:lnTo>
                  <a:close/>
                  <a:moveTo>
                    <a:pt x="12110" y="29699"/>
                  </a:moveTo>
                  <a:lnTo>
                    <a:pt x="11855" y="29827"/>
                  </a:lnTo>
                  <a:lnTo>
                    <a:pt x="11727" y="29954"/>
                  </a:lnTo>
                  <a:lnTo>
                    <a:pt x="11855" y="30209"/>
                  </a:lnTo>
                  <a:lnTo>
                    <a:pt x="12237" y="30209"/>
                  </a:lnTo>
                  <a:lnTo>
                    <a:pt x="12364" y="29954"/>
                  </a:lnTo>
                  <a:lnTo>
                    <a:pt x="12237" y="29827"/>
                  </a:lnTo>
                  <a:lnTo>
                    <a:pt x="12110" y="29699"/>
                  </a:lnTo>
                  <a:close/>
                  <a:moveTo>
                    <a:pt x="20140" y="29699"/>
                  </a:moveTo>
                  <a:lnTo>
                    <a:pt x="19885" y="29827"/>
                  </a:lnTo>
                  <a:lnTo>
                    <a:pt x="19885" y="29954"/>
                  </a:lnTo>
                  <a:lnTo>
                    <a:pt x="19885" y="30209"/>
                  </a:lnTo>
                  <a:lnTo>
                    <a:pt x="20267" y="30209"/>
                  </a:lnTo>
                  <a:lnTo>
                    <a:pt x="20395" y="29954"/>
                  </a:lnTo>
                  <a:lnTo>
                    <a:pt x="20267" y="29827"/>
                  </a:lnTo>
                  <a:lnTo>
                    <a:pt x="20140" y="29699"/>
                  </a:lnTo>
                  <a:close/>
                  <a:moveTo>
                    <a:pt x="24091" y="29699"/>
                  </a:moveTo>
                  <a:lnTo>
                    <a:pt x="23964" y="29827"/>
                  </a:lnTo>
                  <a:lnTo>
                    <a:pt x="23836" y="29954"/>
                  </a:lnTo>
                  <a:lnTo>
                    <a:pt x="23964" y="30209"/>
                  </a:lnTo>
                  <a:lnTo>
                    <a:pt x="24346" y="30209"/>
                  </a:lnTo>
                  <a:lnTo>
                    <a:pt x="24473" y="29954"/>
                  </a:lnTo>
                  <a:lnTo>
                    <a:pt x="24346" y="29827"/>
                  </a:lnTo>
                  <a:lnTo>
                    <a:pt x="24219" y="29699"/>
                  </a:lnTo>
                  <a:close/>
                  <a:moveTo>
                    <a:pt x="3952" y="29699"/>
                  </a:moveTo>
                  <a:lnTo>
                    <a:pt x="3824" y="29827"/>
                  </a:lnTo>
                  <a:lnTo>
                    <a:pt x="3697" y="29954"/>
                  </a:lnTo>
                  <a:lnTo>
                    <a:pt x="3697" y="30209"/>
                  </a:lnTo>
                  <a:lnTo>
                    <a:pt x="3952" y="30336"/>
                  </a:lnTo>
                  <a:lnTo>
                    <a:pt x="4079" y="30336"/>
                  </a:lnTo>
                  <a:lnTo>
                    <a:pt x="4207" y="30082"/>
                  </a:lnTo>
                  <a:lnTo>
                    <a:pt x="4207" y="29954"/>
                  </a:lnTo>
                  <a:lnTo>
                    <a:pt x="4207" y="29827"/>
                  </a:lnTo>
                  <a:lnTo>
                    <a:pt x="3952" y="29699"/>
                  </a:lnTo>
                  <a:close/>
                  <a:moveTo>
                    <a:pt x="16061" y="29699"/>
                  </a:moveTo>
                  <a:lnTo>
                    <a:pt x="15933" y="29827"/>
                  </a:lnTo>
                  <a:lnTo>
                    <a:pt x="15806" y="29954"/>
                  </a:lnTo>
                  <a:lnTo>
                    <a:pt x="15806" y="30209"/>
                  </a:lnTo>
                  <a:lnTo>
                    <a:pt x="16061" y="30336"/>
                  </a:lnTo>
                  <a:lnTo>
                    <a:pt x="16188" y="30336"/>
                  </a:lnTo>
                  <a:lnTo>
                    <a:pt x="16316" y="30082"/>
                  </a:lnTo>
                  <a:lnTo>
                    <a:pt x="16316" y="29954"/>
                  </a:lnTo>
                  <a:lnTo>
                    <a:pt x="16316" y="29827"/>
                  </a:lnTo>
                  <a:lnTo>
                    <a:pt x="16061" y="29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7258869" y="1416620"/>
              <a:ext cx="334575" cy="627025"/>
            </a:xfrm>
            <a:custGeom>
              <a:avLst/>
              <a:gdLst/>
              <a:ahLst/>
              <a:cxnLst/>
              <a:rect l="l" t="t" r="r" b="b"/>
              <a:pathLst>
                <a:path w="18228" h="34161" extrusionOk="0">
                  <a:moveTo>
                    <a:pt x="0" y="0"/>
                  </a:moveTo>
                  <a:lnTo>
                    <a:pt x="2677" y="15041"/>
                  </a:lnTo>
                  <a:lnTo>
                    <a:pt x="4461" y="25365"/>
                  </a:lnTo>
                  <a:lnTo>
                    <a:pt x="6118" y="34160"/>
                  </a:lnTo>
                  <a:lnTo>
                    <a:pt x="9305" y="33651"/>
                  </a:lnTo>
                  <a:lnTo>
                    <a:pt x="10835" y="33396"/>
                  </a:lnTo>
                  <a:lnTo>
                    <a:pt x="12364" y="32886"/>
                  </a:lnTo>
                  <a:lnTo>
                    <a:pt x="13894" y="32376"/>
                  </a:lnTo>
                  <a:lnTo>
                    <a:pt x="15423" y="31866"/>
                  </a:lnTo>
                  <a:lnTo>
                    <a:pt x="16825" y="31101"/>
                  </a:lnTo>
                  <a:lnTo>
                    <a:pt x="18228" y="30336"/>
                  </a:lnTo>
                  <a:lnTo>
                    <a:pt x="17335" y="27660"/>
                  </a:lnTo>
                  <a:lnTo>
                    <a:pt x="15041" y="21287"/>
                  </a:lnTo>
                  <a:lnTo>
                    <a:pt x="13511" y="17463"/>
                  </a:lnTo>
                  <a:lnTo>
                    <a:pt x="11727" y="13639"/>
                  </a:lnTo>
                  <a:lnTo>
                    <a:pt x="10070" y="10070"/>
                  </a:lnTo>
                  <a:lnTo>
                    <a:pt x="9178" y="8413"/>
                  </a:lnTo>
                  <a:lnTo>
                    <a:pt x="8285" y="7011"/>
                  </a:lnTo>
                  <a:lnTo>
                    <a:pt x="7138" y="5481"/>
                  </a:lnTo>
                  <a:lnTo>
                    <a:pt x="5864" y="3952"/>
                  </a:lnTo>
                  <a:lnTo>
                    <a:pt x="4461" y="2549"/>
                  </a:lnTo>
                  <a:lnTo>
                    <a:pt x="2932" y="1275"/>
                  </a:lnTo>
                  <a:lnTo>
                    <a:pt x="1530" y="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7006194" y="1451715"/>
              <a:ext cx="612984" cy="664451"/>
            </a:xfrm>
            <a:custGeom>
              <a:avLst/>
              <a:gdLst/>
              <a:ahLst/>
              <a:cxnLst/>
              <a:rect l="l" t="t" r="r" b="b"/>
              <a:pathLst>
                <a:path w="33396" h="36200" extrusionOk="0">
                  <a:moveTo>
                    <a:pt x="16061" y="0"/>
                  </a:moveTo>
                  <a:lnTo>
                    <a:pt x="15551" y="128"/>
                  </a:lnTo>
                  <a:lnTo>
                    <a:pt x="15168" y="383"/>
                  </a:lnTo>
                  <a:lnTo>
                    <a:pt x="14913" y="765"/>
                  </a:lnTo>
                  <a:lnTo>
                    <a:pt x="14658" y="1402"/>
                  </a:lnTo>
                  <a:lnTo>
                    <a:pt x="14531" y="2167"/>
                  </a:lnTo>
                  <a:lnTo>
                    <a:pt x="14658" y="3059"/>
                  </a:lnTo>
                  <a:lnTo>
                    <a:pt x="14913" y="4206"/>
                  </a:lnTo>
                  <a:lnTo>
                    <a:pt x="15296" y="5609"/>
                  </a:lnTo>
                  <a:lnTo>
                    <a:pt x="16953" y="10452"/>
                  </a:lnTo>
                  <a:lnTo>
                    <a:pt x="18610" y="14531"/>
                  </a:lnTo>
                  <a:lnTo>
                    <a:pt x="19757" y="17335"/>
                  </a:lnTo>
                  <a:lnTo>
                    <a:pt x="20012" y="18227"/>
                  </a:lnTo>
                  <a:lnTo>
                    <a:pt x="20139" y="18737"/>
                  </a:lnTo>
                  <a:lnTo>
                    <a:pt x="19884" y="18865"/>
                  </a:lnTo>
                  <a:lnTo>
                    <a:pt x="19375" y="19120"/>
                  </a:lnTo>
                  <a:lnTo>
                    <a:pt x="17208" y="19757"/>
                  </a:lnTo>
                  <a:lnTo>
                    <a:pt x="10580" y="21032"/>
                  </a:lnTo>
                  <a:lnTo>
                    <a:pt x="7011" y="21669"/>
                  </a:lnTo>
                  <a:lnTo>
                    <a:pt x="3824" y="22434"/>
                  </a:lnTo>
                  <a:lnTo>
                    <a:pt x="1402" y="23071"/>
                  </a:lnTo>
                  <a:lnTo>
                    <a:pt x="638" y="23453"/>
                  </a:lnTo>
                  <a:lnTo>
                    <a:pt x="255" y="23708"/>
                  </a:lnTo>
                  <a:lnTo>
                    <a:pt x="0" y="24091"/>
                  </a:lnTo>
                  <a:lnTo>
                    <a:pt x="0" y="24728"/>
                  </a:lnTo>
                  <a:lnTo>
                    <a:pt x="255" y="26385"/>
                  </a:lnTo>
                  <a:lnTo>
                    <a:pt x="892" y="28424"/>
                  </a:lnTo>
                  <a:lnTo>
                    <a:pt x="1657" y="30719"/>
                  </a:lnTo>
                  <a:lnTo>
                    <a:pt x="2549" y="32886"/>
                  </a:lnTo>
                  <a:lnTo>
                    <a:pt x="3442" y="34670"/>
                  </a:lnTo>
                  <a:lnTo>
                    <a:pt x="3952" y="35308"/>
                  </a:lnTo>
                  <a:lnTo>
                    <a:pt x="4334" y="35817"/>
                  </a:lnTo>
                  <a:lnTo>
                    <a:pt x="4844" y="36200"/>
                  </a:lnTo>
                  <a:lnTo>
                    <a:pt x="5099" y="36200"/>
                  </a:lnTo>
                  <a:lnTo>
                    <a:pt x="7266" y="35817"/>
                  </a:lnTo>
                  <a:lnTo>
                    <a:pt x="10325" y="35053"/>
                  </a:lnTo>
                  <a:lnTo>
                    <a:pt x="14149" y="34160"/>
                  </a:lnTo>
                  <a:lnTo>
                    <a:pt x="18227" y="32886"/>
                  </a:lnTo>
                  <a:lnTo>
                    <a:pt x="22434" y="31484"/>
                  </a:lnTo>
                  <a:lnTo>
                    <a:pt x="24473" y="30719"/>
                  </a:lnTo>
                  <a:lnTo>
                    <a:pt x="26513" y="29827"/>
                  </a:lnTo>
                  <a:lnTo>
                    <a:pt x="28297" y="28934"/>
                  </a:lnTo>
                  <a:lnTo>
                    <a:pt x="29954" y="28042"/>
                  </a:lnTo>
                  <a:lnTo>
                    <a:pt x="31484" y="27022"/>
                  </a:lnTo>
                  <a:lnTo>
                    <a:pt x="32631" y="26003"/>
                  </a:lnTo>
                  <a:lnTo>
                    <a:pt x="32886" y="25748"/>
                  </a:lnTo>
                  <a:lnTo>
                    <a:pt x="33141" y="25365"/>
                  </a:lnTo>
                  <a:lnTo>
                    <a:pt x="33268" y="24856"/>
                  </a:lnTo>
                  <a:lnTo>
                    <a:pt x="33396" y="24346"/>
                  </a:lnTo>
                  <a:lnTo>
                    <a:pt x="33396" y="23326"/>
                  </a:lnTo>
                  <a:lnTo>
                    <a:pt x="33141" y="21924"/>
                  </a:lnTo>
                  <a:lnTo>
                    <a:pt x="32631" y="20522"/>
                  </a:lnTo>
                  <a:lnTo>
                    <a:pt x="31994" y="18992"/>
                  </a:lnTo>
                  <a:lnTo>
                    <a:pt x="31229" y="17335"/>
                  </a:lnTo>
                  <a:lnTo>
                    <a:pt x="30209" y="15678"/>
                  </a:lnTo>
                  <a:lnTo>
                    <a:pt x="28042" y="12109"/>
                  </a:lnTo>
                  <a:lnTo>
                    <a:pt x="25493" y="8540"/>
                  </a:lnTo>
                  <a:lnTo>
                    <a:pt x="22816" y="5099"/>
                  </a:lnTo>
                  <a:lnTo>
                    <a:pt x="20267" y="2040"/>
                  </a:lnTo>
                  <a:lnTo>
                    <a:pt x="19375" y="1147"/>
                  </a:lnTo>
                  <a:lnTo>
                    <a:pt x="18227" y="510"/>
                  </a:lnTo>
                  <a:lnTo>
                    <a:pt x="17080" y="128"/>
                  </a:lnTo>
                  <a:lnTo>
                    <a:pt x="1657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6620151" y="1865822"/>
              <a:ext cx="531102" cy="318202"/>
            </a:xfrm>
            <a:custGeom>
              <a:avLst/>
              <a:gdLst/>
              <a:ahLst/>
              <a:cxnLst/>
              <a:rect l="l" t="t" r="r" b="b"/>
              <a:pathLst>
                <a:path w="28935" h="17336" extrusionOk="0">
                  <a:moveTo>
                    <a:pt x="24219" y="0"/>
                  </a:moveTo>
                  <a:lnTo>
                    <a:pt x="21160" y="128"/>
                  </a:lnTo>
                  <a:lnTo>
                    <a:pt x="15296" y="637"/>
                  </a:lnTo>
                  <a:lnTo>
                    <a:pt x="13639" y="892"/>
                  </a:lnTo>
                  <a:lnTo>
                    <a:pt x="11727" y="1275"/>
                  </a:lnTo>
                  <a:lnTo>
                    <a:pt x="9943" y="1785"/>
                  </a:lnTo>
                  <a:lnTo>
                    <a:pt x="9178" y="2040"/>
                  </a:lnTo>
                  <a:lnTo>
                    <a:pt x="8668" y="2295"/>
                  </a:lnTo>
                  <a:lnTo>
                    <a:pt x="7649" y="2932"/>
                  </a:lnTo>
                  <a:lnTo>
                    <a:pt x="6246" y="4079"/>
                  </a:lnTo>
                  <a:lnTo>
                    <a:pt x="4717" y="5354"/>
                  </a:lnTo>
                  <a:lnTo>
                    <a:pt x="3060" y="6756"/>
                  </a:lnTo>
                  <a:lnTo>
                    <a:pt x="1658" y="8285"/>
                  </a:lnTo>
                  <a:lnTo>
                    <a:pt x="638" y="9687"/>
                  </a:lnTo>
                  <a:lnTo>
                    <a:pt x="256" y="10325"/>
                  </a:lnTo>
                  <a:lnTo>
                    <a:pt x="1" y="10962"/>
                  </a:lnTo>
                  <a:lnTo>
                    <a:pt x="1" y="11472"/>
                  </a:lnTo>
                  <a:lnTo>
                    <a:pt x="256" y="11854"/>
                  </a:lnTo>
                  <a:lnTo>
                    <a:pt x="511" y="12109"/>
                  </a:lnTo>
                  <a:lnTo>
                    <a:pt x="1403" y="12109"/>
                  </a:lnTo>
                  <a:lnTo>
                    <a:pt x="1913" y="11854"/>
                  </a:lnTo>
                  <a:lnTo>
                    <a:pt x="3187" y="11217"/>
                  </a:lnTo>
                  <a:lnTo>
                    <a:pt x="4462" y="10197"/>
                  </a:lnTo>
                  <a:lnTo>
                    <a:pt x="5589" y="9203"/>
                  </a:lnTo>
                  <a:lnTo>
                    <a:pt x="4589" y="10452"/>
                  </a:lnTo>
                  <a:lnTo>
                    <a:pt x="3570" y="11727"/>
                  </a:lnTo>
                  <a:lnTo>
                    <a:pt x="2805" y="13001"/>
                  </a:lnTo>
                  <a:lnTo>
                    <a:pt x="2677" y="13511"/>
                  </a:lnTo>
                  <a:lnTo>
                    <a:pt x="2550" y="14149"/>
                  </a:lnTo>
                  <a:lnTo>
                    <a:pt x="2677" y="14531"/>
                  </a:lnTo>
                  <a:lnTo>
                    <a:pt x="3060" y="14913"/>
                  </a:lnTo>
                  <a:lnTo>
                    <a:pt x="3442" y="15168"/>
                  </a:lnTo>
                  <a:lnTo>
                    <a:pt x="3952" y="15168"/>
                  </a:lnTo>
                  <a:lnTo>
                    <a:pt x="4462" y="15041"/>
                  </a:lnTo>
                  <a:lnTo>
                    <a:pt x="5099" y="14786"/>
                  </a:lnTo>
                  <a:lnTo>
                    <a:pt x="6374" y="13766"/>
                  </a:lnTo>
                  <a:lnTo>
                    <a:pt x="6823" y="13358"/>
                  </a:lnTo>
                  <a:lnTo>
                    <a:pt x="6501" y="13894"/>
                  </a:lnTo>
                  <a:lnTo>
                    <a:pt x="6246" y="14531"/>
                  </a:lnTo>
                  <a:lnTo>
                    <a:pt x="6119" y="15168"/>
                  </a:lnTo>
                  <a:lnTo>
                    <a:pt x="6119" y="15678"/>
                  </a:lnTo>
                  <a:lnTo>
                    <a:pt x="6246" y="16061"/>
                  </a:lnTo>
                  <a:lnTo>
                    <a:pt x="6629" y="16443"/>
                  </a:lnTo>
                  <a:lnTo>
                    <a:pt x="7011" y="16570"/>
                  </a:lnTo>
                  <a:lnTo>
                    <a:pt x="7394" y="16443"/>
                  </a:lnTo>
                  <a:lnTo>
                    <a:pt x="7903" y="16315"/>
                  </a:lnTo>
                  <a:lnTo>
                    <a:pt x="8541" y="15933"/>
                  </a:lnTo>
                  <a:lnTo>
                    <a:pt x="9815" y="15041"/>
                  </a:lnTo>
                  <a:lnTo>
                    <a:pt x="11090" y="13894"/>
                  </a:lnTo>
                  <a:lnTo>
                    <a:pt x="11235" y="13741"/>
                  </a:lnTo>
                  <a:lnTo>
                    <a:pt x="10708" y="14531"/>
                  </a:lnTo>
                  <a:lnTo>
                    <a:pt x="10070" y="15551"/>
                  </a:lnTo>
                  <a:lnTo>
                    <a:pt x="9943" y="16061"/>
                  </a:lnTo>
                  <a:lnTo>
                    <a:pt x="9815" y="16443"/>
                  </a:lnTo>
                  <a:lnTo>
                    <a:pt x="9943" y="16825"/>
                  </a:lnTo>
                  <a:lnTo>
                    <a:pt x="10198" y="17208"/>
                  </a:lnTo>
                  <a:lnTo>
                    <a:pt x="10580" y="17335"/>
                  </a:lnTo>
                  <a:lnTo>
                    <a:pt x="11090" y="17335"/>
                  </a:lnTo>
                  <a:lnTo>
                    <a:pt x="11600" y="17208"/>
                  </a:lnTo>
                  <a:lnTo>
                    <a:pt x="12237" y="16953"/>
                  </a:lnTo>
                  <a:lnTo>
                    <a:pt x="13512" y="16315"/>
                  </a:lnTo>
                  <a:lnTo>
                    <a:pt x="14786" y="15296"/>
                  </a:lnTo>
                  <a:lnTo>
                    <a:pt x="15934" y="14276"/>
                  </a:lnTo>
                  <a:lnTo>
                    <a:pt x="16953" y="13384"/>
                  </a:lnTo>
                  <a:lnTo>
                    <a:pt x="17846" y="12364"/>
                  </a:lnTo>
                  <a:lnTo>
                    <a:pt x="19758" y="13129"/>
                  </a:lnTo>
                  <a:lnTo>
                    <a:pt x="21415" y="13639"/>
                  </a:lnTo>
                  <a:lnTo>
                    <a:pt x="22944" y="13894"/>
                  </a:lnTo>
                  <a:lnTo>
                    <a:pt x="24474" y="14021"/>
                  </a:lnTo>
                  <a:lnTo>
                    <a:pt x="25748" y="13894"/>
                  </a:lnTo>
                  <a:lnTo>
                    <a:pt x="26896" y="13639"/>
                  </a:lnTo>
                  <a:lnTo>
                    <a:pt x="27915" y="13256"/>
                  </a:lnTo>
                  <a:lnTo>
                    <a:pt x="28935" y="13001"/>
                  </a:lnTo>
                  <a:lnTo>
                    <a:pt x="28935" y="12747"/>
                  </a:lnTo>
                  <a:lnTo>
                    <a:pt x="28807" y="12364"/>
                  </a:lnTo>
                  <a:lnTo>
                    <a:pt x="28425" y="10835"/>
                  </a:lnTo>
                  <a:lnTo>
                    <a:pt x="26768" y="6373"/>
                  </a:lnTo>
                  <a:lnTo>
                    <a:pt x="2421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6673968" y="1959396"/>
              <a:ext cx="126356" cy="140397"/>
            </a:xfrm>
            <a:custGeom>
              <a:avLst/>
              <a:gdLst/>
              <a:ahLst/>
              <a:cxnLst/>
              <a:rect l="l" t="t" r="r" b="b"/>
              <a:pathLst>
                <a:path w="6884" h="7649" extrusionOk="0">
                  <a:moveTo>
                    <a:pt x="6883" y="1"/>
                  </a:moveTo>
                  <a:lnTo>
                    <a:pt x="5609" y="1020"/>
                  </a:lnTo>
                  <a:lnTo>
                    <a:pt x="4462" y="2040"/>
                  </a:lnTo>
                  <a:lnTo>
                    <a:pt x="3442" y="3187"/>
                  </a:lnTo>
                  <a:lnTo>
                    <a:pt x="2422" y="4334"/>
                  </a:lnTo>
                  <a:lnTo>
                    <a:pt x="1148" y="5991"/>
                  </a:lnTo>
                  <a:lnTo>
                    <a:pt x="0" y="7649"/>
                  </a:lnTo>
                  <a:lnTo>
                    <a:pt x="1148" y="6119"/>
                  </a:lnTo>
                  <a:lnTo>
                    <a:pt x="2550" y="4462"/>
                  </a:lnTo>
                  <a:lnTo>
                    <a:pt x="4717" y="2295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6746489" y="2008532"/>
              <a:ext cx="102972" cy="100622"/>
            </a:xfrm>
            <a:custGeom>
              <a:avLst/>
              <a:gdLst/>
              <a:ahLst/>
              <a:cxnLst/>
              <a:rect l="l" t="t" r="r" b="b"/>
              <a:pathLst>
                <a:path w="5610" h="5482" extrusionOk="0">
                  <a:moveTo>
                    <a:pt x="5609" y="0"/>
                  </a:moveTo>
                  <a:lnTo>
                    <a:pt x="4080" y="1275"/>
                  </a:lnTo>
                  <a:lnTo>
                    <a:pt x="2677" y="2677"/>
                  </a:lnTo>
                  <a:lnTo>
                    <a:pt x="1" y="5481"/>
                  </a:lnTo>
                  <a:lnTo>
                    <a:pt x="2805" y="2805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6821359" y="2041277"/>
              <a:ext cx="79569" cy="81918"/>
            </a:xfrm>
            <a:custGeom>
              <a:avLst/>
              <a:gdLst/>
              <a:ahLst/>
              <a:cxnLst/>
              <a:rect l="l" t="t" r="r" b="b"/>
              <a:pathLst>
                <a:path w="4335" h="4463" extrusionOk="0">
                  <a:moveTo>
                    <a:pt x="4207" y="1"/>
                  </a:moveTo>
                  <a:lnTo>
                    <a:pt x="3060" y="1021"/>
                  </a:lnTo>
                  <a:lnTo>
                    <a:pt x="2040" y="2168"/>
                  </a:lnTo>
                  <a:lnTo>
                    <a:pt x="1020" y="3315"/>
                  </a:lnTo>
                  <a:lnTo>
                    <a:pt x="1" y="4462"/>
                  </a:lnTo>
                  <a:lnTo>
                    <a:pt x="128" y="4462"/>
                  </a:lnTo>
                  <a:lnTo>
                    <a:pt x="2040" y="2295"/>
                  </a:lnTo>
                  <a:lnTo>
                    <a:pt x="4334" y="128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6620151" y="1868153"/>
              <a:ext cx="379031" cy="222279"/>
            </a:xfrm>
            <a:custGeom>
              <a:avLst/>
              <a:gdLst/>
              <a:ahLst/>
              <a:cxnLst/>
              <a:rect l="l" t="t" r="r" b="b"/>
              <a:pathLst>
                <a:path w="20650" h="12110" extrusionOk="0">
                  <a:moveTo>
                    <a:pt x="20650" y="1"/>
                  </a:moveTo>
                  <a:lnTo>
                    <a:pt x="16826" y="256"/>
                  </a:lnTo>
                  <a:lnTo>
                    <a:pt x="13129" y="638"/>
                  </a:lnTo>
                  <a:lnTo>
                    <a:pt x="11600" y="893"/>
                  </a:lnTo>
                  <a:lnTo>
                    <a:pt x="10070" y="1403"/>
                  </a:lnTo>
                  <a:lnTo>
                    <a:pt x="8541" y="2040"/>
                  </a:lnTo>
                  <a:lnTo>
                    <a:pt x="7266" y="2932"/>
                  </a:lnTo>
                  <a:lnTo>
                    <a:pt x="4844" y="4972"/>
                  </a:lnTo>
                  <a:lnTo>
                    <a:pt x="2677" y="7139"/>
                  </a:lnTo>
                  <a:lnTo>
                    <a:pt x="1530" y="8413"/>
                  </a:lnTo>
                  <a:lnTo>
                    <a:pt x="511" y="9815"/>
                  </a:lnTo>
                  <a:lnTo>
                    <a:pt x="256" y="10325"/>
                  </a:lnTo>
                  <a:lnTo>
                    <a:pt x="1" y="10835"/>
                  </a:lnTo>
                  <a:lnTo>
                    <a:pt x="1" y="11345"/>
                  </a:lnTo>
                  <a:lnTo>
                    <a:pt x="1" y="11600"/>
                  </a:lnTo>
                  <a:lnTo>
                    <a:pt x="256" y="11855"/>
                  </a:lnTo>
                  <a:lnTo>
                    <a:pt x="511" y="11982"/>
                  </a:lnTo>
                  <a:lnTo>
                    <a:pt x="1020" y="12110"/>
                  </a:lnTo>
                  <a:lnTo>
                    <a:pt x="1530" y="11982"/>
                  </a:lnTo>
                  <a:lnTo>
                    <a:pt x="2168" y="11727"/>
                  </a:lnTo>
                  <a:lnTo>
                    <a:pt x="2932" y="11345"/>
                  </a:lnTo>
                  <a:lnTo>
                    <a:pt x="3697" y="10835"/>
                  </a:lnTo>
                  <a:lnTo>
                    <a:pt x="4462" y="10070"/>
                  </a:lnTo>
                  <a:lnTo>
                    <a:pt x="5354" y="9305"/>
                  </a:lnTo>
                  <a:lnTo>
                    <a:pt x="4207" y="10198"/>
                  </a:lnTo>
                  <a:lnTo>
                    <a:pt x="3187" y="10962"/>
                  </a:lnTo>
                  <a:lnTo>
                    <a:pt x="2423" y="11345"/>
                  </a:lnTo>
                  <a:lnTo>
                    <a:pt x="1785" y="11727"/>
                  </a:lnTo>
                  <a:lnTo>
                    <a:pt x="1275" y="11855"/>
                  </a:lnTo>
                  <a:lnTo>
                    <a:pt x="893" y="11855"/>
                  </a:lnTo>
                  <a:lnTo>
                    <a:pt x="511" y="11727"/>
                  </a:lnTo>
                  <a:lnTo>
                    <a:pt x="383" y="11600"/>
                  </a:lnTo>
                  <a:lnTo>
                    <a:pt x="256" y="11345"/>
                  </a:lnTo>
                  <a:lnTo>
                    <a:pt x="256" y="10962"/>
                  </a:lnTo>
                  <a:lnTo>
                    <a:pt x="511" y="10325"/>
                  </a:lnTo>
                  <a:lnTo>
                    <a:pt x="1020" y="9433"/>
                  </a:lnTo>
                  <a:lnTo>
                    <a:pt x="1530" y="8668"/>
                  </a:lnTo>
                  <a:lnTo>
                    <a:pt x="2677" y="7394"/>
                  </a:lnTo>
                  <a:lnTo>
                    <a:pt x="3825" y="6119"/>
                  </a:lnTo>
                  <a:lnTo>
                    <a:pt x="5099" y="4972"/>
                  </a:lnTo>
                  <a:lnTo>
                    <a:pt x="6374" y="3825"/>
                  </a:lnTo>
                  <a:lnTo>
                    <a:pt x="7903" y="2805"/>
                  </a:lnTo>
                  <a:lnTo>
                    <a:pt x="9433" y="1913"/>
                  </a:lnTo>
                  <a:lnTo>
                    <a:pt x="11218" y="1275"/>
                  </a:lnTo>
                  <a:lnTo>
                    <a:pt x="13002" y="893"/>
                  </a:lnTo>
                  <a:lnTo>
                    <a:pt x="14914" y="638"/>
                  </a:lnTo>
                  <a:lnTo>
                    <a:pt x="16826" y="510"/>
                  </a:lnTo>
                  <a:lnTo>
                    <a:pt x="18738" y="383"/>
                  </a:lnTo>
                  <a:lnTo>
                    <a:pt x="20650" y="128"/>
                  </a:lnTo>
                  <a:lnTo>
                    <a:pt x="2065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7270561" y="1437673"/>
              <a:ext cx="252693" cy="231640"/>
            </a:xfrm>
            <a:custGeom>
              <a:avLst/>
              <a:gdLst/>
              <a:ahLst/>
              <a:cxnLst/>
              <a:rect l="l" t="t" r="r" b="b"/>
              <a:pathLst>
                <a:path w="13767" h="12620" extrusionOk="0">
                  <a:moveTo>
                    <a:pt x="1020" y="0"/>
                  </a:moveTo>
                  <a:lnTo>
                    <a:pt x="638" y="128"/>
                  </a:lnTo>
                  <a:lnTo>
                    <a:pt x="383" y="255"/>
                  </a:lnTo>
                  <a:lnTo>
                    <a:pt x="255" y="510"/>
                  </a:lnTo>
                  <a:lnTo>
                    <a:pt x="1" y="1402"/>
                  </a:lnTo>
                  <a:lnTo>
                    <a:pt x="1" y="2550"/>
                  </a:lnTo>
                  <a:lnTo>
                    <a:pt x="128" y="3952"/>
                  </a:lnTo>
                  <a:lnTo>
                    <a:pt x="128" y="4079"/>
                  </a:lnTo>
                  <a:lnTo>
                    <a:pt x="128" y="4589"/>
                  </a:lnTo>
                  <a:lnTo>
                    <a:pt x="638" y="6628"/>
                  </a:lnTo>
                  <a:lnTo>
                    <a:pt x="1020" y="8668"/>
                  </a:lnTo>
                  <a:lnTo>
                    <a:pt x="1658" y="10707"/>
                  </a:lnTo>
                  <a:lnTo>
                    <a:pt x="2295" y="12619"/>
                  </a:lnTo>
                  <a:lnTo>
                    <a:pt x="13767" y="11982"/>
                  </a:lnTo>
                  <a:lnTo>
                    <a:pt x="12619" y="10197"/>
                  </a:lnTo>
                  <a:lnTo>
                    <a:pt x="12237" y="9815"/>
                  </a:lnTo>
                  <a:lnTo>
                    <a:pt x="10325" y="7266"/>
                  </a:lnTo>
                  <a:lnTo>
                    <a:pt x="10198" y="7138"/>
                  </a:lnTo>
                  <a:lnTo>
                    <a:pt x="8923" y="5736"/>
                  </a:lnTo>
                  <a:lnTo>
                    <a:pt x="7648" y="4334"/>
                  </a:lnTo>
                  <a:lnTo>
                    <a:pt x="6246" y="3059"/>
                  </a:lnTo>
                  <a:lnTo>
                    <a:pt x="4844" y="1785"/>
                  </a:lnTo>
                  <a:lnTo>
                    <a:pt x="3442" y="765"/>
                  </a:lnTo>
                  <a:lnTo>
                    <a:pt x="2295" y="255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7307987" y="1451715"/>
              <a:ext cx="9379" cy="9361"/>
            </a:xfrm>
            <a:custGeom>
              <a:avLst/>
              <a:gdLst/>
              <a:ahLst/>
              <a:cxnLst/>
              <a:rect l="l" t="t" r="r" b="b"/>
              <a:pathLst>
                <a:path w="511" h="510" extrusionOk="0">
                  <a:moveTo>
                    <a:pt x="256" y="0"/>
                  </a:moveTo>
                  <a:lnTo>
                    <a:pt x="128" y="128"/>
                  </a:lnTo>
                  <a:lnTo>
                    <a:pt x="1" y="255"/>
                  </a:lnTo>
                  <a:lnTo>
                    <a:pt x="128" y="510"/>
                  </a:lnTo>
                  <a:lnTo>
                    <a:pt x="511" y="510"/>
                  </a:lnTo>
                  <a:lnTo>
                    <a:pt x="511" y="255"/>
                  </a:lnTo>
                  <a:lnTo>
                    <a:pt x="511" y="128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730798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28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7382857" y="1561661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6"/>
                  </a:lnTo>
                  <a:lnTo>
                    <a:pt x="128" y="383"/>
                  </a:lnTo>
                  <a:lnTo>
                    <a:pt x="256" y="511"/>
                  </a:lnTo>
                  <a:lnTo>
                    <a:pt x="511" y="383"/>
                  </a:lnTo>
                  <a:lnTo>
                    <a:pt x="511" y="256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7270561" y="1505513"/>
              <a:ext cx="11710" cy="9379"/>
            </a:xfrm>
            <a:custGeom>
              <a:avLst/>
              <a:gdLst/>
              <a:ahLst/>
              <a:cxnLst/>
              <a:rect l="l" t="t" r="r" b="b"/>
              <a:pathLst>
                <a:path w="638" h="511" extrusionOk="0">
                  <a:moveTo>
                    <a:pt x="383" y="1"/>
                  </a:moveTo>
                  <a:lnTo>
                    <a:pt x="128" y="128"/>
                  </a:lnTo>
                  <a:lnTo>
                    <a:pt x="1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638" y="256"/>
                  </a:lnTo>
                  <a:lnTo>
                    <a:pt x="510" y="12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7345431" y="1505513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lnTo>
                    <a:pt x="128" y="128"/>
                  </a:lnTo>
                  <a:lnTo>
                    <a:pt x="0" y="256"/>
                  </a:lnTo>
                  <a:lnTo>
                    <a:pt x="128" y="511"/>
                  </a:lnTo>
                  <a:lnTo>
                    <a:pt x="510" y="511"/>
                  </a:lnTo>
                  <a:lnTo>
                    <a:pt x="510" y="256"/>
                  </a:lnTo>
                  <a:lnTo>
                    <a:pt x="510" y="128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734543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0" y="255"/>
                  </a:lnTo>
                  <a:lnTo>
                    <a:pt x="128" y="383"/>
                  </a:lnTo>
                  <a:lnTo>
                    <a:pt x="255" y="510"/>
                  </a:lnTo>
                  <a:lnTo>
                    <a:pt x="510" y="383"/>
                  </a:lnTo>
                  <a:lnTo>
                    <a:pt x="510" y="25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742030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255"/>
                  </a:lnTo>
                  <a:lnTo>
                    <a:pt x="0" y="383"/>
                  </a:lnTo>
                  <a:lnTo>
                    <a:pt x="255" y="510"/>
                  </a:lnTo>
                  <a:lnTo>
                    <a:pt x="383" y="383"/>
                  </a:lnTo>
                  <a:lnTo>
                    <a:pt x="510" y="2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7492821" y="1615478"/>
              <a:ext cx="9379" cy="9379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28" y="1"/>
                  </a:moveTo>
                  <a:lnTo>
                    <a:pt x="1" y="255"/>
                  </a:lnTo>
                  <a:lnTo>
                    <a:pt x="128" y="383"/>
                  </a:lnTo>
                  <a:lnTo>
                    <a:pt x="383" y="510"/>
                  </a:lnTo>
                  <a:lnTo>
                    <a:pt x="510" y="51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7179318" y="967418"/>
              <a:ext cx="109983" cy="114645"/>
            </a:xfrm>
            <a:custGeom>
              <a:avLst/>
              <a:gdLst/>
              <a:ahLst/>
              <a:cxnLst/>
              <a:rect l="l" t="t" r="r" b="b"/>
              <a:pathLst>
                <a:path w="5992" h="6246" extrusionOk="0">
                  <a:moveTo>
                    <a:pt x="3442" y="0"/>
                  </a:moveTo>
                  <a:lnTo>
                    <a:pt x="2550" y="128"/>
                  </a:lnTo>
                  <a:lnTo>
                    <a:pt x="2040" y="383"/>
                  </a:lnTo>
                  <a:lnTo>
                    <a:pt x="1658" y="637"/>
                  </a:lnTo>
                  <a:lnTo>
                    <a:pt x="893" y="1275"/>
                  </a:lnTo>
                  <a:lnTo>
                    <a:pt x="383" y="2167"/>
                  </a:lnTo>
                  <a:lnTo>
                    <a:pt x="128" y="3059"/>
                  </a:lnTo>
                  <a:lnTo>
                    <a:pt x="0" y="3952"/>
                  </a:lnTo>
                  <a:lnTo>
                    <a:pt x="0" y="4716"/>
                  </a:lnTo>
                  <a:lnTo>
                    <a:pt x="128" y="5354"/>
                  </a:lnTo>
                  <a:lnTo>
                    <a:pt x="255" y="5864"/>
                  </a:lnTo>
                  <a:lnTo>
                    <a:pt x="510" y="6118"/>
                  </a:lnTo>
                  <a:lnTo>
                    <a:pt x="1148" y="6246"/>
                  </a:lnTo>
                  <a:lnTo>
                    <a:pt x="1785" y="6246"/>
                  </a:lnTo>
                  <a:lnTo>
                    <a:pt x="2550" y="6118"/>
                  </a:lnTo>
                  <a:lnTo>
                    <a:pt x="3315" y="5864"/>
                  </a:lnTo>
                  <a:lnTo>
                    <a:pt x="4079" y="5481"/>
                  </a:lnTo>
                  <a:lnTo>
                    <a:pt x="4717" y="4971"/>
                  </a:lnTo>
                  <a:lnTo>
                    <a:pt x="5354" y="4461"/>
                  </a:lnTo>
                  <a:lnTo>
                    <a:pt x="5736" y="3824"/>
                  </a:lnTo>
                  <a:lnTo>
                    <a:pt x="5864" y="3187"/>
                  </a:lnTo>
                  <a:lnTo>
                    <a:pt x="5991" y="2677"/>
                  </a:lnTo>
                  <a:lnTo>
                    <a:pt x="5991" y="2295"/>
                  </a:lnTo>
                  <a:lnTo>
                    <a:pt x="5991" y="1785"/>
                  </a:lnTo>
                  <a:lnTo>
                    <a:pt x="5864" y="1402"/>
                  </a:lnTo>
                  <a:lnTo>
                    <a:pt x="5609" y="1020"/>
                  </a:lnTo>
                  <a:lnTo>
                    <a:pt x="5099" y="510"/>
                  </a:lnTo>
                  <a:lnTo>
                    <a:pt x="4334" y="128"/>
                  </a:lnTo>
                  <a:lnTo>
                    <a:pt x="3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7095087" y="1407259"/>
              <a:ext cx="217599" cy="133367"/>
            </a:xfrm>
            <a:custGeom>
              <a:avLst/>
              <a:gdLst/>
              <a:ahLst/>
              <a:cxnLst/>
              <a:rect l="l" t="t" r="r" b="b"/>
              <a:pathLst>
                <a:path w="11855" h="7266" extrusionOk="0">
                  <a:moveTo>
                    <a:pt x="7011" y="0"/>
                  </a:moveTo>
                  <a:lnTo>
                    <a:pt x="5864" y="128"/>
                  </a:lnTo>
                  <a:lnTo>
                    <a:pt x="4717" y="510"/>
                  </a:lnTo>
                  <a:lnTo>
                    <a:pt x="3570" y="1147"/>
                  </a:lnTo>
                  <a:lnTo>
                    <a:pt x="2423" y="2167"/>
                  </a:lnTo>
                  <a:lnTo>
                    <a:pt x="1148" y="3442"/>
                  </a:lnTo>
                  <a:lnTo>
                    <a:pt x="1" y="4844"/>
                  </a:lnTo>
                  <a:lnTo>
                    <a:pt x="638" y="5736"/>
                  </a:lnTo>
                  <a:lnTo>
                    <a:pt x="1530" y="6373"/>
                  </a:lnTo>
                  <a:lnTo>
                    <a:pt x="2550" y="6883"/>
                  </a:lnTo>
                  <a:lnTo>
                    <a:pt x="3570" y="7266"/>
                  </a:lnTo>
                  <a:lnTo>
                    <a:pt x="4080" y="7266"/>
                  </a:lnTo>
                  <a:lnTo>
                    <a:pt x="4589" y="7138"/>
                  </a:lnTo>
                  <a:lnTo>
                    <a:pt x="5737" y="6756"/>
                  </a:lnTo>
                  <a:lnTo>
                    <a:pt x="6884" y="6246"/>
                  </a:lnTo>
                  <a:lnTo>
                    <a:pt x="8031" y="5481"/>
                  </a:lnTo>
                  <a:lnTo>
                    <a:pt x="9051" y="4589"/>
                  </a:lnTo>
                  <a:lnTo>
                    <a:pt x="10070" y="3569"/>
                  </a:lnTo>
                  <a:lnTo>
                    <a:pt x="11855" y="1912"/>
                  </a:lnTo>
                  <a:lnTo>
                    <a:pt x="11855" y="1785"/>
                  </a:lnTo>
                  <a:lnTo>
                    <a:pt x="10708" y="1147"/>
                  </a:lnTo>
                  <a:lnTo>
                    <a:pt x="9433" y="510"/>
                  </a:lnTo>
                  <a:lnTo>
                    <a:pt x="8286" y="255"/>
                  </a:lnTo>
                  <a:lnTo>
                    <a:pt x="701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7104448" y="1266880"/>
              <a:ext cx="140397" cy="248013"/>
            </a:xfrm>
            <a:custGeom>
              <a:avLst/>
              <a:gdLst/>
              <a:ahLst/>
              <a:cxnLst/>
              <a:rect l="l" t="t" r="r" b="b"/>
              <a:pathLst>
                <a:path w="7649" h="13512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1785" y="9305"/>
                  </a:lnTo>
                  <a:lnTo>
                    <a:pt x="2295" y="11472"/>
                  </a:lnTo>
                  <a:lnTo>
                    <a:pt x="2677" y="12874"/>
                  </a:lnTo>
                  <a:lnTo>
                    <a:pt x="2932" y="13384"/>
                  </a:lnTo>
                  <a:lnTo>
                    <a:pt x="3060" y="13512"/>
                  </a:lnTo>
                  <a:lnTo>
                    <a:pt x="3697" y="13512"/>
                  </a:lnTo>
                  <a:lnTo>
                    <a:pt x="4079" y="13257"/>
                  </a:lnTo>
                  <a:lnTo>
                    <a:pt x="4972" y="12747"/>
                  </a:lnTo>
                  <a:lnTo>
                    <a:pt x="5737" y="12110"/>
                  </a:lnTo>
                  <a:lnTo>
                    <a:pt x="6374" y="11345"/>
                  </a:lnTo>
                  <a:lnTo>
                    <a:pt x="6884" y="10580"/>
                  </a:lnTo>
                  <a:lnTo>
                    <a:pt x="7394" y="9815"/>
                  </a:lnTo>
                  <a:lnTo>
                    <a:pt x="7648" y="8923"/>
                  </a:lnTo>
                  <a:lnTo>
                    <a:pt x="7394" y="6884"/>
                  </a:lnTo>
                  <a:lnTo>
                    <a:pt x="6884" y="4972"/>
                  </a:lnTo>
                  <a:lnTo>
                    <a:pt x="6756" y="4334"/>
                  </a:lnTo>
                  <a:lnTo>
                    <a:pt x="6629" y="3824"/>
                  </a:lnTo>
                  <a:lnTo>
                    <a:pt x="6374" y="3187"/>
                  </a:lnTo>
                  <a:lnTo>
                    <a:pt x="6246" y="2932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7104448" y="1266880"/>
              <a:ext cx="114664" cy="166131"/>
            </a:xfrm>
            <a:custGeom>
              <a:avLst/>
              <a:gdLst/>
              <a:ahLst/>
              <a:cxnLst/>
              <a:rect l="l" t="t" r="r" b="b"/>
              <a:pathLst>
                <a:path w="6247" h="9051" extrusionOk="0">
                  <a:moveTo>
                    <a:pt x="5354" y="1"/>
                  </a:moveTo>
                  <a:lnTo>
                    <a:pt x="4717" y="638"/>
                  </a:lnTo>
                  <a:lnTo>
                    <a:pt x="1" y="4717"/>
                  </a:lnTo>
                  <a:lnTo>
                    <a:pt x="1658" y="9050"/>
                  </a:lnTo>
                  <a:lnTo>
                    <a:pt x="2550" y="8541"/>
                  </a:lnTo>
                  <a:lnTo>
                    <a:pt x="3315" y="7903"/>
                  </a:lnTo>
                  <a:lnTo>
                    <a:pt x="4079" y="7138"/>
                  </a:lnTo>
                  <a:lnTo>
                    <a:pt x="4717" y="6374"/>
                  </a:lnTo>
                  <a:lnTo>
                    <a:pt x="5227" y="5609"/>
                  </a:lnTo>
                  <a:lnTo>
                    <a:pt x="5609" y="4717"/>
                  </a:lnTo>
                  <a:lnTo>
                    <a:pt x="5991" y="3697"/>
                  </a:lnTo>
                  <a:lnTo>
                    <a:pt x="6246" y="2677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6971099" y="1046950"/>
              <a:ext cx="266735" cy="350966"/>
            </a:xfrm>
            <a:custGeom>
              <a:avLst/>
              <a:gdLst/>
              <a:ahLst/>
              <a:cxnLst/>
              <a:rect l="l" t="t" r="r" b="b"/>
              <a:pathLst>
                <a:path w="14532" h="19121" extrusionOk="0">
                  <a:moveTo>
                    <a:pt x="7266" y="1"/>
                  </a:moveTo>
                  <a:lnTo>
                    <a:pt x="5864" y="128"/>
                  </a:lnTo>
                  <a:lnTo>
                    <a:pt x="4589" y="638"/>
                  </a:lnTo>
                  <a:lnTo>
                    <a:pt x="3952" y="893"/>
                  </a:lnTo>
                  <a:lnTo>
                    <a:pt x="3314" y="1276"/>
                  </a:lnTo>
                  <a:lnTo>
                    <a:pt x="2677" y="1785"/>
                  </a:lnTo>
                  <a:lnTo>
                    <a:pt x="2167" y="2295"/>
                  </a:lnTo>
                  <a:lnTo>
                    <a:pt x="1657" y="2933"/>
                  </a:lnTo>
                  <a:lnTo>
                    <a:pt x="1147" y="3697"/>
                  </a:lnTo>
                  <a:lnTo>
                    <a:pt x="765" y="4590"/>
                  </a:lnTo>
                  <a:lnTo>
                    <a:pt x="510" y="5482"/>
                  </a:lnTo>
                  <a:lnTo>
                    <a:pt x="255" y="6629"/>
                  </a:lnTo>
                  <a:lnTo>
                    <a:pt x="128" y="7776"/>
                  </a:lnTo>
                  <a:lnTo>
                    <a:pt x="0" y="9178"/>
                  </a:lnTo>
                  <a:lnTo>
                    <a:pt x="128" y="10580"/>
                  </a:lnTo>
                  <a:lnTo>
                    <a:pt x="255" y="11983"/>
                  </a:lnTo>
                  <a:lnTo>
                    <a:pt x="510" y="13257"/>
                  </a:lnTo>
                  <a:lnTo>
                    <a:pt x="765" y="14404"/>
                  </a:lnTo>
                  <a:lnTo>
                    <a:pt x="1147" y="15297"/>
                  </a:lnTo>
                  <a:lnTo>
                    <a:pt x="1657" y="16189"/>
                  </a:lnTo>
                  <a:lnTo>
                    <a:pt x="2167" y="16826"/>
                  </a:lnTo>
                  <a:lnTo>
                    <a:pt x="2677" y="17463"/>
                  </a:lnTo>
                  <a:lnTo>
                    <a:pt x="3187" y="17973"/>
                  </a:lnTo>
                  <a:lnTo>
                    <a:pt x="3824" y="18356"/>
                  </a:lnTo>
                  <a:lnTo>
                    <a:pt x="4334" y="18611"/>
                  </a:lnTo>
                  <a:lnTo>
                    <a:pt x="5481" y="18993"/>
                  </a:lnTo>
                  <a:lnTo>
                    <a:pt x="6501" y="19120"/>
                  </a:lnTo>
                  <a:lnTo>
                    <a:pt x="8030" y="19120"/>
                  </a:lnTo>
                  <a:lnTo>
                    <a:pt x="9050" y="18866"/>
                  </a:lnTo>
                  <a:lnTo>
                    <a:pt x="10197" y="18483"/>
                  </a:lnTo>
                  <a:lnTo>
                    <a:pt x="10707" y="18101"/>
                  </a:lnTo>
                  <a:lnTo>
                    <a:pt x="11344" y="17718"/>
                  </a:lnTo>
                  <a:lnTo>
                    <a:pt x="11982" y="17336"/>
                  </a:lnTo>
                  <a:lnTo>
                    <a:pt x="12492" y="16699"/>
                  </a:lnTo>
                  <a:lnTo>
                    <a:pt x="13002" y="15934"/>
                  </a:lnTo>
                  <a:lnTo>
                    <a:pt x="13511" y="15169"/>
                  </a:lnTo>
                  <a:lnTo>
                    <a:pt x="13894" y="14149"/>
                  </a:lnTo>
                  <a:lnTo>
                    <a:pt x="14149" y="13130"/>
                  </a:lnTo>
                  <a:lnTo>
                    <a:pt x="14404" y="11855"/>
                  </a:lnTo>
                  <a:lnTo>
                    <a:pt x="14531" y="10453"/>
                  </a:lnTo>
                  <a:lnTo>
                    <a:pt x="14531" y="8923"/>
                  </a:lnTo>
                  <a:lnTo>
                    <a:pt x="14404" y="7649"/>
                  </a:lnTo>
                  <a:lnTo>
                    <a:pt x="14276" y="6502"/>
                  </a:lnTo>
                  <a:lnTo>
                    <a:pt x="14021" y="5354"/>
                  </a:lnTo>
                  <a:lnTo>
                    <a:pt x="13639" y="4462"/>
                  </a:lnTo>
                  <a:lnTo>
                    <a:pt x="13256" y="3570"/>
                  </a:lnTo>
                  <a:lnTo>
                    <a:pt x="12874" y="2805"/>
                  </a:lnTo>
                  <a:lnTo>
                    <a:pt x="12364" y="2168"/>
                  </a:lnTo>
                  <a:lnTo>
                    <a:pt x="11854" y="1658"/>
                  </a:lnTo>
                  <a:lnTo>
                    <a:pt x="11217" y="1148"/>
                  </a:lnTo>
                  <a:lnTo>
                    <a:pt x="10580" y="766"/>
                  </a:lnTo>
                  <a:lnTo>
                    <a:pt x="9942" y="511"/>
                  </a:lnTo>
                  <a:lnTo>
                    <a:pt x="8668" y="128"/>
                  </a:lnTo>
                  <a:lnTo>
                    <a:pt x="726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6992152" y="1199040"/>
              <a:ext cx="25752" cy="18722"/>
            </a:xfrm>
            <a:custGeom>
              <a:avLst/>
              <a:gdLst/>
              <a:ahLst/>
              <a:cxnLst/>
              <a:rect l="l" t="t" r="r" b="b"/>
              <a:pathLst>
                <a:path w="1403" h="1020" extrusionOk="0">
                  <a:moveTo>
                    <a:pt x="1020" y="0"/>
                  </a:moveTo>
                  <a:lnTo>
                    <a:pt x="638" y="128"/>
                  </a:lnTo>
                  <a:lnTo>
                    <a:pt x="255" y="255"/>
                  </a:lnTo>
                  <a:lnTo>
                    <a:pt x="0" y="510"/>
                  </a:lnTo>
                  <a:lnTo>
                    <a:pt x="0" y="765"/>
                  </a:lnTo>
                  <a:lnTo>
                    <a:pt x="128" y="892"/>
                  </a:lnTo>
                  <a:lnTo>
                    <a:pt x="383" y="1020"/>
                  </a:lnTo>
                  <a:lnTo>
                    <a:pt x="893" y="765"/>
                  </a:lnTo>
                  <a:lnTo>
                    <a:pt x="1148" y="637"/>
                  </a:lnTo>
                  <a:lnTo>
                    <a:pt x="1403" y="510"/>
                  </a:lnTo>
                  <a:lnTo>
                    <a:pt x="1403" y="255"/>
                  </a:lnTo>
                  <a:lnTo>
                    <a:pt x="1403" y="128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7078714" y="1192010"/>
              <a:ext cx="28102" cy="14060"/>
            </a:xfrm>
            <a:custGeom>
              <a:avLst/>
              <a:gdLst/>
              <a:ahLst/>
              <a:cxnLst/>
              <a:rect l="l" t="t" r="r" b="b"/>
              <a:pathLst>
                <a:path w="1531" h="766" extrusionOk="0">
                  <a:moveTo>
                    <a:pt x="383" y="1"/>
                  </a:moveTo>
                  <a:lnTo>
                    <a:pt x="1" y="256"/>
                  </a:lnTo>
                  <a:lnTo>
                    <a:pt x="1" y="383"/>
                  </a:lnTo>
                  <a:lnTo>
                    <a:pt x="128" y="638"/>
                  </a:lnTo>
                  <a:lnTo>
                    <a:pt x="383" y="765"/>
                  </a:lnTo>
                  <a:lnTo>
                    <a:pt x="1275" y="765"/>
                  </a:lnTo>
                  <a:lnTo>
                    <a:pt x="1403" y="638"/>
                  </a:lnTo>
                  <a:lnTo>
                    <a:pt x="1530" y="511"/>
                  </a:lnTo>
                  <a:lnTo>
                    <a:pt x="1403" y="256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7085726" y="1245827"/>
              <a:ext cx="14060" cy="25752"/>
            </a:xfrm>
            <a:custGeom>
              <a:avLst/>
              <a:gdLst/>
              <a:ahLst/>
              <a:cxnLst/>
              <a:rect l="l" t="t" r="r" b="b"/>
              <a:pathLst>
                <a:path w="766" h="1403" extrusionOk="0">
                  <a:moveTo>
                    <a:pt x="1" y="0"/>
                  </a:moveTo>
                  <a:lnTo>
                    <a:pt x="1" y="383"/>
                  </a:lnTo>
                  <a:lnTo>
                    <a:pt x="128" y="893"/>
                  </a:lnTo>
                  <a:lnTo>
                    <a:pt x="383" y="1275"/>
                  </a:lnTo>
                  <a:lnTo>
                    <a:pt x="638" y="1402"/>
                  </a:lnTo>
                  <a:lnTo>
                    <a:pt x="766" y="1402"/>
                  </a:lnTo>
                  <a:lnTo>
                    <a:pt x="511" y="1148"/>
                  </a:lnTo>
                  <a:lnTo>
                    <a:pt x="256" y="893"/>
                  </a:lnTo>
                  <a:lnTo>
                    <a:pt x="128" y="51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7085726" y="1234134"/>
              <a:ext cx="23421" cy="32764"/>
            </a:xfrm>
            <a:custGeom>
              <a:avLst/>
              <a:gdLst/>
              <a:ahLst/>
              <a:cxnLst/>
              <a:rect l="l" t="t" r="r" b="b"/>
              <a:pathLst>
                <a:path w="1276" h="1785" extrusionOk="0">
                  <a:moveTo>
                    <a:pt x="511" y="0"/>
                  </a:moveTo>
                  <a:lnTo>
                    <a:pt x="256" y="127"/>
                  </a:lnTo>
                  <a:lnTo>
                    <a:pt x="128" y="382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28" y="1275"/>
                  </a:lnTo>
                  <a:lnTo>
                    <a:pt x="256" y="1530"/>
                  </a:lnTo>
                  <a:lnTo>
                    <a:pt x="511" y="1785"/>
                  </a:lnTo>
                  <a:lnTo>
                    <a:pt x="766" y="1785"/>
                  </a:lnTo>
                  <a:lnTo>
                    <a:pt x="1021" y="1657"/>
                  </a:lnTo>
                  <a:lnTo>
                    <a:pt x="1276" y="1402"/>
                  </a:lnTo>
                  <a:lnTo>
                    <a:pt x="1276" y="1147"/>
                  </a:lnTo>
                  <a:lnTo>
                    <a:pt x="1276" y="765"/>
                  </a:lnTo>
                  <a:lnTo>
                    <a:pt x="1148" y="510"/>
                  </a:lnTo>
                  <a:lnTo>
                    <a:pt x="1021" y="25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7099768" y="1231785"/>
              <a:ext cx="18740" cy="14060"/>
            </a:xfrm>
            <a:custGeom>
              <a:avLst/>
              <a:gdLst/>
              <a:ahLst/>
              <a:cxnLst/>
              <a:rect l="l" t="t" r="r" b="b"/>
              <a:pathLst>
                <a:path w="1021" h="766" extrusionOk="0">
                  <a:moveTo>
                    <a:pt x="1020" y="1"/>
                  </a:moveTo>
                  <a:lnTo>
                    <a:pt x="893" y="255"/>
                  </a:lnTo>
                  <a:lnTo>
                    <a:pt x="638" y="383"/>
                  </a:lnTo>
                  <a:lnTo>
                    <a:pt x="383" y="383"/>
                  </a:lnTo>
                  <a:lnTo>
                    <a:pt x="128" y="128"/>
                  </a:lnTo>
                  <a:lnTo>
                    <a:pt x="1" y="255"/>
                  </a:lnTo>
                  <a:lnTo>
                    <a:pt x="256" y="765"/>
                  </a:lnTo>
                  <a:lnTo>
                    <a:pt x="638" y="765"/>
                  </a:lnTo>
                  <a:lnTo>
                    <a:pt x="893" y="638"/>
                  </a:lnTo>
                  <a:lnTo>
                    <a:pt x="1020" y="510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7015555" y="1250507"/>
              <a:ext cx="9361" cy="28083"/>
            </a:xfrm>
            <a:custGeom>
              <a:avLst/>
              <a:gdLst/>
              <a:ahLst/>
              <a:cxnLst/>
              <a:rect l="l" t="t" r="r" b="b"/>
              <a:pathLst>
                <a:path w="510" h="1530" extrusionOk="0">
                  <a:moveTo>
                    <a:pt x="382" y="0"/>
                  </a:moveTo>
                  <a:lnTo>
                    <a:pt x="382" y="128"/>
                  </a:lnTo>
                  <a:lnTo>
                    <a:pt x="382" y="510"/>
                  </a:lnTo>
                  <a:lnTo>
                    <a:pt x="382" y="893"/>
                  </a:lnTo>
                  <a:lnTo>
                    <a:pt x="255" y="1275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255" y="1402"/>
                  </a:lnTo>
                  <a:lnTo>
                    <a:pt x="382" y="1275"/>
                  </a:lnTo>
                  <a:lnTo>
                    <a:pt x="510" y="893"/>
                  </a:lnTo>
                  <a:lnTo>
                    <a:pt x="510" y="3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7001513" y="1241146"/>
              <a:ext cx="23403" cy="32764"/>
            </a:xfrm>
            <a:custGeom>
              <a:avLst/>
              <a:gdLst/>
              <a:ahLst/>
              <a:cxnLst/>
              <a:rect l="l" t="t" r="r" b="b"/>
              <a:pathLst>
                <a:path w="1275" h="1785" extrusionOk="0">
                  <a:moveTo>
                    <a:pt x="638" y="0"/>
                  </a:moveTo>
                  <a:lnTo>
                    <a:pt x="383" y="128"/>
                  </a:lnTo>
                  <a:lnTo>
                    <a:pt x="128" y="383"/>
                  </a:lnTo>
                  <a:lnTo>
                    <a:pt x="0" y="638"/>
                  </a:lnTo>
                  <a:lnTo>
                    <a:pt x="0" y="1020"/>
                  </a:lnTo>
                  <a:lnTo>
                    <a:pt x="128" y="1275"/>
                  </a:lnTo>
                  <a:lnTo>
                    <a:pt x="255" y="1530"/>
                  </a:lnTo>
                  <a:lnTo>
                    <a:pt x="510" y="1785"/>
                  </a:lnTo>
                  <a:lnTo>
                    <a:pt x="765" y="1785"/>
                  </a:lnTo>
                  <a:lnTo>
                    <a:pt x="1020" y="1657"/>
                  </a:lnTo>
                  <a:lnTo>
                    <a:pt x="1147" y="1530"/>
                  </a:lnTo>
                  <a:lnTo>
                    <a:pt x="1275" y="1148"/>
                  </a:lnTo>
                  <a:lnTo>
                    <a:pt x="1275" y="893"/>
                  </a:lnTo>
                  <a:lnTo>
                    <a:pt x="1147" y="510"/>
                  </a:lnTo>
                  <a:lnTo>
                    <a:pt x="1020" y="255"/>
                  </a:lnTo>
                  <a:lnTo>
                    <a:pt x="893" y="128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6989803" y="1245827"/>
              <a:ext cx="18740" cy="11710"/>
            </a:xfrm>
            <a:custGeom>
              <a:avLst/>
              <a:gdLst/>
              <a:ahLst/>
              <a:cxnLst/>
              <a:rect l="l" t="t" r="r" b="b"/>
              <a:pathLst>
                <a:path w="1021" h="638" extrusionOk="0">
                  <a:moveTo>
                    <a:pt x="1" y="0"/>
                  </a:moveTo>
                  <a:lnTo>
                    <a:pt x="128" y="383"/>
                  </a:lnTo>
                  <a:lnTo>
                    <a:pt x="256" y="638"/>
                  </a:lnTo>
                  <a:lnTo>
                    <a:pt x="638" y="638"/>
                  </a:lnTo>
                  <a:lnTo>
                    <a:pt x="893" y="510"/>
                  </a:lnTo>
                  <a:lnTo>
                    <a:pt x="1021" y="0"/>
                  </a:lnTo>
                  <a:lnTo>
                    <a:pt x="893" y="0"/>
                  </a:lnTo>
                  <a:lnTo>
                    <a:pt x="766" y="128"/>
                  </a:lnTo>
                  <a:lnTo>
                    <a:pt x="511" y="255"/>
                  </a:lnTo>
                  <a:lnTo>
                    <a:pt x="256" y="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extrusionOk="0">
                  <a:moveTo>
                    <a:pt x="1020" y="1"/>
                  </a:moveTo>
                  <a:lnTo>
                    <a:pt x="893" y="256"/>
                  </a:lnTo>
                  <a:lnTo>
                    <a:pt x="638" y="383"/>
                  </a:ln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7074034" y="1323028"/>
              <a:ext cx="18740" cy="7048"/>
            </a:xfrm>
            <a:custGeom>
              <a:avLst/>
              <a:gdLst/>
              <a:ahLst/>
              <a:cxnLst/>
              <a:rect l="l" t="t" r="r" b="b"/>
              <a:pathLst>
                <a:path w="1021" h="384" fill="none" extrusionOk="0">
                  <a:moveTo>
                    <a:pt x="1020" y="1"/>
                  </a:moveTo>
                  <a:lnTo>
                    <a:pt x="1020" y="1"/>
                  </a:lnTo>
                  <a:lnTo>
                    <a:pt x="893" y="256"/>
                  </a:lnTo>
                  <a:lnTo>
                    <a:pt x="638" y="383"/>
                  </a:lnTo>
                  <a:lnTo>
                    <a:pt x="638" y="383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7074034" y="1323028"/>
              <a:ext cx="21072" cy="11710"/>
            </a:xfrm>
            <a:custGeom>
              <a:avLst/>
              <a:gdLst/>
              <a:ahLst/>
              <a:cxnLst/>
              <a:rect l="l" t="t" r="r" b="b"/>
              <a:pathLst>
                <a:path w="1148" h="638" fill="none" extrusionOk="0">
                  <a:moveTo>
                    <a:pt x="1" y="383"/>
                  </a:moveTo>
                  <a:lnTo>
                    <a:pt x="1" y="383"/>
                  </a:lnTo>
                  <a:lnTo>
                    <a:pt x="383" y="638"/>
                  </a:lnTo>
                  <a:lnTo>
                    <a:pt x="765" y="638"/>
                  </a:lnTo>
                  <a:lnTo>
                    <a:pt x="765" y="638"/>
                  </a:lnTo>
                  <a:lnTo>
                    <a:pt x="1020" y="383"/>
                  </a:lnTo>
                  <a:lnTo>
                    <a:pt x="1148" y="1"/>
                  </a:lnTo>
                  <a:lnTo>
                    <a:pt x="1020" y="1"/>
                  </a:lnTo>
                  <a:lnTo>
                    <a:pt x="1" y="3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7029578" y="1194359"/>
              <a:ext cx="23421" cy="102953"/>
            </a:xfrm>
            <a:custGeom>
              <a:avLst/>
              <a:gdLst/>
              <a:ahLst/>
              <a:cxnLst/>
              <a:rect l="l" t="t" r="r" b="b"/>
              <a:pathLst>
                <a:path w="1276" h="5609" extrusionOk="0">
                  <a:moveTo>
                    <a:pt x="383" y="0"/>
                  </a:moveTo>
                  <a:lnTo>
                    <a:pt x="383" y="128"/>
                  </a:lnTo>
                  <a:lnTo>
                    <a:pt x="1" y="2804"/>
                  </a:lnTo>
                  <a:lnTo>
                    <a:pt x="1" y="5609"/>
                  </a:lnTo>
                  <a:lnTo>
                    <a:pt x="256" y="5609"/>
                  </a:lnTo>
                  <a:lnTo>
                    <a:pt x="638" y="5354"/>
                  </a:lnTo>
                  <a:lnTo>
                    <a:pt x="1275" y="4971"/>
                  </a:lnTo>
                  <a:lnTo>
                    <a:pt x="383" y="5226"/>
                  </a:lnTo>
                  <a:lnTo>
                    <a:pt x="383" y="2677"/>
                  </a:lnTo>
                  <a:lnTo>
                    <a:pt x="511" y="1402"/>
                  </a:lnTo>
                  <a:lnTo>
                    <a:pt x="511" y="12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6966418" y="1039939"/>
              <a:ext cx="290119" cy="210587"/>
            </a:xfrm>
            <a:custGeom>
              <a:avLst/>
              <a:gdLst/>
              <a:ahLst/>
              <a:cxnLst/>
              <a:rect l="l" t="t" r="r" b="b"/>
              <a:pathLst>
                <a:path w="15806" h="11473" extrusionOk="0">
                  <a:moveTo>
                    <a:pt x="6756" y="1"/>
                  </a:moveTo>
                  <a:lnTo>
                    <a:pt x="5354" y="383"/>
                  </a:lnTo>
                  <a:lnTo>
                    <a:pt x="4079" y="893"/>
                  </a:lnTo>
                  <a:lnTo>
                    <a:pt x="2932" y="1658"/>
                  </a:lnTo>
                  <a:lnTo>
                    <a:pt x="1912" y="2677"/>
                  </a:lnTo>
                  <a:lnTo>
                    <a:pt x="1147" y="3952"/>
                  </a:lnTo>
                  <a:lnTo>
                    <a:pt x="510" y="5354"/>
                  </a:lnTo>
                  <a:lnTo>
                    <a:pt x="128" y="6884"/>
                  </a:lnTo>
                  <a:lnTo>
                    <a:pt x="0" y="8413"/>
                  </a:lnTo>
                  <a:lnTo>
                    <a:pt x="128" y="8541"/>
                  </a:lnTo>
                  <a:lnTo>
                    <a:pt x="255" y="8541"/>
                  </a:lnTo>
                  <a:lnTo>
                    <a:pt x="1020" y="8286"/>
                  </a:lnTo>
                  <a:lnTo>
                    <a:pt x="1147" y="6884"/>
                  </a:lnTo>
                  <a:lnTo>
                    <a:pt x="1657" y="5481"/>
                  </a:lnTo>
                  <a:lnTo>
                    <a:pt x="1657" y="5609"/>
                  </a:lnTo>
                  <a:lnTo>
                    <a:pt x="1657" y="6246"/>
                  </a:lnTo>
                  <a:lnTo>
                    <a:pt x="1657" y="7139"/>
                  </a:lnTo>
                  <a:lnTo>
                    <a:pt x="1657" y="8031"/>
                  </a:lnTo>
                  <a:lnTo>
                    <a:pt x="2295" y="7903"/>
                  </a:lnTo>
                  <a:lnTo>
                    <a:pt x="2422" y="6501"/>
                  </a:lnTo>
                  <a:lnTo>
                    <a:pt x="2550" y="7776"/>
                  </a:lnTo>
                  <a:lnTo>
                    <a:pt x="3824" y="7648"/>
                  </a:lnTo>
                  <a:lnTo>
                    <a:pt x="6501" y="7648"/>
                  </a:lnTo>
                  <a:lnTo>
                    <a:pt x="9178" y="7776"/>
                  </a:lnTo>
                  <a:lnTo>
                    <a:pt x="9305" y="6501"/>
                  </a:lnTo>
                  <a:lnTo>
                    <a:pt x="9305" y="6119"/>
                  </a:lnTo>
                  <a:lnTo>
                    <a:pt x="9305" y="5991"/>
                  </a:lnTo>
                  <a:lnTo>
                    <a:pt x="9560" y="6884"/>
                  </a:lnTo>
                  <a:lnTo>
                    <a:pt x="9815" y="7903"/>
                  </a:lnTo>
                  <a:lnTo>
                    <a:pt x="10197" y="7903"/>
                  </a:lnTo>
                  <a:lnTo>
                    <a:pt x="10197" y="7139"/>
                  </a:lnTo>
                  <a:lnTo>
                    <a:pt x="10325" y="8031"/>
                  </a:lnTo>
                  <a:lnTo>
                    <a:pt x="10962" y="8031"/>
                  </a:lnTo>
                  <a:lnTo>
                    <a:pt x="10962" y="7521"/>
                  </a:lnTo>
                  <a:lnTo>
                    <a:pt x="10962" y="6629"/>
                  </a:lnTo>
                  <a:lnTo>
                    <a:pt x="10707" y="4844"/>
                  </a:lnTo>
                  <a:lnTo>
                    <a:pt x="10962" y="6246"/>
                  </a:lnTo>
                  <a:lnTo>
                    <a:pt x="11727" y="8541"/>
                  </a:lnTo>
                  <a:lnTo>
                    <a:pt x="12237" y="9688"/>
                  </a:lnTo>
                  <a:lnTo>
                    <a:pt x="12874" y="10580"/>
                  </a:lnTo>
                  <a:lnTo>
                    <a:pt x="13257" y="10962"/>
                  </a:lnTo>
                  <a:lnTo>
                    <a:pt x="13511" y="11217"/>
                  </a:lnTo>
                  <a:lnTo>
                    <a:pt x="13894" y="11472"/>
                  </a:lnTo>
                  <a:lnTo>
                    <a:pt x="14276" y="11472"/>
                  </a:lnTo>
                  <a:lnTo>
                    <a:pt x="14659" y="11217"/>
                  </a:lnTo>
                  <a:lnTo>
                    <a:pt x="15041" y="10835"/>
                  </a:lnTo>
                  <a:lnTo>
                    <a:pt x="15423" y="10198"/>
                  </a:lnTo>
                  <a:lnTo>
                    <a:pt x="15551" y="9305"/>
                  </a:lnTo>
                  <a:lnTo>
                    <a:pt x="15806" y="8413"/>
                  </a:lnTo>
                  <a:lnTo>
                    <a:pt x="15806" y="7393"/>
                  </a:lnTo>
                  <a:lnTo>
                    <a:pt x="15678" y="6374"/>
                  </a:lnTo>
                  <a:lnTo>
                    <a:pt x="15551" y="5481"/>
                  </a:lnTo>
                  <a:lnTo>
                    <a:pt x="15168" y="4589"/>
                  </a:lnTo>
                  <a:lnTo>
                    <a:pt x="14786" y="3824"/>
                  </a:lnTo>
                  <a:lnTo>
                    <a:pt x="14276" y="3315"/>
                  </a:lnTo>
                  <a:lnTo>
                    <a:pt x="13639" y="2805"/>
                  </a:lnTo>
                  <a:lnTo>
                    <a:pt x="12747" y="2040"/>
                  </a:lnTo>
                  <a:lnTo>
                    <a:pt x="12364" y="1913"/>
                  </a:lnTo>
                  <a:lnTo>
                    <a:pt x="11727" y="1275"/>
                  </a:lnTo>
                  <a:lnTo>
                    <a:pt x="10962" y="893"/>
                  </a:lnTo>
                  <a:lnTo>
                    <a:pt x="10325" y="510"/>
                  </a:lnTo>
                  <a:lnTo>
                    <a:pt x="9560" y="255"/>
                  </a:lnTo>
                  <a:lnTo>
                    <a:pt x="8923" y="128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7212063" y="1208382"/>
              <a:ext cx="60865" cy="93610"/>
            </a:xfrm>
            <a:custGeom>
              <a:avLst/>
              <a:gdLst/>
              <a:ahLst/>
              <a:cxnLst/>
              <a:rect l="l" t="t" r="r" b="b"/>
              <a:pathLst>
                <a:path w="3316" h="5100" extrusionOk="0">
                  <a:moveTo>
                    <a:pt x="2295" y="1"/>
                  </a:moveTo>
                  <a:lnTo>
                    <a:pt x="1785" y="128"/>
                  </a:lnTo>
                  <a:lnTo>
                    <a:pt x="1403" y="511"/>
                  </a:lnTo>
                  <a:lnTo>
                    <a:pt x="1021" y="1021"/>
                  </a:lnTo>
                  <a:lnTo>
                    <a:pt x="383" y="1913"/>
                  </a:lnTo>
                  <a:lnTo>
                    <a:pt x="128" y="2295"/>
                  </a:lnTo>
                  <a:lnTo>
                    <a:pt x="1" y="4462"/>
                  </a:lnTo>
                  <a:lnTo>
                    <a:pt x="1" y="4590"/>
                  </a:lnTo>
                  <a:lnTo>
                    <a:pt x="383" y="4972"/>
                  </a:lnTo>
                  <a:lnTo>
                    <a:pt x="893" y="5099"/>
                  </a:lnTo>
                  <a:lnTo>
                    <a:pt x="1403" y="5099"/>
                  </a:lnTo>
                  <a:lnTo>
                    <a:pt x="1913" y="4972"/>
                  </a:lnTo>
                  <a:lnTo>
                    <a:pt x="2423" y="4590"/>
                  </a:lnTo>
                  <a:lnTo>
                    <a:pt x="2805" y="3952"/>
                  </a:lnTo>
                  <a:lnTo>
                    <a:pt x="3060" y="3188"/>
                  </a:lnTo>
                  <a:lnTo>
                    <a:pt x="3315" y="2423"/>
                  </a:lnTo>
                  <a:lnTo>
                    <a:pt x="3315" y="1530"/>
                  </a:lnTo>
                  <a:lnTo>
                    <a:pt x="3315" y="893"/>
                  </a:lnTo>
                  <a:lnTo>
                    <a:pt x="3060" y="256"/>
                  </a:lnTo>
                  <a:lnTo>
                    <a:pt x="2933" y="128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7226105" y="1229454"/>
              <a:ext cx="32782" cy="60847"/>
            </a:xfrm>
            <a:custGeom>
              <a:avLst/>
              <a:gdLst/>
              <a:ahLst/>
              <a:cxnLst/>
              <a:rect l="l" t="t" r="r" b="b"/>
              <a:pathLst>
                <a:path w="1786" h="3315" extrusionOk="0">
                  <a:moveTo>
                    <a:pt x="1785" y="0"/>
                  </a:moveTo>
                  <a:lnTo>
                    <a:pt x="1275" y="128"/>
                  </a:lnTo>
                  <a:lnTo>
                    <a:pt x="893" y="382"/>
                  </a:lnTo>
                  <a:lnTo>
                    <a:pt x="638" y="765"/>
                  </a:lnTo>
                  <a:lnTo>
                    <a:pt x="383" y="1275"/>
                  </a:lnTo>
                  <a:lnTo>
                    <a:pt x="1" y="2294"/>
                  </a:lnTo>
                  <a:lnTo>
                    <a:pt x="1" y="2804"/>
                  </a:lnTo>
                  <a:lnTo>
                    <a:pt x="1" y="3187"/>
                  </a:lnTo>
                  <a:lnTo>
                    <a:pt x="1" y="3314"/>
                  </a:lnTo>
                  <a:lnTo>
                    <a:pt x="128" y="3314"/>
                  </a:lnTo>
                  <a:lnTo>
                    <a:pt x="511" y="2549"/>
                  </a:lnTo>
                  <a:lnTo>
                    <a:pt x="638" y="2294"/>
                  </a:lnTo>
                  <a:lnTo>
                    <a:pt x="893" y="2167"/>
                  </a:lnTo>
                  <a:lnTo>
                    <a:pt x="1148" y="2040"/>
                  </a:lnTo>
                  <a:lnTo>
                    <a:pt x="1403" y="2040"/>
                  </a:lnTo>
                  <a:lnTo>
                    <a:pt x="1275" y="1912"/>
                  </a:lnTo>
                  <a:lnTo>
                    <a:pt x="638" y="1912"/>
                  </a:lnTo>
                  <a:lnTo>
                    <a:pt x="511" y="2167"/>
                  </a:lnTo>
                  <a:lnTo>
                    <a:pt x="256" y="2422"/>
                  </a:lnTo>
                  <a:lnTo>
                    <a:pt x="511" y="1657"/>
                  </a:lnTo>
                  <a:lnTo>
                    <a:pt x="766" y="1020"/>
                  </a:lnTo>
                  <a:lnTo>
                    <a:pt x="1148" y="382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7050631" y="1297294"/>
              <a:ext cx="37463" cy="25752"/>
            </a:xfrm>
            <a:custGeom>
              <a:avLst/>
              <a:gdLst/>
              <a:ahLst/>
              <a:cxnLst/>
              <a:rect l="l" t="t" r="r" b="b"/>
              <a:pathLst>
                <a:path w="2041" h="1403" extrusionOk="0">
                  <a:moveTo>
                    <a:pt x="1785" y="1"/>
                  </a:moveTo>
                  <a:lnTo>
                    <a:pt x="893" y="510"/>
                  </a:lnTo>
                  <a:lnTo>
                    <a:pt x="1" y="765"/>
                  </a:lnTo>
                  <a:lnTo>
                    <a:pt x="511" y="1148"/>
                  </a:lnTo>
                  <a:lnTo>
                    <a:pt x="1021" y="1403"/>
                  </a:lnTo>
                  <a:lnTo>
                    <a:pt x="1531" y="1403"/>
                  </a:lnTo>
                  <a:lnTo>
                    <a:pt x="1785" y="1275"/>
                  </a:lnTo>
                  <a:lnTo>
                    <a:pt x="1913" y="1020"/>
                  </a:lnTo>
                  <a:lnTo>
                    <a:pt x="2040" y="765"/>
                  </a:lnTo>
                  <a:lnTo>
                    <a:pt x="1913" y="51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7069353" y="1306655"/>
              <a:ext cx="18740" cy="16391"/>
            </a:xfrm>
            <a:custGeom>
              <a:avLst/>
              <a:gdLst/>
              <a:ahLst/>
              <a:cxnLst/>
              <a:rect l="l" t="t" r="r" b="b"/>
              <a:pathLst>
                <a:path w="1021" h="893" extrusionOk="0">
                  <a:moveTo>
                    <a:pt x="893" y="0"/>
                  </a:moveTo>
                  <a:lnTo>
                    <a:pt x="511" y="128"/>
                  </a:lnTo>
                  <a:lnTo>
                    <a:pt x="256" y="255"/>
                  </a:lnTo>
                  <a:lnTo>
                    <a:pt x="1" y="510"/>
                  </a:lnTo>
                  <a:lnTo>
                    <a:pt x="1" y="893"/>
                  </a:lnTo>
                  <a:lnTo>
                    <a:pt x="511" y="893"/>
                  </a:lnTo>
                  <a:lnTo>
                    <a:pt x="765" y="765"/>
                  </a:lnTo>
                  <a:lnTo>
                    <a:pt x="893" y="510"/>
                  </a:lnTo>
                  <a:lnTo>
                    <a:pt x="1020" y="25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6556992" y="1367484"/>
              <a:ext cx="395403" cy="287788"/>
            </a:xfrm>
            <a:custGeom>
              <a:avLst/>
              <a:gdLst/>
              <a:ahLst/>
              <a:cxnLst/>
              <a:rect l="l" t="t" r="r" b="b"/>
              <a:pathLst>
                <a:path w="21542" h="15679" extrusionOk="0">
                  <a:moveTo>
                    <a:pt x="9433" y="0"/>
                  </a:moveTo>
                  <a:lnTo>
                    <a:pt x="8413" y="128"/>
                  </a:lnTo>
                  <a:lnTo>
                    <a:pt x="7393" y="255"/>
                  </a:lnTo>
                  <a:lnTo>
                    <a:pt x="6373" y="638"/>
                  </a:lnTo>
                  <a:lnTo>
                    <a:pt x="5481" y="893"/>
                  </a:lnTo>
                  <a:lnTo>
                    <a:pt x="4589" y="1275"/>
                  </a:lnTo>
                  <a:lnTo>
                    <a:pt x="3824" y="1785"/>
                  </a:lnTo>
                  <a:lnTo>
                    <a:pt x="3059" y="2295"/>
                  </a:lnTo>
                  <a:lnTo>
                    <a:pt x="2422" y="2805"/>
                  </a:lnTo>
                  <a:lnTo>
                    <a:pt x="1785" y="3442"/>
                  </a:lnTo>
                  <a:lnTo>
                    <a:pt x="1275" y="4079"/>
                  </a:lnTo>
                  <a:lnTo>
                    <a:pt x="765" y="4717"/>
                  </a:lnTo>
                  <a:lnTo>
                    <a:pt x="383" y="5481"/>
                  </a:lnTo>
                  <a:lnTo>
                    <a:pt x="128" y="6246"/>
                  </a:lnTo>
                  <a:lnTo>
                    <a:pt x="0" y="7011"/>
                  </a:lnTo>
                  <a:lnTo>
                    <a:pt x="0" y="7776"/>
                  </a:lnTo>
                  <a:lnTo>
                    <a:pt x="0" y="8668"/>
                  </a:lnTo>
                  <a:lnTo>
                    <a:pt x="128" y="9433"/>
                  </a:lnTo>
                  <a:lnTo>
                    <a:pt x="383" y="10198"/>
                  </a:lnTo>
                  <a:lnTo>
                    <a:pt x="765" y="10835"/>
                  </a:lnTo>
                  <a:lnTo>
                    <a:pt x="1275" y="11600"/>
                  </a:lnTo>
                  <a:lnTo>
                    <a:pt x="1785" y="12237"/>
                  </a:lnTo>
                  <a:lnTo>
                    <a:pt x="2422" y="12747"/>
                  </a:lnTo>
                  <a:lnTo>
                    <a:pt x="3059" y="13384"/>
                  </a:lnTo>
                  <a:lnTo>
                    <a:pt x="3824" y="13894"/>
                  </a:lnTo>
                  <a:lnTo>
                    <a:pt x="4589" y="14276"/>
                  </a:lnTo>
                  <a:lnTo>
                    <a:pt x="5481" y="14659"/>
                  </a:lnTo>
                  <a:lnTo>
                    <a:pt x="6373" y="15041"/>
                  </a:lnTo>
                  <a:lnTo>
                    <a:pt x="7393" y="15296"/>
                  </a:lnTo>
                  <a:lnTo>
                    <a:pt x="8413" y="15551"/>
                  </a:lnTo>
                  <a:lnTo>
                    <a:pt x="9433" y="15678"/>
                  </a:lnTo>
                  <a:lnTo>
                    <a:pt x="11599" y="15678"/>
                  </a:lnTo>
                  <a:lnTo>
                    <a:pt x="12747" y="15551"/>
                  </a:lnTo>
                  <a:lnTo>
                    <a:pt x="13766" y="15296"/>
                  </a:lnTo>
                  <a:lnTo>
                    <a:pt x="14659" y="15041"/>
                  </a:lnTo>
                  <a:lnTo>
                    <a:pt x="15678" y="14659"/>
                  </a:lnTo>
                  <a:lnTo>
                    <a:pt x="16443" y="14276"/>
                  </a:lnTo>
                  <a:lnTo>
                    <a:pt x="17335" y="13894"/>
                  </a:lnTo>
                  <a:lnTo>
                    <a:pt x="18100" y="13384"/>
                  </a:lnTo>
                  <a:lnTo>
                    <a:pt x="18737" y="12747"/>
                  </a:lnTo>
                  <a:lnTo>
                    <a:pt x="19375" y="12237"/>
                  </a:lnTo>
                  <a:lnTo>
                    <a:pt x="19885" y="11600"/>
                  </a:lnTo>
                  <a:lnTo>
                    <a:pt x="20394" y="10835"/>
                  </a:lnTo>
                  <a:lnTo>
                    <a:pt x="20649" y="10198"/>
                  </a:lnTo>
                  <a:lnTo>
                    <a:pt x="20904" y="9433"/>
                  </a:lnTo>
                  <a:lnTo>
                    <a:pt x="21159" y="8668"/>
                  </a:lnTo>
                  <a:lnTo>
                    <a:pt x="21159" y="7776"/>
                  </a:lnTo>
                  <a:lnTo>
                    <a:pt x="21159" y="6883"/>
                  </a:lnTo>
                  <a:lnTo>
                    <a:pt x="20904" y="5991"/>
                  </a:lnTo>
                  <a:lnTo>
                    <a:pt x="20522" y="5226"/>
                  </a:lnTo>
                  <a:lnTo>
                    <a:pt x="20139" y="4334"/>
                  </a:lnTo>
                  <a:lnTo>
                    <a:pt x="21542" y="1148"/>
                  </a:lnTo>
                  <a:lnTo>
                    <a:pt x="17845" y="2167"/>
                  </a:lnTo>
                  <a:lnTo>
                    <a:pt x="16188" y="1148"/>
                  </a:lnTo>
                  <a:lnTo>
                    <a:pt x="14404" y="510"/>
                  </a:lnTo>
                  <a:lnTo>
                    <a:pt x="12492" y="128"/>
                  </a:lnTo>
                  <a:lnTo>
                    <a:pt x="10580" y="0"/>
                  </a:lnTo>
                  <a:close/>
                </a:path>
              </a:pathLst>
            </a:custGeom>
            <a:solidFill>
              <a:srgbClr val="F5EBE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6552311" y="1362803"/>
              <a:ext cx="402415" cy="294800"/>
            </a:xfrm>
            <a:custGeom>
              <a:avLst/>
              <a:gdLst/>
              <a:ahLst/>
              <a:cxnLst/>
              <a:rect l="l" t="t" r="r" b="b"/>
              <a:pathLst>
                <a:path w="21924" h="16061" extrusionOk="0">
                  <a:moveTo>
                    <a:pt x="9942" y="1"/>
                  </a:moveTo>
                  <a:lnTo>
                    <a:pt x="8158" y="255"/>
                  </a:lnTo>
                  <a:lnTo>
                    <a:pt x="6501" y="638"/>
                  </a:lnTo>
                  <a:lnTo>
                    <a:pt x="4844" y="1275"/>
                  </a:lnTo>
                  <a:lnTo>
                    <a:pt x="3314" y="2167"/>
                  </a:lnTo>
                  <a:lnTo>
                    <a:pt x="2040" y="3315"/>
                  </a:lnTo>
                  <a:lnTo>
                    <a:pt x="1402" y="3952"/>
                  </a:lnTo>
                  <a:lnTo>
                    <a:pt x="893" y="4717"/>
                  </a:lnTo>
                  <a:lnTo>
                    <a:pt x="510" y="5481"/>
                  </a:lnTo>
                  <a:lnTo>
                    <a:pt x="255" y="6374"/>
                  </a:lnTo>
                  <a:lnTo>
                    <a:pt x="0" y="7266"/>
                  </a:lnTo>
                  <a:lnTo>
                    <a:pt x="0" y="8158"/>
                  </a:lnTo>
                  <a:lnTo>
                    <a:pt x="0" y="9050"/>
                  </a:lnTo>
                  <a:lnTo>
                    <a:pt x="255" y="9815"/>
                  </a:lnTo>
                  <a:lnTo>
                    <a:pt x="510" y="10707"/>
                  </a:lnTo>
                  <a:lnTo>
                    <a:pt x="1020" y="11472"/>
                  </a:lnTo>
                  <a:lnTo>
                    <a:pt x="1530" y="12237"/>
                  </a:lnTo>
                  <a:lnTo>
                    <a:pt x="2040" y="12874"/>
                  </a:lnTo>
                  <a:lnTo>
                    <a:pt x="3442" y="14021"/>
                  </a:lnTo>
                  <a:lnTo>
                    <a:pt x="4971" y="14914"/>
                  </a:lnTo>
                  <a:lnTo>
                    <a:pt x="6628" y="15551"/>
                  </a:lnTo>
                  <a:lnTo>
                    <a:pt x="8285" y="15933"/>
                  </a:lnTo>
                  <a:lnTo>
                    <a:pt x="10070" y="16061"/>
                  </a:lnTo>
                  <a:lnTo>
                    <a:pt x="11854" y="16061"/>
                  </a:lnTo>
                  <a:lnTo>
                    <a:pt x="13511" y="15806"/>
                  </a:lnTo>
                  <a:lnTo>
                    <a:pt x="15168" y="15424"/>
                  </a:lnTo>
                  <a:lnTo>
                    <a:pt x="16825" y="14659"/>
                  </a:lnTo>
                  <a:lnTo>
                    <a:pt x="18355" y="13767"/>
                  </a:lnTo>
                  <a:lnTo>
                    <a:pt x="18992" y="13257"/>
                  </a:lnTo>
                  <a:lnTo>
                    <a:pt x="19630" y="12619"/>
                  </a:lnTo>
                  <a:lnTo>
                    <a:pt x="20140" y="11982"/>
                  </a:lnTo>
                  <a:lnTo>
                    <a:pt x="20649" y="11217"/>
                  </a:lnTo>
                  <a:lnTo>
                    <a:pt x="21032" y="10453"/>
                  </a:lnTo>
                  <a:lnTo>
                    <a:pt x="21287" y="9560"/>
                  </a:lnTo>
                  <a:lnTo>
                    <a:pt x="21414" y="8795"/>
                  </a:lnTo>
                  <a:lnTo>
                    <a:pt x="21542" y="7903"/>
                  </a:lnTo>
                  <a:lnTo>
                    <a:pt x="21414" y="7011"/>
                  </a:lnTo>
                  <a:lnTo>
                    <a:pt x="21159" y="6246"/>
                  </a:lnTo>
                  <a:lnTo>
                    <a:pt x="21287" y="7011"/>
                  </a:lnTo>
                  <a:lnTo>
                    <a:pt x="21414" y="7903"/>
                  </a:lnTo>
                  <a:lnTo>
                    <a:pt x="21287" y="8795"/>
                  </a:lnTo>
                  <a:lnTo>
                    <a:pt x="21159" y="9560"/>
                  </a:lnTo>
                  <a:lnTo>
                    <a:pt x="20904" y="10325"/>
                  </a:lnTo>
                  <a:lnTo>
                    <a:pt x="20522" y="11090"/>
                  </a:lnTo>
                  <a:lnTo>
                    <a:pt x="19375" y="12492"/>
                  </a:lnTo>
                  <a:lnTo>
                    <a:pt x="18100" y="13512"/>
                  </a:lnTo>
                  <a:lnTo>
                    <a:pt x="16698" y="14404"/>
                  </a:lnTo>
                  <a:lnTo>
                    <a:pt x="15168" y="15041"/>
                  </a:lnTo>
                  <a:lnTo>
                    <a:pt x="13511" y="15424"/>
                  </a:lnTo>
                  <a:lnTo>
                    <a:pt x="11854" y="15679"/>
                  </a:lnTo>
                  <a:lnTo>
                    <a:pt x="10070" y="15679"/>
                  </a:lnTo>
                  <a:lnTo>
                    <a:pt x="8413" y="15424"/>
                  </a:lnTo>
                  <a:lnTo>
                    <a:pt x="6756" y="15041"/>
                  </a:lnTo>
                  <a:lnTo>
                    <a:pt x="5226" y="14404"/>
                  </a:lnTo>
                  <a:lnTo>
                    <a:pt x="3697" y="13639"/>
                  </a:lnTo>
                  <a:lnTo>
                    <a:pt x="2422" y="12492"/>
                  </a:lnTo>
                  <a:lnTo>
                    <a:pt x="1912" y="11982"/>
                  </a:lnTo>
                  <a:lnTo>
                    <a:pt x="1402" y="11217"/>
                  </a:lnTo>
                  <a:lnTo>
                    <a:pt x="1020" y="10580"/>
                  </a:lnTo>
                  <a:lnTo>
                    <a:pt x="765" y="9688"/>
                  </a:lnTo>
                  <a:lnTo>
                    <a:pt x="510" y="8923"/>
                  </a:lnTo>
                  <a:lnTo>
                    <a:pt x="510" y="8158"/>
                  </a:lnTo>
                  <a:lnTo>
                    <a:pt x="510" y="7266"/>
                  </a:lnTo>
                  <a:lnTo>
                    <a:pt x="638" y="6501"/>
                  </a:lnTo>
                  <a:lnTo>
                    <a:pt x="1020" y="5736"/>
                  </a:lnTo>
                  <a:lnTo>
                    <a:pt x="1402" y="4972"/>
                  </a:lnTo>
                  <a:lnTo>
                    <a:pt x="1785" y="4334"/>
                  </a:lnTo>
                  <a:lnTo>
                    <a:pt x="2295" y="3697"/>
                  </a:lnTo>
                  <a:lnTo>
                    <a:pt x="3569" y="2550"/>
                  </a:lnTo>
                  <a:lnTo>
                    <a:pt x="5099" y="1658"/>
                  </a:lnTo>
                  <a:lnTo>
                    <a:pt x="6628" y="1020"/>
                  </a:lnTo>
                  <a:lnTo>
                    <a:pt x="8285" y="638"/>
                  </a:lnTo>
                  <a:lnTo>
                    <a:pt x="9942" y="510"/>
                  </a:lnTo>
                  <a:lnTo>
                    <a:pt x="11727" y="383"/>
                  </a:lnTo>
                  <a:lnTo>
                    <a:pt x="13384" y="638"/>
                  </a:lnTo>
                  <a:lnTo>
                    <a:pt x="15041" y="1020"/>
                  </a:lnTo>
                  <a:lnTo>
                    <a:pt x="16571" y="1658"/>
                  </a:lnTo>
                  <a:lnTo>
                    <a:pt x="18100" y="2422"/>
                  </a:lnTo>
                  <a:lnTo>
                    <a:pt x="18100" y="2550"/>
                  </a:lnTo>
                  <a:lnTo>
                    <a:pt x="18228" y="2550"/>
                  </a:lnTo>
                  <a:lnTo>
                    <a:pt x="21732" y="1548"/>
                  </a:lnTo>
                  <a:lnTo>
                    <a:pt x="20394" y="4589"/>
                  </a:lnTo>
                  <a:lnTo>
                    <a:pt x="21797" y="1530"/>
                  </a:lnTo>
                  <a:lnTo>
                    <a:pt x="21924" y="1403"/>
                  </a:lnTo>
                  <a:lnTo>
                    <a:pt x="21797" y="1403"/>
                  </a:lnTo>
                  <a:lnTo>
                    <a:pt x="18190" y="2273"/>
                  </a:lnTo>
                  <a:lnTo>
                    <a:pt x="18190" y="2273"/>
                  </a:lnTo>
                  <a:lnTo>
                    <a:pt x="16698" y="1403"/>
                  </a:lnTo>
                  <a:lnTo>
                    <a:pt x="15041" y="765"/>
                  </a:lnTo>
                  <a:lnTo>
                    <a:pt x="13384" y="255"/>
                  </a:lnTo>
                  <a:lnTo>
                    <a:pt x="1172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6641205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1" y="2167"/>
                  </a:lnTo>
                  <a:lnTo>
                    <a:pt x="1530" y="2039"/>
                  </a:lnTo>
                  <a:lnTo>
                    <a:pt x="1785" y="1784"/>
                  </a:lnTo>
                  <a:lnTo>
                    <a:pt x="2040" y="1530"/>
                  </a:lnTo>
                  <a:lnTo>
                    <a:pt x="2168" y="1020"/>
                  </a:lnTo>
                  <a:lnTo>
                    <a:pt x="2040" y="637"/>
                  </a:lnTo>
                  <a:lnTo>
                    <a:pt x="1785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6730116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383" y="255"/>
                  </a:lnTo>
                  <a:lnTo>
                    <a:pt x="128" y="637"/>
                  </a:lnTo>
                  <a:lnTo>
                    <a:pt x="1" y="1020"/>
                  </a:lnTo>
                  <a:lnTo>
                    <a:pt x="128" y="1530"/>
                  </a:lnTo>
                  <a:lnTo>
                    <a:pt x="383" y="1784"/>
                  </a:lnTo>
                  <a:lnTo>
                    <a:pt x="638" y="2039"/>
                  </a:lnTo>
                  <a:lnTo>
                    <a:pt x="1148" y="2167"/>
                  </a:lnTo>
                  <a:lnTo>
                    <a:pt x="1530" y="2039"/>
                  </a:lnTo>
                  <a:lnTo>
                    <a:pt x="1912" y="1784"/>
                  </a:lnTo>
                  <a:lnTo>
                    <a:pt x="2167" y="1530"/>
                  </a:lnTo>
                  <a:lnTo>
                    <a:pt x="2167" y="1020"/>
                  </a:lnTo>
                  <a:lnTo>
                    <a:pt x="2167" y="637"/>
                  </a:lnTo>
                  <a:lnTo>
                    <a:pt x="1912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6821359" y="1491490"/>
              <a:ext cx="39794" cy="397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638" y="0"/>
                  </a:moveTo>
                  <a:lnTo>
                    <a:pt x="256" y="255"/>
                  </a:lnTo>
                  <a:lnTo>
                    <a:pt x="1" y="637"/>
                  </a:lnTo>
                  <a:lnTo>
                    <a:pt x="1" y="1020"/>
                  </a:lnTo>
                  <a:lnTo>
                    <a:pt x="1" y="1530"/>
                  </a:lnTo>
                  <a:lnTo>
                    <a:pt x="256" y="1784"/>
                  </a:lnTo>
                  <a:lnTo>
                    <a:pt x="638" y="2039"/>
                  </a:lnTo>
                  <a:lnTo>
                    <a:pt x="1020" y="2167"/>
                  </a:lnTo>
                  <a:lnTo>
                    <a:pt x="1530" y="2039"/>
                  </a:lnTo>
                  <a:lnTo>
                    <a:pt x="1913" y="1784"/>
                  </a:lnTo>
                  <a:lnTo>
                    <a:pt x="2040" y="1530"/>
                  </a:lnTo>
                  <a:lnTo>
                    <a:pt x="2167" y="1020"/>
                  </a:lnTo>
                  <a:lnTo>
                    <a:pt x="2040" y="637"/>
                  </a:lnTo>
                  <a:lnTo>
                    <a:pt x="1913" y="25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6217755" y="2151242"/>
              <a:ext cx="734641" cy="32782"/>
            </a:xfrm>
            <a:custGeom>
              <a:avLst/>
              <a:gdLst/>
              <a:ahLst/>
              <a:cxnLst/>
              <a:rect l="l" t="t" r="r" b="b"/>
              <a:pathLst>
                <a:path w="40024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40024" y="1785"/>
                  </a:lnTo>
                  <a:lnTo>
                    <a:pt x="4002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6217755" y="2151242"/>
              <a:ext cx="369670" cy="32782"/>
            </a:xfrm>
            <a:custGeom>
              <a:avLst/>
              <a:gdLst/>
              <a:ahLst/>
              <a:cxnLst/>
              <a:rect l="l" t="t" r="r" b="b"/>
              <a:pathLst>
                <a:path w="20140" h="1786" extrusionOk="0">
                  <a:moveTo>
                    <a:pt x="0" y="1"/>
                  </a:moveTo>
                  <a:lnTo>
                    <a:pt x="0" y="1785"/>
                  </a:lnTo>
                  <a:lnTo>
                    <a:pt x="20139" y="1785"/>
                  </a:lnTo>
                  <a:lnTo>
                    <a:pt x="201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5738139" y="1697360"/>
              <a:ext cx="809511" cy="486664"/>
            </a:xfrm>
            <a:custGeom>
              <a:avLst/>
              <a:gdLst/>
              <a:ahLst/>
              <a:cxnLst/>
              <a:rect l="l" t="t" r="r" b="b"/>
              <a:pathLst>
                <a:path w="44103" h="26514" extrusionOk="0">
                  <a:moveTo>
                    <a:pt x="0" y="1"/>
                  </a:moveTo>
                  <a:lnTo>
                    <a:pt x="5099" y="26513"/>
                  </a:lnTo>
                  <a:lnTo>
                    <a:pt x="44102" y="26513"/>
                  </a:lnTo>
                  <a:lnTo>
                    <a:pt x="3900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6098429" y="1898567"/>
              <a:ext cx="88912" cy="86581"/>
            </a:xfrm>
            <a:custGeom>
              <a:avLst/>
              <a:gdLst/>
              <a:ahLst/>
              <a:cxnLst/>
              <a:rect l="l" t="t" r="r" b="b"/>
              <a:pathLst>
                <a:path w="4844" h="4717" extrusionOk="0">
                  <a:moveTo>
                    <a:pt x="1530" y="1"/>
                  </a:moveTo>
                  <a:lnTo>
                    <a:pt x="1148" y="256"/>
                  </a:lnTo>
                  <a:lnTo>
                    <a:pt x="765" y="511"/>
                  </a:lnTo>
                  <a:lnTo>
                    <a:pt x="510" y="765"/>
                  </a:lnTo>
                  <a:lnTo>
                    <a:pt x="255" y="1148"/>
                  </a:lnTo>
                  <a:lnTo>
                    <a:pt x="128" y="1530"/>
                  </a:lnTo>
                  <a:lnTo>
                    <a:pt x="0" y="1913"/>
                  </a:lnTo>
                  <a:lnTo>
                    <a:pt x="0" y="2295"/>
                  </a:lnTo>
                  <a:lnTo>
                    <a:pt x="128" y="2805"/>
                  </a:lnTo>
                  <a:lnTo>
                    <a:pt x="383" y="3315"/>
                  </a:lnTo>
                  <a:lnTo>
                    <a:pt x="638" y="3697"/>
                  </a:lnTo>
                  <a:lnTo>
                    <a:pt x="893" y="3952"/>
                  </a:lnTo>
                  <a:lnTo>
                    <a:pt x="1275" y="4334"/>
                  </a:lnTo>
                  <a:lnTo>
                    <a:pt x="1657" y="4462"/>
                  </a:lnTo>
                  <a:lnTo>
                    <a:pt x="2167" y="4589"/>
                  </a:lnTo>
                  <a:lnTo>
                    <a:pt x="2677" y="4717"/>
                  </a:lnTo>
                  <a:lnTo>
                    <a:pt x="2932" y="4717"/>
                  </a:lnTo>
                  <a:lnTo>
                    <a:pt x="3314" y="4589"/>
                  </a:lnTo>
                  <a:lnTo>
                    <a:pt x="3697" y="4462"/>
                  </a:lnTo>
                  <a:lnTo>
                    <a:pt x="4079" y="4207"/>
                  </a:lnTo>
                  <a:lnTo>
                    <a:pt x="4334" y="3952"/>
                  </a:lnTo>
                  <a:lnTo>
                    <a:pt x="4589" y="3570"/>
                  </a:lnTo>
                  <a:lnTo>
                    <a:pt x="4717" y="3187"/>
                  </a:lnTo>
                  <a:lnTo>
                    <a:pt x="4844" y="2805"/>
                  </a:lnTo>
                  <a:lnTo>
                    <a:pt x="4844" y="2295"/>
                  </a:lnTo>
                  <a:lnTo>
                    <a:pt x="4717" y="1785"/>
                  </a:lnTo>
                  <a:lnTo>
                    <a:pt x="4589" y="1403"/>
                  </a:lnTo>
                  <a:lnTo>
                    <a:pt x="4334" y="1020"/>
                  </a:lnTo>
                  <a:lnTo>
                    <a:pt x="3952" y="638"/>
                  </a:lnTo>
                  <a:lnTo>
                    <a:pt x="3569" y="383"/>
                  </a:lnTo>
                  <a:lnTo>
                    <a:pt x="3187" y="128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7361804" y="1968757"/>
              <a:ext cx="102972" cy="180173"/>
            </a:xfrm>
            <a:custGeom>
              <a:avLst/>
              <a:gdLst/>
              <a:ahLst/>
              <a:cxnLst/>
              <a:rect l="l" t="t" r="r" b="b"/>
              <a:pathLst>
                <a:path w="5610" h="9816" extrusionOk="0">
                  <a:moveTo>
                    <a:pt x="2422" y="1"/>
                  </a:moveTo>
                  <a:lnTo>
                    <a:pt x="1785" y="128"/>
                  </a:lnTo>
                  <a:lnTo>
                    <a:pt x="383" y="765"/>
                  </a:lnTo>
                  <a:lnTo>
                    <a:pt x="128" y="893"/>
                  </a:lnTo>
                  <a:lnTo>
                    <a:pt x="256" y="1658"/>
                  </a:lnTo>
                  <a:lnTo>
                    <a:pt x="510" y="2422"/>
                  </a:lnTo>
                  <a:lnTo>
                    <a:pt x="1020" y="2167"/>
                  </a:lnTo>
                  <a:lnTo>
                    <a:pt x="1658" y="1785"/>
                  </a:lnTo>
                  <a:lnTo>
                    <a:pt x="2295" y="1658"/>
                  </a:lnTo>
                  <a:lnTo>
                    <a:pt x="2805" y="1530"/>
                  </a:lnTo>
                  <a:lnTo>
                    <a:pt x="3060" y="1530"/>
                  </a:lnTo>
                  <a:lnTo>
                    <a:pt x="3442" y="2040"/>
                  </a:lnTo>
                  <a:lnTo>
                    <a:pt x="3825" y="2550"/>
                  </a:lnTo>
                  <a:lnTo>
                    <a:pt x="3952" y="3315"/>
                  </a:lnTo>
                  <a:lnTo>
                    <a:pt x="4079" y="4079"/>
                  </a:lnTo>
                  <a:lnTo>
                    <a:pt x="4207" y="4844"/>
                  </a:lnTo>
                  <a:lnTo>
                    <a:pt x="4079" y="5609"/>
                  </a:lnTo>
                  <a:lnTo>
                    <a:pt x="3952" y="6374"/>
                  </a:lnTo>
                  <a:lnTo>
                    <a:pt x="3825" y="6884"/>
                  </a:lnTo>
                  <a:lnTo>
                    <a:pt x="3315" y="7648"/>
                  </a:lnTo>
                  <a:lnTo>
                    <a:pt x="2677" y="8031"/>
                  </a:lnTo>
                  <a:lnTo>
                    <a:pt x="1913" y="8286"/>
                  </a:lnTo>
                  <a:lnTo>
                    <a:pt x="1148" y="8286"/>
                  </a:lnTo>
                  <a:lnTo>
                    <a:pt x="638" y="8031"/>
                  </a:lnTo>
                  <a:lnTo>
                    <a:pt x="1" y="9433"/>
                  </a:lnTo>
                  <a:lnTo>
                    <a:pt x="1020" y="9815"/>
                  </a:lnTo>
                  <a:lnTo>
                    <a:pt x="2295" y="9815"/>
                  </a:lnTo>
                  <a:lnTo>
                    <a:pt x="2932" y="9688"/>
                  </a:lnTo>
                  <a:lnTo>
                    <a:pt x="3442" y="9433"/>
                  </a:lnTo>
                  <a:lnTo>
                    <a:pt x="3952" y="9050"/>
                  </a:lnTo>
                  <a:lnTo>
                    <a:pt x="4462" y="8668"/>
                  </a:lnTo>
                  <a:lnTo>
                    <a:pt x="4844" y="8158"/>
                  </a:lnTo>
                  <a:lnTo>
                    <a:pt x="5099" y="7521"/>
                  </a:lnTo>
                  <a:lnTo>
                    <a:pt x="5482" y="6756"/>
                  </a:lnTo>
                  <a:lnTo>
                    <a:pt x="5609" y="5864"/>
                  </a:lnTo>
                  <a:lnTo>
                    <a:pt x="5609" y="4844"/>
                  </a:lnTo>
                  <a:lnTo>
                    <a:pt x="5609" y="3824"/>
                  </a:lnTo>
                  <a:lnTo>
                    <a:pt x="5482" y="2805"/>
                  </a:lnTo>
                  <a:lnTo>
                    <a:pt x="5099" y="1913"/>
                  </a:lnTo>
                  <a:lnTo>
                    <a:pt x="4717" y="1020"/>
                  </a:lnTo>
                  <a:lnTo>
                    <a:pt x="4079" y="383"/>
                  </a:lnTo>
                  <a:lnTo>
                    <a:pt x="3570" y="128"/>
                  </a:lnTo>
                  <a:lnTo>
                    <a:pt x="306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7361804" y="2116147"/>
              <a:ext cx="21072" cy="32782"/>
            </a:xfrm>
            <a:custGeom>
              <a:avLst/>
              <a:gdLst/>
              <a:ahLst/>
              <a:cxnLst/>
              <a:rect l="l" t="t" r="r" b="b"/>
              <a:pathLst>
                <a:path w="1148" h="1786" extrusionOk="0">
                  <a:moveTo>
                    <a:pt x="638" y="1"/>
                  </a:moveTo>
                  <a:lnTo>
                    <a:pt x="1" y="1403"/>
                  </a:lnTo>
                  <a:lnTo>
                    <a:pt x="1020" y="1785"/>
                  </a:lnTo>
                  <a:lnTo>
                    <a:pt x="1148" y="256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7364153" y="1971106"/>
              <a:ext cx="30433" cy="42125"/>
            </a:xfrm>
            <a:custGeom>
              <a:avLst/>
              <a:gdLst/>
              <a:ahLst/>
              <a:cxnLst/>
              <a:rect l="l" t="t" r="r" b="b"/>
              <a:pathLst>
                <a:path w="1658" h="2295" extrusionOk="0">
                  <a:moveTo>
                    <a:pt x="1657" y="0"/>
                  </a:moveTo>
                  <a:lnTo>
                    <a:pt x="255" y="637"/>
                  </a:lnTo>
                  <a:lnTo>
                    <a:pt x="0" y="765"/>
                  </a:lnTo>
                  <a:lnTo>
                    <a:pt x="128" y="1530"/>
                  </a:lnTo>
                  <a:lnTo>
                    <a:pt x="382" y="2294"/>
                  </a:lnTo>
                  <a:lnTo>
                    <a:pt x="892" y="2039"/>
                  </a:lnTo>
                  <a:lnTo>
                    <a:pt x="1530" y="1657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7169957" y="1912609"/>
              <a:ext cx="210587" cy="269066"/>
            </a:xfrm>
            <a:custGeom>
              <a:avLst/>
              <a:gdLst/>
              <a:ahLst/>
              <a:cxnLst/>
              <a:rect l="l" t="t" r="r" b="b"/>
              <a:pathLst>
                <a:path w="11473" h="14659" extrusionOk="0">
                  <a:moveTo>
                    <a:pt x="1" y="0"/>
                  </a:moveTo>
                  <a:lnTo>
                    <a:pt x="128" y="1275"/>
                  </a:lnTo>
                  <a:lnTo>
                    <a:pt x="128" y="2167"/>
                  </a:lnTo>
                  <a:lnTo>
                    <a:pt x="128" y="2677"/>
                  </a:lnTo>
                  <a:lnTo>
                    <a:pt x="638" y="14659"/>
                  </a:lnTo>
                  <a:lnTo>
                    <a:pt x="10962" y="14659"/>
                  </a:lnTo>
                  <a:lnTo>
                    <a:pt x="11345" y="2677"/>
                  </a:lnTo>
                  <a:lnTo>
                    <a:pt x="11345" y="2167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7169957" y="1912609"/>
              <a:ext cx="210587" cy="23421"/>
            </a:xfrm>
            <a:custGeom>
              <a:avLst/>
              <a:gdLst/>
              <a:ahLst/>
              <a:cxnLst/>
              <a:rect l="l" t="t" r="r" b="b"/>
              <a:pathLst>
                <a:path w="11473" h="1276" extrusionOk="0">
                  <a:moveTo>
                    <a:pt x="1" y="0"/>
                  </a:moveTo>
                  <a:lnTo>
                    <a:pt x="128" y="1275"/>
                  </a:lnTo>
                  <a:lnTo>
                    <a:pt x="11472" y="1275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7172306" y="1952384"/>
              <a:ext cx="205888" cy="9379"/>
            </a:xfrm>
            <a:custGeom>
              <a:avLst/>
              <a:gdLst/>
              <a:ahLst/>
              <a:cxnLst/>
              <a:rect l="l" t="t" r="r" b="b"/>
              <a:pathLst>
                <a:path w="11217" h="511" extrusionOk="0">
                  <a:moveTo>
                    <a:pt x="0" y="0"/>
                  </a:moveTo>
                  <a:lnTo>
                    <a:pt x="0" y="510"/>
                  </a:lnTo>
                  <a:lnTo>
                    <a:pt x="11217" y="510"/>
                  </a:lnTo>
                  <a:lnTo>
                    <a:pt x="11217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5988464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5988464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8040296" y="2242485"/>
              <a:ext cx="84231" cy="2208602"/>
            </a:xfrm>
            <a:custGeom>
              <a:avLst/>
              <a:gdLst/>
              <a:ahLst/>
              <a:cxnLst/>
              <a:rect l="l" t="t" r="r" b="b"/>
              <a:pathLst>
                <a:path w="4589" h="120327" extrusionOk="0">
                  <a:moveTo>
                    <a:pt x="0" y="1"/>
                  </a:moveTo>
                  <a:lnTo>
                    <a:pt x="127" y="10070"/>
                  </a:lnTo>
                  <a:lnTo>
                    <a:pt x="1530" y="120326"/>
                  </a:lnTo>
                  <a:lnTo>
                    <a:pt x="3059" y="120326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8040296" y="2242485"/>
              <a:ext cx="84231" cy="184853"/>
            </a:xfrm>
            <a:custGeom>
              <a:avLst/>
              <a:gdLst/>
              <a:ahLst/>
              <a:cxnLst/>
              <a:rect l="l" t="t" r="r" b="b"/>
              <a:pathLst>
                <a:path w="4589" h="10071" extrusionOk="0">
                  <a:moveTo>
                    <a:pt x="0" y="1"/>
                  </a:moveTo>
                  <a:lnTo>
                    <a:pt x="127" y="10070"/>
                  </a:lnTo>
                  <a:lnTo>
                    <a:pt x="4461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5693683" y="2242485"/>
              <a:ext cx="86581" cy="2208602"/>
            </a:xfrm>
            <a:custGeom>
              <a:avLst/>
              <a:gdLst/>
              <a:ahLst/>
              <a:cxnLst/>
              <a:rect l="l" t="t" r="r" b="b"/>
              <a:pathLst>
                <a:path w="4717" h="120327" extrusionOk="0">
                  <a:moveTo>
                    <a:pt x="0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187" y="120326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5693683" y="2242485"/>
              <a:ext cx="86581" cy="184853"/>
            </a:xfrm>
            <a:custGeom>
              <a:avLst/>
              <a:gdLst/>
              <a:ahLst/>
              <a:cxnLst/>
              <a:rect l="l" t="t" r="r" b="b"/>
              <a:pathLst>
                <a:path w="4717" h="10071" extrusionOk="0">
                  <a:moveTo>
                    <a:pt x="0" y="1"/>
                  </a:moveTo>
                  <a:lnTo>
                    <a:pt x="128" y="10070"/>
                  </a:lnTo>
                  <a:lnTo>
                    <a:pt x="4589" y="10070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7745496" y="2242485"/>
              <a:ext cx="84249" cy="2208602"/>
            </a:xfrm>
            <a:custGeom>
              <a:avLst/>
              <a:gdLst/>
              <a:ahLst/>
              <a:cxnLst/>
              <a:rect l="l" t="t" r="r" b="b"/>
              <a:pathLst>
                <a:path w="4590" h="120327" extrusionOk="0">
                  <a:moveTo>
                    <a:pt x="1" y="1"/>
                  </a:moveTo>
                  <a:lnTo>
                    <a:pt x="128" y="10070"/>
                  </a:lnTo>
                  <a:lnTo>
                    <a:pt x="1530" y="120326"/>
                  </a:lnTo>
                  <a:lnTo>
                    <a:pt x="3060" y="120326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7745496" y="2242485"/>
              <a:ext cx="84249" cy="184853"/>
            </a:xfrm>
            <a:custGeom>
              <a:avLst/>
              <a:gdLst/>
              <a:ahLst/>
              <a:cxnLst/>
              <a:rect l="l" t="t" r="r" b="b"/>
              <a:pathLst>
                <a:path w="4590" h="10071" extrusionOk="0">
                  <a:moveTo>
                    <a:pt x="1" y="1"/>
                  </a:moveTo>
                  <a:lnTo>
                    <a:pt x="128" y="10070"/>
                  </a:lnTo>
                  <a:lnTo>
                    <a:pt x="4462" y="10070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5735789" y="3810020"/>
              <a:ext cx="2030779" cy="37444"/>
            </a:xfrm>
            <a:custGeom>
              <a:avLst/>
              <a:gdLst/>
              <a:ahLst/>
              <a:cxnLst/>
              <a:rect l="l" t="t" r="r" b="b"/>
              <a:pathLst>
                <a:path w="110639" h="2040" extrusionOk="0">
                  <a:moveTo>
                    <a:pt x="1" y="0"/>
                  </a:moveTo>
                  <a:lnTo>
                    <a:pt x="1" y="2040"/>
                  </a:lnTo>
                  <a:lnTo>
                    <a:pt x="110639" y="2040"/>
                  </a:lnTo>
                  <a:lnTo>
                    <a:pt x="110639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7913940" y="2181656"/>
              <a:ext cx="262054" cy="105303"/>
            </a:xfrm>
            <a:custGeom>
              <a:avLst/>
              <a:gdLst/>
              <a:ahLst/>
              <a:cxnLst/>
              <a:rect l="l" t="t" r="r" b="b"/>
              <a:pathLst>
                <a:path w="14277" h="5737" extrusionOk="0">
                  <a:moveTo>
                    <a:pt x="1" y="1"/>
                  </a:moveTo>
                  <a:lnTo>
                    <a:pt x="1" y="5737"/>
                  </a:lnTo>
                  <a:lnTo>
                    <a:pt x="14277" y="5737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5602440" y="2181656"/>
              <a:ext cx="2311519" cy="105303"/>
            </a:xfrm>
            <a:custGeom>
              <a:avLst/>
              <a:gdLst/>
              <a:ahLst/>
              <a:cxnLst/>
              <a:rect l="l" t="t" r="r" b="b"/>
              <a:pathLst>
                <a:path w="125934" h="5737" extrusionOk="0">
                  <a:moveTo>
                    <a:pt x="0" y="1"/>
                  </a:moveTo>
                  <a:lnTo>
                    <a:pt x="0" y="5737"/>
                  </a:lnTo>
                  <a:lnTo>
                    <a:pt x="125934" y="5737"/>
                  </a:lnTo>
                  <a:lnTo>
                    <a:pt x="125934" y="1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5735789" y="3288279"/>
              <a:ext cx="362658" cy="741670"/>
            </a:xfrm>
            <a:custGeom>
              <a:avLst/>
              <a:gdLst/>
              <a:ahLst/>
              <a:cxnLst/>
              <a:rect l="l" t="t" r="r" b="b"/>
              <a:pathLst>
                <a:path w="19758" h="40407" extrusionOk="0">
                  <a:moveTo>
                    <a:pt x="18610" y="1"/>
                  </a:moveTo>
                  <a:lnTo>
                    <a:pt x="18483" y="128"/>
                  </a:lnTo>
                  <a:lnTo>
                    <a:pt x="15424" y="4717"/>
                  </a:lnTo>
                  <a:lnTo>
                    <a:pt x="12365" y="9433"/>
                  </a:lnTo>
                  <a:lnTo>
                    <a:pt x="9433" y="14277"/>
                  </a:lnTo>
                  <a:lnTo>
                    <a:pt x="6756" y="19248"/>
                  </a:lnTo>
                  <a:lnTo>
                    <a:pt x="5609" y="21670"/>
                  </a:lnTo>
                  <a:lnTo>
                    <a:pt x="4462" y="24347"/>
                  </a:lnTo>
                  <a:lnTo>
                    <a:pt x="3442" y="26896"/>
                  </a:lnTo>
                  <a:lnTo>
                    <a:pt x="2422" y="29445"/>
                  </a:lnTo>
                  <a:lnTo>
                    <a:pt x="1658" y="32122"/>
                  </a:lnTo>
                  <a:lnTo>
                    <a:pt x="893" y="34799"/>
                  </a:lnTo>
                  <a:lnTo>
                    <a:pt x="383" y="37475"/>
                  </a:lnTo>
                  <a:lnTo>
                    <a:pt x="1" y="40279"/>
                  </a:lnTo>
                  <a:lnTo>
                    <a:pt x="1" y="40407"/>
                  </a:lnTo>
                  <a:lnTo>
                    <a:pt x="255" y="40407"/>
                  </a:lnTo>
                  <a:lnTo>
                    <a:pt x="383" y="40279"/>
                  </a:lnTo>
                  <a:lnTo>
                    <a:pt x="1020" y="37348"/>
                  </a:lnTo>
                  <a:lnTo>
                    <a:pt x="1913" y="34416"/>
                  </a:lnTo>
                  <a:lnTo>
                    <a:pt x="2805" y="31484"/>
                  </a:lnTo>
                  <a:lnTo>
                    <a:pt x="3824" y="28553"/>
                  </a:lnTo>
                  <a:lnTo>
                    <a:pt x="7903" y="27278"/>
                  </a:lnTo>
                  <a:lnTo>
                    <a:pt x="9943" y="26513"/>
                  </a:lnTo>
                  <a:lnTo>
                    <a:pt x="11727" y="25621"/>
                  </a:lnTo>
                  <a:lnTo>
                    <a:pt x="13512" y="24601"/>
                  </a:lnTo>
                  <a:lnTo>
                    <a:pt x="14276" y="23964"/>
                  </a:lnTo>
                  <a:lnTo>
                    <a:pt x="15041" y="23327"/>
                  </a:lnTo>
                  <a:lnTo>
                    <a:pt x="15806" y="22562"/>
                  </a:lnTo>
                  <a:lnTo>
                    <a:pt x="16443" y="21670"/>
                  </a:lnTo>
                  <a:lnTo>
                    <a:pt x="17081" y="20778"/>
                  </a:lnTo>
                  <a:lnTo>
                    <a:pt x="17591" y="19758"/>
                  </a:lnTo>
                  <a:lnTo>
                    <a:pt x="18100" y="18738"/>
                  </a:lnTo>
                  <a:lnTo>
                    <a:pt x="18610" y="17591"/>
                  </a:lnTo>
                  <a:lnTo>
                    <a:pt x="19120" y="15169"/>
                  </a:lnTo>
                  <a:lnTo>
                    <a:pt x="19502" y="12747"/>
                  </a:lnTo>
                  <a:lnTo>
                    <a:pt x="19757" y="10198"/>
                  </a:lnTo>
                  <a:lnTo>
                    <a:pt x="19757" y="7649"/>
                  </a:lnTo>
                  <a:lnTo>
                    <a:pt x="19630" y="5100"/>
                  </a:lnTo>
                  <a:lnTo>
                    <a:pt x="19120" y="256"/>
                  </a:lnTo>
                  <a:lnTo>
                    <a:pt x="18993" y="128"/>
                  </a:lnTo>
                  <a:lnTo>
                    <a:pt x="188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5801298" y="3358469"/>
              <a:ext cx="276096" cy="453901"/>
            </a:xfrm>
            <a:custGeom>
              <a:avLst/>
              <a:gdLst/>
              <a:ahLst/>
              <a:cxnLst/>
              <a:rect l="l" t="t" r="r" b="b"/>
              <a:pathLst>
                <a:path w="15042" h="24729" extrusionOk="0">
                  <a:moveTo>
                    <a:pt x="14914" y="1"/>
                  </a:moveTo>
                  <a:lnTo>
                    <a:pt x="12619" y="2805"/>
                  </a:lnTo>
                  <a:lnTo>
                    <a:pt x="10453" y="5609"/>
                  </a:lnTo>
                  <a:lnTo>
                    <a:pt x="8541" y="8668"/>
                  </a:lnTo>
                  <a:lnTo>
                    <a:pt x="6629" y="11728"/>
                  </a:lnTo>
                  <a:lnTo>
                    <a:pt x="4717" y="14787"/>
                  </a:lnTo>
                  <a:lnTo>
                    <a:pt x="3060" y="17973"/>
                  </a:lnTo>
                  <a:lnTo>
                    <a:pt x="1530" y="21287"/>
                  </a:lnTo>
                  <a:lnTo>
                    <a:pt x="1" y="24474"/>
                  </a:lnTo>
                  <a:lnTo>
                    <a:pt x="1" y="24601"/>
                  </a:lnTo>
                  <a:lnTo>
                    <a:pt x="128" y="24729"/>
                  </a:lnTo>
                  <a:lnTo>
                    <a:pt x="255" y="24729"/>
                  </a:lnTo>
                  <a:lnTo>
                    <a:pt x="383" y="24601"/>
                  </a:lnTo>
                  <a:lnTo>
                    <a:pt x="1658" y="22180"/>
                  </a:lnTo>
                  <a:lnTo>
                    <a:pt x="2422" y="21797"/>
                  </a:lnTo>
                  <a:lnTo>
                    <a:pt x="2422" y="21670"/>
                  </a:lnTo>
                  <a:lnTo>
                    <a:pt x="1785" y="22052"/>
                  </a:lnTo>
                  <a:lnTo>
                    <a:pt x="1785" y="22052"/>
                  </a:lnTo>
                  <a:lnTo>
                    <a:pt x="4462" y="16954"/>
                  </a:lnTo>
                  <a:lnTo>
                    <a:pt x="5736" y="15934"/>
                  </a:lnTo>
                  <a:lnTo>
                    <a:pt x="7011" y="14914"/>
                  </a:lnTo>
                  <a:lnTo>
                    <a:pt x="9305" y="12747"/>
                  </a:lnTo>
                  <a:lnTo>
                    <a:pt x="11472" y="10325"/>
                  </a:lnTo>
                  <a:lnTo>
                    <a:pt x="13512" y="7776"/>
                  </a:lnTo>
                  <a:lnTo>
                    <a:pt x="13384" y="7776"/>
                  </a:lnTo>
                  <a:lnTo>
                    <a:pt x="11345" y="9943"/>
                  </a:lnTo>
                  <a:lnTo>
                    <a:pt x="9178" y="12110"/>
                  </a:lnTo>
                  <a:lnTo>
                    <a:pt x="7011" y="14149"/>
                  </a:lnTo>
                  <a:lnTo>
                    <a:pt x="4844" y="16316"/>
                  </a:lnTo>
                  <a:lnTo>
                    <a:pt x="7138" y="12110"/>
                  </a:lnTo>
                  <a:lnTo>
                    <a:pt x="9560" y="8031"/>
                  </a:lnTo>
                  <a:lnTo>
                    <a:pt x="12110" y="3952"/>
                  </a:lnTo>
                  <a:lnTo>
                    <a:pt x="13512" y="2040"/>
                  </a:lnTo>
                  <a:lnTo>
                    <a:pt x="15041" y="128"/>
                  </a:lnTo>
                  <a:lnTo>
                    <a:pt x="1504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5852766" y="3671972"/>
              <a:ext cx="124025" cy="84249"/>
            </a:xfrm>
            <a:custGeom>
              <a:avLst/>
              <a:gdLst/>
              <a:ahLst/>
              <a:cxnLst/>
              <a:rect l="l" t="t" r="r" b="b"/>
              <a:pathLst>
                <a:path w="6757" h="4590" extrusionOk="0">
                  <a:moveTo>
                    <a:pt x="6629" y="1"/>
                  </a:moveTo>
                  <a:lnTo>
                    <a:pt x="5099" y="1148"/>
                  </a:lnTo>
                  <a:lnTo>
                    <a:pt x="3442" y="2295"/>
                  </a:lnTo>
                  <a:lnTo>
                    <a:pt x="1785" y="3443"/>
                  </a:lnTo>
                  <a:lnTo>
                    <a:pt x="128" y="4335"/>
                  </a:lnTo>
                  <a:lnTo>
                    <a:pt x="1" y="4462"/>
                  </a:lnTo>
                  <a:lnTo>
                    <a:pt x="128" y="4590"/>
                  </a:lnTo>
                  <a:lnTo>
                    <a:pt x="1913" y="3570"/>
                  </a:lnTo>
                  <a:lnTo>
                    <a:pt x="3570" y="2550"/>
                  </a:lnTo>
                  <a:lnTo>
                    <a:pt x="5227" y="1276"/>
                  </a:lnTo>
                  <a:lnTo>
                    <a:pt x="6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5696014" y="2953723"/>
              <a:ext cx="245682" cy="1101961"/>
            </a:xfrm>
            <a:custGeom>
              <a:avLst/>
              <a:gdLst/>
              <a:ahLst/>
              <a:cxnLst/>
              <a:rect l="l" t="t" r="r" b="b"/>
              <a:pathLst>
                <a:path w="13385" h="60036" extrusionOk="0">
                  <a:moveTo>
                    <a:pt x="9178" y="1"/>
                  </a:moveTo>
                  <a:lnTo>
                    <a:pt x="9051" y="256"/>
                  </a:lnTo>
                  <a:lnTo>
                    <a:pt x="8668" y="511"/>
                  </a:lnTo>
                  <a:lnTo>
                    <a:pt x="8031" y="1658"/>
                  </a:lnTo>
                  <a:lnTo>
                    <a:pt x="7266" y="3187"/>
                  </a:lnTo>
                  <a:lnTo>
                    <a:pt x="6501" y="4972"/>
                  </a:lnTo>
                  <a:lnTo>
                    <a:pt x="4972" y="8668"/>
                  </a:lnTo>
                  <a:lnTo>
                    <a:pt x="3825" y="11600"/>
                  </a:lnTo>
                  <a:lnTo>
                    <a:pt x="2932" y="15169"/>
                  </a:lnTo>
                  <a:lnTo>
                    <a:pt x="2040" y="18610"/>
                  </a:lnTo>
                  <a:lnTo>
                    <a:pt x="1403" y="22179"/>
                  </a:lnTo>
                  <a:lnTo>
                    <a:pt x="893" y="25748"/>
                  </a:lnTo>
                  <a:lnTo>
                    <a:pt x="383" y="29955"/>
                  </a:lnTo>
                  <a:lnTo>
                    <a:pt x="128" y="34288"/>
                  </a:lnTo>
                  <a:lnTo>
                    <a:pt x="1" y="38495"/>
                  </a:lnTo>
                  <a:lnTo>
                    <a:pt x="1" y="42828"/>
                  </a:lnTo>
                  <a:lnTo>
                    <a:pt x="128" y="47035"/>
                  </a:lnTo>
                  <a:lnTo>
                    <a:pt x="383" y="51368"/>
                  </a:lnTo>
                  <a:lnTo>
                    <a:pt x="765" y="55575"/>
                  </a:lnTo>
                  <a:lnTo>
                    <a:pt x="1148" y="59909"/>
                  </a:lnTo>
                  <a:lnTo>
                    <a:pt x="1275" y="60036"/>
                  </a:lnTo>
                  <a:lnTo>
                    <a:pt x="1403" y="59909"/>
                  </a:lnTo>
                  <a:lnTo>
                    <a:pt x="1148" y="45505"/>
                  </a:lnTo>
                  <a:lnTo>
                    <a:pt x="1530" y="44613"/>
                  </a:lnTo>
                  <a:lnTo>
                    <a:pt x="2168" y="43721"/>
                  </a:lnTo>
                  <a:lnTo>
                    <a:pt x="2932" y="42956"/>
                  </a:lnTo>
                  <a:lnTo>
                    <a:pt x="3570" y="42319"/>
                  </a:lnTo>
                  <a:lnTo>
                    <a:pt x="5099" y="40916"/>
                  </a:lnTo>
                  <a:lnTo>
                    <a:pt x="6629" y="39514"/>
                  </a:lnTo>
                  <a:lnTo>
                    <a:pt x="7521" y="38367"/>
                  </a:lnTo>
                  <a:lnTo>
                    <a:pt x="8413" y="37220"/>
                  </a:lnTo>
                  <a:lnTo>
                    <a:pt x="9178" y="35945"/>
                  </a:lnTo>
                  <a:lnTo>
                    <a:pt x="9815" y="34671"/>
                  </a:lnTo>
                  <a:lnTo>
                    <a:pt x="10580" y="33014"/>
                  </a:lnTo>
                  <a:lnTo>
                    <a:pt x="11217" y="31484"/>
                  </a:lnTo>
                  <a:lnTo>
                    <a:pt x="11855" y="29827"/>
                  </a:lnTo>
                  <a:lnTo>
                    <a:pt x="12365" y="28170"/>
                  </a:lnTo>
                  <a:lnTo>
                    <a:pt x="12747" y="26513"/>
                  </a:lnTo>
                  <a:lnTo>
                    <a:pt x="13002" y="24856"/>
                  </a:lnTo>
                  <a:lnTo>
                    <a:pt x="13257" y="23072"/>
                  </a:lnTo>
                  <a:lnTo>
                    <a:pt x="13384" y="21287"/>
                  </a:lnTo>
                  <a:lnTo>
                    <a:pt x="13384" y="18993"/>
                  </a:lnTo>
                  <a:lnTo>
                    <a:pt x="13257" y="15806"/>
                  </a:lnTo>
                  <a:lnTo>
                    <a:pt x="12874" y="12237"/>
                  </a:lnTo>
                  <a:lnTo>
                    <a:pt x="12237" y="8541"/>
                  </a:lnTo>
                  <a:lnTo>
                    <a:pt x="11600" y="5227"/>
                  </a:lnTo>
                  <a:lnTo>
                    <a:pt x="10835" y="2423"/>
                  </a:lnTo>
                  <a:lnTo>
                    <a:pt x="10453" y="1403"/>
                  </a:lnTo>
                  <a:lnTo>
                    <a:pt x="10070" y="638"/>
                  </a:lnTo>
                  <a:lnTo>
                    <a:pt x="9688" y="128"/>
                  </a:lnTo>
                  <a:lnTo>
                    <a:pt x="9433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5705375" y="3009871"/>
              <a:ext cx="182504" cy="699564"/>
            </a:xfrm>
            <a:custGeom>
              <a:avLst/>
              <a:gdLst/>
              <a:ahLst/>
              <a:cxnLst/>
              <a:rect l="l" t="t" r="r" b="b"/>
              <a:pathLst>
                <a:path w="9943" h="38113" extrusionOk="0">
                  <a:moveTo>
                    <a:pt x="8031" y="1"/>
                  </a:moveTo>
                  <a:lnTo>
                    <a:pt x="7011" y="2168"/>
                  </a:lnTo>
                  <a:lnTo>
                    <a:pt x="6119" y="4335"/>
                  </a:lnTo>
                  <a:lnTo>
                    <a:pt x="5227" y="6629"/>
                  </a:lnTo>
                  <a:lnTo>
                    <a:pt x="4462" y="8796"/>
                  </a:lnTo>
                  <a:lnTo>
                    <a:pt x="3952" y="11090"/>
                  </a:lnTo>
                  <a:lnTo>
                    <a:pt x="3315" y="13384"/>
                  </a:lnTo>
                  <a:lnTo>
                    <a:pt x="2422" y="18101"/>
                  </a:lnTo>
                  <a:lnTo>
                    <a:pt x="1530" y="22562"/>
                  </a:lnTo>
                  <a:lnTo>
                    <a:pt x="765" y="27023"/>
                  </a:lnTo>
                  <a:lnTo>
                    <a:pt x="255" y="31612"/>
                  </a:lnTo>
                  <a:lnTo>
                    <a:pt x="128" y="33906"/>
                  </a:lnTo>
                  <a:lnTo>
                    <a:pt x="1" y="36200"/>
                  </a:lnTo>
                  <a:lnTo>
                    <a:pt x="1" y="36328"/>
                  </a:lnTo>
                  <a:lnTo>
                    <a:pt x="1" y="37985"/>
                  </a:lnTo>
                  <a:lnTo>
                    <a:pt x="128" y="38112"/>
                  </a:lnTo>
                  <a:lnTo>
                    <a:pt x="255" y="37985"/>
                  </a:lnTo>
                  <a:lnTo>
                    <a:pt x="510" y="36200"/>
                  </a:lnTo>
                  <a:lnTo>
                    <a:pt x="2167" y="34798"/>
                  </a:lnTo>
                  <a:lnTo>
                    <a:pt x="3697" y="33396"/>
                  </a:lnTo>
                  <a:lnTo>
                    <a:pt x="4972" y="31739"/>
                  </a:lnTo>
                  <a:lnTo>
                    <a:pt x="6246" y="30082"/>
                  </a:lnTo>
                  <a:lnTo>
                    <a:pt x="7393" y="28298"/>
                  </a:lnTo>
                  <a:lnTo>
                    <a:pt x="8286" y="26386"/>
                  </a:lnTo>
                  <a:lnTo>
                    <a:pt x="9178" y="24474"/>
                  </a:lnTo>
                  <a:lnTo>
                    <a:pt x="9943" y="22562"/>
                  </a:lnTo>
                  <a:lnTo>
                    <a:pt x="9815" y="22562"/>
                  </a:lnTo>
                  <a:lnTo>
                    <a:pt x="9050" y="24474"/>
                  </a:lnTo>
                  <a:lnTo>
                    <a:pt x="8158" y="26258"/>
                  </a:lnTo>
                  <a:lnTo>
                    <a:pt x="7138" y="28043"/>
                  </a:lnTo>
                  <a:lnTo>
                    <a:pt x="5991" y="29700"/>
                  </a:lnTo>
                  <a:lnTo>
                    <a:pt x="4717" y="31229"/>
                  </a:lnTo>
                  <a:lnTo>
                    <a:pt x="3442" y="32759"/>
                  </a:lnTo>
                  <a:lnTo>
                    <a:pt x="2040" y="34289"/>
                  </a:lnTo>
                  <a:lnTo>
                    <a:pt x="510" y="35691"/>
                  </a:lnTo>
                  <a:lnTo>
                    <a:pt x="1275" y="28680"/>
                  </a:lnTo>
                  <a:lnTo>
                    <a:pt x="1530" y="28170"/>
                  </a:lnTo>
                  <a:lnTo>
                    <a:pt x="1275" y="28298"/>
                  </a:lnTo>
                  <a:lnTo>
                    <a:pt x="1275" y="28298"/>
                  </a:lnTo>
                  <a:lnTo>
                    <a:pt x="2295" y="21415"/>
                  </a:lnTo>
                  <a:lnTo>
                    <a:pt x="2805" y="17973"/>
                  </a:lnTo>
                  <a:lnTo>
                    <a:pt x="3570" y="14532"/>
                  </a:lnTo>
                  <a:lnTo>
                    <a:pt x="4079" y="13767"/>
                  </a:lnTo>
                  <a:lnTo>
                    <a:pt x="4589" y="13130"/>
                  </a:lnTo>
                  <a:lnTo>
                    <a:pt x="4589" y="13002"/>
                  </a:lnTo>
                  <a:lnTo>
                    <a:pt x="4462" y="12875"/>
                  </a:lnTo>
                  <a:lnTo>
                    <a:pt x="4334" y="13002"/>
                  </a:lnTo>
                  <a:lnTo>
                    <a:pt x="3697" y="14022"/>
                  </a:lnTo>
                  <a:lnTo>
                    <a:pt x="4589" y="10453"/>
                  </a:lnTo>
                  <a:lnTo>
                    <a:pt x="5609" y="6884"/>
                  </a:lnTo>
                  <a:lnTo>
                    <a:pt x="6884" y="3442"/>
                  </a:lnTo>
                  <a:lnTo>
                    <a:pt x="8286" y="128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5735789" y="3239161"/>
              <a:ext cx="149758" cy="276078"/>
            </a:xfrm>
            <a:custGeom>
              <a:avLst/>
              <a:gdLst/>
              <a:ahLst/>
              <a:cxnLst/>
              <a:rect l="l" t="t" r="r" b="b"/>
              <a:pathLst>
                <a:path w="8159" h="15041" extrusionOk="0">
                  <a:moveTo>
                    <a:pt x="8031" y="0"/>
                  </a:moveTo>
                  <a:lnTo>
                    <a:pt x="6374" y="3952"/>
                  </a:lnTo>
                  <a:lnTo>
                    <a:pt x="4334" y="7648"/>
                  </a:lnTo>
                  <a:lnTo>
                    <a:pt x="2295" y="11217"/>
                  </a:lnTo>
                  <a:lnTo>
                    <a:pt x="1" y="14913"/>
                  </a:lnTo>
                  <a:lnTo>
                    <a:pt x="1" y="15041"/>
                  </a:lnTo>
                  <a:lnTo>
                    <a:pt x="128" y="15041"/>
                  </a:lnTo>
                  <a:lnTo>
                    <a:pt x="1530" y="13384"/>
                  </a:lnTo>
                  <a:lnTo>
                    <a:pt x="2677" y="11599"/>
                  </a:lnTo>
                  <a:lnTo>
                    <a:pt x="3824" y="9815"/>
                  </a:lnTo>
                  <a:lnTo>
                    <a:pt x="4844" y="7903"/>
                  </a:lnTo>
                  <a:lnTo>
                    <a:pt x="5864" y="5991"/>
                  </a:lnTo>
                  <a:lnTo>
                    <a:pt x="6629" y="3952"/>
                  </a:lnTo>
                  <a:lnTo>
                    <a:pt x="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5805979" y="3089421"/>
              <a:ext cx="70208" cy="133367"/>
            </a:xfrm>
            <a:custGeom>
              <a:avLst/>
              <a:gdLst/>
              <a:ahLst/>
              <a:cxnLst/>
              <a:rect l="l" t="t" r="r" b="b"/>
              <a:pathLst>
                <a:path w="3825" h="7266" extrusionOk="0">
                  <a:moveTo>
                    <a:pt x="3697" y="1"/>
                  </a:moveTo>
                  <a:lnTo>
                    <a:pt x="1912" y="3570"/>
                  </a:lnTo>
                  <a:lnTo>
                    <a:pt x="0" y="7139"/>
                  </a:lnTo>
                  <a:lnTo>
                    <a:pt x="0" y="7266"/>
                  </a:lnTo>
                  <a:lnTo>
                    <a:pt x="128" y="7266"/>
                  </a:lnTo>
                  <a:lnTo>
                    <a:pt x="1275" y="5482"/>
                  </a:lnTo>
                  <a:lnTo>
                    <a:pt x="2167" y="3697"/>
                  </a:lnTo>
                  <a:lnTo>
                    <a:pt x="3060" y="1913"/>
                  </a:lnTo>
                  <a:lnTo>
                    <a:pt x="3824" y="128"/>
                  </a:lnTo>
                  <a:lnTo>
                    <a:pt x="38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5796618" y="3239161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5408244" y="3087090"/>
              <a:ext cx="276096" cy="893742"/>
            </a:xfrm>
            <a:custGeom>
              <a:avLst/>
              <a:gdLst/>
              <a:ahLst/>
              <a:cxnLst/>
              <a:rect l="l" t="t" r="r" b="b"/>
              <a:pathLst>
                <a:path w="15042" h="48692" extrusionOk="0">
                  <a:moveTo>
                    <a:pt x="1658" y="0"/>
                  </a:moveTo>
                  <a:lnTo>
                    <a:pt x="1403" y="255"/>
                  </a:lnTo>
                  <a:lnTo>
                    <a:pt x="1275" y="255"/>
                  </a:lnTo>
                  <a:lnTo>
                    <a:pt x="893" y="1530"/>
                  </a:lnTo>
                  <a:lnTo>
                    <a:pt x="638" y="2677"/>
                  </a:lnTo>
                  <a:lnTo>
                    <a:pt x="256" y="5226"/>
                  </a:lnTo>
                  <a:lnTo>
                    <a:pt x="1" y="7775"/>
                  </a:lnTo>
                  <a:lnTo>
                    <a:pt x="128" y="10325"/>
                  </a:lnTo>
                  <a:lnTo>
                    <a:pt x="511" y="13001"/>
                  </a:lnTo>
                  <a:lnTo>
                    <a:pt x="893" y="15423"/>
                  </a:lnTo>
                  <a:lnTo>
                    <a:pt x="1658" y="17972"/>
                  </a:lnTo>
                  <a:lnTo>
                    <a:pt x="2422" y="20394"/>
                  </a:lnTo>
                  <a:lnTo>
                    <a:pt x="3442" y="22816"/>
                  </a:lnTo>
                  <a:lnTo>
                    <a:pt x="4589" y="25238"/>
                  </a:lnTo>
                  <a:lnTo>
                    <a:pt x="5991" y="27532"/>
                  </a:lnTo>
                  <a:lnTo>
                    <a:pt x="7521" y="29699"/>
                  </a:lnTo>
                  <a:lnTo>
                    <a:pt x="9306" y="31739"/>
                  </a:lnTo>
                  <a:lnTo>
                    <a:pt x="11090" y="33778"/>
                  </a:lnTo>
                  <a:lnTo>
                    <a:pt x="12747" y="35945"/>
                  </a:lnTo>
                  <a:lnTo>
                    <a:pt x="13512" y="36965"/>
                  </a:lnTo>
                  <a:lnTo>
                    <a:pt x="14277" y="38239"/>
                  </a:lnTo>
                  <a:lnTo>
                    <a:pt x="14277" y="40534"/>
                  </a:lnTo>
                  <a:lnTo>
                    <a:pt x="14022" y="42955"/>
                  </a:lnTo>
                  <a:lnTo>
                    <a:pt x="13767" y="45250"/>
                  </a:lnTo>
                  <a:lnTo>
                    <a:pt x="13384" y="47671"/>
                  </a:lnTo>
                  <a:lnTo>
                    <a:pt x="13639" y="48691"/>
                  </a:lnTo>
                  <a:lnTo>
                    <a:pt x="13894" y="47162"/>
                  </a:lnTo>
                  <a:lnTo>
                    <a:pt x="14149" y="45632"/>
                  </a:lnTo>
                  <a:lnTo>
                    <a:pt x="14659" y="42191"/>
                  </a:lnTo>
                  <a:lnTo>
                    <a:pt x="14914" y="39259"/>
                  </a:lnTo>
                  <a:lnTo>
                    <a:pt x="15041" y="37729"/>
                  </a:lnTo>
                  <a:lnTo>
                    <a:pt x="14914" y="34160"/>
                  </a:lnTo>
                  <a:lnTo>
                    <a:pt x="14659" y="30591"/>
                  </a:lnTo>
                  <a:lnTo>
                    <a:pt x="14149" y="27150"/>
                  </a:lnTo>
                  <a:lnTo>
                    <a:pt x="13512" y="23581"/>
                  </a:lnTo>
                  <a:lnTo>
                    <a:pt x="12747" y="20394"/>
                  </a:lnTo>
                  <a:lnTo>
                    <a:pt x="11855" y="17080"/>
                  </a:lnTo>
                  <a:lnTo>
                    <a:pt x="10835" y="14021"/>
                  </a:lnTo>
                  <a:lnTo>
                    <a:pt x="9433" y="10962"/>
                  </a:lnTo>
                  <a:lnTo>
                    <a:pt x="7903" y="8030"/>
                  </a:lnTo>
                  <a:lnTo>
                    <a:pt x="6246" y="5226"/>
                  </a:lnTo>
                  <a:lnTo>
                    <a:pt x="4207" y="2677"/>
                  </a:lnTo>
                  <a:lnTo>
                    <a:pt x="3187" y="1402"/>
                  </a:lnTo>
                  <a:lnTo>
                    <a:pt x="2040" y="128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5455031" y="3143238"/>
              <a:ext cx="210587" cy="580238"/>
            </a:xfrm>
            <a:custGeom>
              <a:avLst/>
              <a:gdLst/>
              <a:ahLst/>
              <a:cxnLst/>
              <a:rect l="l" t="t" r="r" b="b"/>
              <a:pathLst>
                <a:path w="11473" h="31612" extrusionOk="0">
                  <a:moveTo>
                    <a:pt x="1" y="0"/>
                  </a:moveTo>
                  <a:lnTo>
                    <a:pt x="1" y="128"/>
                  </a:lnTo>
                  <a:lnTo>
                    <a:pt x="1403" y="2422"/>
                  </a:lnTo>
                  <a:lnTo>
                    <a:pt x="2805" y="4844"/>
                  </a:lnTo>
                  <a:lnTo>
                    <a:pt x="3952" y="7393"/>
                  </a:lnTo>
                  <a:lnTo>
                    <a:pt x="5099" y="9815"/>
                  </a:lnTo>
                  <a:lnTo>
                    <a:pt x="3825" y="8540"/>
                  </a:lnTo>
                  <a:lnTo>
                    <a:pt x="2423" y="6883"/>
                  </a:lnTo>
                  <a:lnTo>
                    <a:pt x="1021" y="5099"/>
                  </a:lnTo>
                  <a:lnTo>
                    <a:pt x="893" y="5226"/>
                  </a:lnTo>
                  <a:lnTo>
                    <a:pt x="1913" y="6628"/>
                  </a:lnTo>
                  <a:lnTo>
                    <a:pt x="2933" y="7903"/>
                  </a:lnTo>
                  <a:lnTo>
                    <a:pt x="5354" y="10452"/>
                  </a:lnTo>
                  <a:lnTo>
                    <a:pt x="7139" y="15168"/>
                  </a:lnTo>
                  <a:lnTo>
                    <a:pt x="8668" y="20012"/>
                  </a:lnTo>
                  <a:lnTo>
                    <a:pt x="8668" y="20012"/>
                  </a:lnTo>
                  <a:lnTo>
                    <a:pt x="8541" y="19885"/>
                  </a:lnTo>
                  <a:lnTo>
                    <a:pt x="8286" y="19885"/>
                  </a:lnTo>
                  <a:lnTo>
                    <a:pt x="8286" y="20012"/>
                  </a:lnTo>
                  <a:lnTo>
                    <a:pt x="8796" y="20522"/>
                  </a:lnTo>
                  <a:lnTo>
                    <a:pt x="9688" y="24091"/>
                  </a:lnTo>
                  <a:lnTo>
                    <a:pt x="10453" y="27787"/>
                  </a:lnTo>
                  <a:lnTo>
                    <a:pt x="8796" y="26130"/>
                  </a:lnTo>
                  <a:lnTo>
                    <a:pt x="7139" y="24473"/>
                  </a:lnTo>
                  <a:lnTo>
                    <a:pt x="3952" y="21032"/>
                  </a:lnTo>
                  <a:lnTo>
                    <a:pt x="3825" y="21032"/>
                  </a:lnTo>
                  <a:lnTo>
                    <a:pt x="5354" y="23071"/>
                  </a:lnTo>
                  <a:lnTo>
                    <a:pt x="7011" y="24983"/>
                  </a:lnTo>
                  <a:lnTo>
                    <a:pt x="8796" y="26768"/>
                  </a:lnTo>
                  <a:lnTo>
                    <a:pt x="10580" y="28425"/>
                  </a:lnTo>
                  <a:lnTo>
                    <a:pt x="11218" y="31484"/>
                  </a:lnTo>
                  <a:lnTo>
                    <a:pt x="11218" y="31611"/>
                  </a:lnTo>
                  <a:lnTo>
                    <a:pt x="11345" y="31611"/>
                  </a:lnTo>
                  <a:lnTo>
                    <a:pt x="11473" y="31484"/>
                  </a:lnTo>
                  <a:lnTo>
                    <a:pt x="11473" y="31356"/>
                  </a:lnTo>
                  <a:lnTo>
                    <a:pt x="11345" y="29317"/>
                  </a:lnTo>
                  <a:lnTo>
                    <a:pt x="11090" y="27277"/>
                  </a:lnTo>
                  <a:lnTo>
                    <a:pt x="10325" y="23071"/>
                  </a:lnTo>
                  <a:lnTo>
                    <a:pt x="9178" y="18992"/>
                  </a:lnTo>
                  <a:lnTo>
                    <a:pt x="7904" y="15041"/>
                  </a:lnTo>
                  <a:lnTo>
                    <a:pt x="6247" y="11090"/>
                  </a:lnTo>
                  <a:lnTo>
                    <a:pt x="4462" y="7266"/>
                  </a:lnTo>
                  <a:lnTo>
                    <a:pt x="2423" y="356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5485445" y="3353788"/>
              <a:ext cx="112333" cy="138066"/>
            </a:xfrm>
            <a:custGeom>
              <a:avLst/>
              <a:gdLst/>
              <a:ahLst/>
              <a:cxnLst/>
              <a:rect l="l" t="t" r="r" b="b"/>
              <a:pathLst>
                <a:path w="6120" h="7522" extrusionOk="0">
                  <a:moveTo>
                    <a:pt x="1" y="1"/>
                  </a:moveTo>
                  <a:lnTo>
                    <a:pt x="1" y="128"/>
                  </a:lnTo>
                  <a:lnTo>
                    <a:pt x="1276" y="2168"/>
                  </a:lnTo>
                  <a:lnTo>
                    <a:pt x="2805" y="4080"/>
                  </a:lnTo>
                  <a:lnTo>
                    <a:pt x="4335" y="5864"/>
                  </a:lnTo>
                  <a:lnTo>
                    <a:pt x="5992" y="7521"/>
                  </a:lnTo>
                  <a:lnTo>
                    <a:pt x="6119" y="7521"/>
                  </a:lnTo>
                  <a:lnTo>
                    <a:pt x="4717" y="5609"/>
                  </a:lnTo>
                  <a:lnTo>
                    <a:pt x="3188" y="3697"/>
                  </a:lnTo>
                  <a:lnTo>
                    <a:pt x="128" y="1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5600091" y="3501197"/>
              <a:ext cx="4699" cy="2349"/>
            </a:xfrm>
            <a:custGeom>
              <a:avLst/>
              <a:gdLst/>
              <a:ahLst/>
              <a:cxnLst/>
              <a:rect l="l" t="t" r="r" b="b"/>
              <a:pathLst>
                <a:path w="256" h="128" extrusionOk="0">
                  <a:moveTo>
                    <a:pt x="1" y="0"/>
                  </a:moveTo>
                  <a:lnTo>
                    <a:pt x="1" y="128"/>
                  </a:lnTo>
                  <a:lnTo>
                    <a:pt x="25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5281907" y="3419297"/>
              <a:ext cx="388392" cy="545143"/>
            </a:xfrm>
            <a:custGeom>
              <a:avLst/>
              <a:gdLst/>
              <a:ahLst/>
              <a:cxnLst/>
              <a:rect l="l" t="t" r="r" b="b"/>
              <a:pathLst>
                <a:path w="21160" h="29700" extrusionOk="0">
                  <a:moveTo>
                    <a:pt x="128" y="1"/>
                  </a:moveTo>
                  <a:lnTo>
                    <a:pt x="1" y="256"/>
                  </a:lnTo>
                  <a:lnTo>
                    <a:pt x="1" y="511"/>
                  </a:lnTo>
                  <a:lnTo>
                    <a:pt x="383" y="2295"/>
                  </a:lnTo>
                  <a:lnTo>
                    <a:pt x="765" y="4207"/>
                  </a:lnTo>
                  <a:lnTo>
                    <a:pt x="1530" y="6119"/>
                  </a:lnTo>
                  <a:lnTo>
                    <a:pt x="2295" y="8031"/>
                  </a:lnTo>
                  <a:lnTo>
                    <a:pt x="3187" y="9943"/>
                  </a:lnTo>
                  <a:lnTo>
                    <a:pt x="4207" y="11600"/>
                  </a:lnTo>
                  <a:lnTo>
                    <a:pt x="5354" y="13257"/>
                  </a:lnTo>
                  <a:lnTo>
                    <a:pt x="6501" y="14659"/>
                  </a:lnTo>
                  <a:lnTo>
                    <a:pt x="7648" y="15806"/>
                  </a:lnTo>
                  <a:lnTo>
                    <a:pt x="8923" y="16826"/>
                  </a:lnTo>
                  <a:lnTo>
                    <a:pt x="10198" y="17718"/>
                  </a:lnTo>
                  <a:lnTo>
                    <a:pt x="11600" y="18483"/>
                  </a:lnTo>
                  <a:lnTo>
                    <a:pt x="14914" y="20013"/>
                  </a:lnTo>
                  <a:lnTo>
                    <a:pt x="16698" y="20777"/>
                  </a:lnTo>
                  <a:lnTo>
                    <a:pt x="18355" y="21415"/>
                  </a:lnTo>
                  <a:lnTo>
                    <a:pt x="19120" y="23454"/>
                  </a:lnTo>
                  <a:lnTo>
                    <a:pt x="19885" y="25494"/>
                  </a:lnTo>
                  <a:lnTo>
                    <a:pt x="20395" y="27533"/>
                  </a:lnTo>
                  <a:lnTo>
                    <a:pt x="20905" y="29700"/>
                  </a:lnTo>
                  <a:lnTo>
                    <a:pt x="21160" y="28935"/>
                  </a:lnTo>
                  <a:lnTo>
                    <a:pt x="20777" y="26641"/>
                  </a:lnTo>
                  <a:lnTo>
                    <a:pt x="20140" y="24474"/>
                  </a:lnTo>
                  <a:lnTo>
                    <a:pt x="19503" y="22307"/>
                  </a:lnTo>
                  <a:lnTo>
                    <a:pt x="18610" y="20140"/>
                  </a:lnTo>
                  <a:lnTo>
                    <a:pt x="17718" y="18101"/>
                  </a:lnTo>
                  <a:lnTo>
                    <a:pt x="16698" y="16061"/>
                  </a:lnTo>
                  <a:lnTo>
                    <a:pt x="15424" y="14149"/>
                  </a:lnTo>
                  <a:lnTo>
                    <a:pt x="14149" y="12237"/>
                  </a:lnTo>
                  <a:lnTo>
                    <a:pt x="12747" y="10453"/>
                  </a:lnTo>
                  <a:lnTo>
                    <a:pt x="11345" y="8796"/>
                  </a:lnTo>
                  <a:lnTo>
                    <a:pt x="9688" y="7139"/>
                  </a:lnTo>
                  <a:lnTo>
                    <a:pt x="8031" y="5482"/>
                  </a:lnTo>
                  <a:lnTo>
                    <a:pt x="6374" y="3952"/>
                  </a:lnTo>
                  <a:lnTo>
                    <a:pt x="4589" y="2550"/>
                  </a:lnTo>
                  <a:lnTo>
                    <a:pt x="2677" y="1276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5347416" y="3489487"/>
              <a:ext cx="248013" cy="290137"/>
            </a:xfrm>
            <a:custGeom>
              <a:avLst/>
              <a:gdLst/>
              <a:ahLst/>
              <a:cxnLst/>
              <a:rect l="l" t="t" r="r" b="b"/>
              <a:pathLst>
                <a:path w="13512" h="15807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6"/>
                  </a:lnTo>
                  <a:lnTo>
                    <a:pt x="1530" y="1530"/>
                  </a:lnTo>
                  <a:lnTo>
                    <a:pt x="2932" y="2805"/>
                  </a:lnTo>
                  <a:lnTo>
                    <a:pt x="2932" y="2805"/>
                  </a:lnTo>
                  <a:lnTo>
                    <a:pt x="2040" y="2423"/>
                  </a:lnTo>
                  <a:lnTo>
                    <a:pt x="1148" y="2040"/>
                  </a:lnTo>
                  <a:lnTo>
                    <a:pt x="1148" y="2168"/>
                  </a:lnTo>
                  <a:lnTo>
                    <a:pt x="3442" y="3315"/>
                  </a:lnTo>
                  <a:lnTo>
                    <a:pt x="5991" y="5864"/>
                  </a:lnTo>
                  <a:lnTo>
                    <a:pt x="8286" y="8541"/>
                  </a:lnTo>
                  <a:lnTo>
                    <a:pt x="4844" y="7011"/>
                  </a:lnTo>
                  <a:lnTo>
                    <a:pt x="1658" y="5227"/>
                  </a:lnTo>
                  <a:lnTo>
                    <a:pt x="1530" y="5227"/>
                  </a:lnTo>
                  <a:lnTo>
                    <a:pt x="1530" y="5354"/>
                  </a:lnTo>
                  <a:lnTo>
                    <a:pt x="3187" y="6501"/>
                  </a:lnTo>
                  <a:lnTo>
                    <a:pt x="4972" y="7521"/>
                  </a:lnTo>
                  <a:lnTo>
                    <a:pt x="6756" y="8413"/>
                  </a:lnTo>
                  <a:lnTo>
                    <a:pt x="8668" y="9051"/>
                  </a:lnTo>
                  <a:lnTo>
                    <a:pt x="10070" y="10963"/>
                  </a:lnTo>
                  <a:lnTo>
                    <a:pt x="11472" y="13002"/>
                  </a:lnTo>
                  <a:lnTo>
                    <a:pt x="9943" y="12492"/>
                  </a:lnTo>
                  <a:lnTo>
                    <a:pt x="8541" y="11855"/>
                  </a:lnTo>
                  <a:lnTo>
                    <a:pt x="6884" y="10963"/>
                  </a:lnTo>
                  <a:lnTo>
                    <a:pt x="5482" y="9943"/>
                  </a:lnTo>
                  <a:lnTo>
                    <a:pt x="6884" y="11090"/>
                  </a:lnTo>
                  <a:lnTo>
                    <a:pt x="8413" y="12110"/>
                  </a:lnTo>
                  <a:lnTo>
                    <a:pt x="10070" y="12875"/>
                  </a:lnTo>
                  <a:lnTo>
                    <a:pt x="10835" y="13257"/>
                  </a:lnTo>
                  <a:lnTo>
                    <a:pt x="11727" y="13385"/>
                  </a:lnTo>
                  <a:lnTo>
                    <a:pt x="13257" y="15806"/>
                  </a:lnTo>
                  <a:lnTo>
                    <a:pt x="13512" y="15806"/>
                  </a:lnTo>
                  <a:lnTo>
                    <a:pt x="13512" y="15679"/>
                  </a:lnTo>
                  <a:lnTo>
                    <a:pt x="12365" y="13385"/>
                  </a:lnTo>
                  <a:lnTo>
                    <a:pt x="10962" y="11218"/>
                  </a:lnTo>
                  <a:lnTo>
                    <a:pt x="9433" y="9051"/>
                  </a:lnTo>
                  <a:lnTo>
                    <a:pt x="7776" y="7011"/>
                  </a:lnTo>
                  <a:lnTo>
                    <a:pt x="5991" y="5099"/>
                  </a:lnTo>
                  <a:lnTo>
                    <a:pt x="4207" y="3315"/>
                  </a:lnTo>
                  <a:lnTo>
                    <a:pt x="2168" y="153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5508848" y="3828742"/>
              <a:ext cx="388392" cy="641067"/>
            </a:xfrm>
            <a:custGeom>
              <a:avLst/>
              <a:gdLst/>
              <a:ahLst/>
              <a:cxnLst/>
              <a:rect l="l" t="t" r="r" b="b"/>
              <a:pathLst>
                <a:path w="21160" h="34926" extrusionOk="0">
                  <a:moveTo>
                    <a:pt x="1" y="0"/>
                  </a:moveTo>
                  <a:lnTo>
                    <a:pt x="383" y="9305"/>
                  </a:lnTo>
                  <a:lnTo>
                    <a:pt x="1530" y="34925"/>
                  </a:lnTo>
                  <a:lnTo>
                    <a:pt x="19630" y="34925"/>
                  </a:lnTo>
                  <a:lnTo>
                    <a:pt x="20777" y="9305"/>
                  </a:lnTo>
                  <a:lnTo>
                    <a:pt x="21160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5508848" y="3828742"/>
              <a:ext cx="388392" cy="170793"/>
            </a:xfrm>
            <a:custGeom>
              <a:avLst/>
              <a:gdLst/>
              <a:ahLst/>
              <a:cxnLst/>
              <a:rect l="l" t="t" r="r" b="b"/>
              <a:pathLst>
                <a:path w="21160" h="9305" extrusionOk="0">
                  <a:moveTo>
                    <a:pt x="1" y="0"/>
                  </a:moveTo>
                  <a:lnTo>
                    <a:pt x="383" y="9305"/>
                  </a:lnTo>
                  <a:lnTo>
                    <a:pt x="20777" y="9305"/>
                  </a:lnTo>
                  <a:lnTo>
                    <a:pt x="211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5480783" y="3793647"/>
              <a:ext cx="444540" cy="107634"/>
            </a:xfrm>
            <a:custGeom>
              <a:avLst/>
              <a:gdLst/>
              <a:ahLst/>
              <a:cxnLst/>
              <a:rect l="l" t="t" r="r" b="b"/>
              <a:pathLst>
                <a:path w="24219" h="5864" extrusionOk="0">
                  <a:moveTo>
                    <a:pt x="0" y="0"/>
                  </a:moveTo>
                  <a:lnTo>
                    <a:pt x="0" y="5863"/>
                  </a:lnTo>
                  <a:lnTo>
                    <a:pt x="24218" y="5863"/>
                  </a:lnTo>
                  <a:lnTo>
                    <a:pt x="24218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42">
            <a:hlinkClick r:id="rId3" action="ppaction://hlinksldjump"/>
          </p:cNvPr>
          <p:cNvSpPr/>
          <p:nvPr/>
        </p:nvSpPr>
        <p:spPr>
          <a:xfrm>
            <a:off x="265202" y="304424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2" name="Google Shape;13039;p82"/>
          <p:cNvGrpSpPr/>
          <p:nvPr/>
        </p:nvGrpSpPr>
        <p:grpSpPr>
          <a:xfrm>
            <a:off x="102257" y="1602670"/>
            <a:ext cx="8897365" cy="2887040"/>
            <a:chOff x="5198281" y="3484366"/>
            <a:chExt cx="3144575" cy="987305"/>
          </a:xfrm>
        </p:grpSpPr>
        <p:grpSp>
          <p:nvGrpSpPr>
            <p:cNvPr id="73" name="Google Shape;13040;p82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86" name="Google Shape;13041;p82"/>
              <p:cNvSpPr/>
              <p:nvPr/>
            </p:nvSpPr>
            <p:spPr>
              <a:xfrm>
                <a:off x="3529884" y="1760675"/>
                <a:ext cx="810239" cy="779572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-TH" sz="2400" b="1" dirty="0" smtClean="0">
                    <a:solidFill>
                      <a:srgbClr val="FFFFFF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มอดูลจัดการหลักฐาน</a:t>
                </a:r>
                <a:br>
                  <a:rPr lang="th-TH" sz="2400" b="1" dirty="0" smtClean="0">
                    <a:solidFill>
                      <a:srgbClr val="FFFFFF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2400" b="1" dirty="0" smtClean="0">
                    <a:solidFill>
                      <a:srgbClr val="FFFFFF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คำร้องขอเบิกจ่าย</a:t>
                </a:r>
                <a:endParaRPr sz="2400" b="1" dirty="0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87" name="Google Shape;13042;p82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3043;p82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13044;p82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83" name="Google Shape;13045;p82"/>
              <p:cNvSpPr/>
              <p:nvPr/>
            </p:nvSpPr>
            <p:spPr>
              <a:xfrm>
                <a:off x="2474637" y="1768607"/>
                <a:ext cx="808094" cy="80336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มอดูลจัดการรายละเอียด</a:t>
                </a:r>
                <a:b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คำร้องขอเบิกจ่าย</a:t>
                </a:r>
                <a:endParaRPr sz="24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84" name="Google Shape;13046;p82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3047;p82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13048;p82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80" name="Google Shape;13049;p82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มอดูล</a:t>
                </a:r>
                <a:b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จัดการคำร้อง</a:t>
                </a:r>
                <a:b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ขอเบิกจ่าย</a:t>
                </a:r>
                <a:endParaRPr sz="24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81" name="Google Shape;13050;p82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3051;p82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13052;p82"/>
            <p:cNvGrpSpPr/>
            <p:nvPr/>
          </p:nvGrpSpPr>
          <p:grpSpPr>
            <a:xfrm>
              <a:off x="5198281" y="3491070"/>
              <a:ext cx="811409" cy="980601"/>
              <a:chOff x="242928" y="1626286"/>
              <a:chExt cx="1090750" cy="1318189"/>
            </a:xfrm>
          </p:grpSpPr>
          <p:sp>
            <p:nvSpPr>
              <p:cNvPr id="77" name="Google Shape;13053;p82"/>
              <p:cNvSpPr/>
              <p:nvPr/>
            </p:nvSpPr>
            <p:spPr>
              <a:xfrm>
                <a:off x="367245" y="1792400"/>
                <a:ext cx="786380" cy="74458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มอดูลเข้าสู่ระบบ</a:t>
                </a:r>
                <a:endParaRPr sz="24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78" name="Google Shape;13054;p82"/>
              <p:cNvSpPr/>
              <p:nvPr/>
            </p:nvSpPr>
            <p:spPr>
              <a:xfrm>
                <a:off x="242928" y="1626286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3055;p82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" name="Title 1">
            <a:extLst>
              <a:ext uri="{FF2B5EF4-FFF2-40B4-BE49-F238E27FC236}">
                <a16:creationId xmlns="" xmlns:a16="http://schemas.microsoft.com/office/drawing/2014/main" id="{949DAAE6-2DF4-45BE-9A4E-64ACCD51A5C5}"/>
              </a:ext>
            </a:extLst>
          </p:cNvPr>
          <p:cNvSpPr txBox="1">
            <a:spLocks/>
          </p:cNvSpPr>
          <p:nvPr/>
        </p:nvSpPr>
        <p:spPr>
          <a:xfrm>
            <a:off x="1898359" y="866016"/>
            <a:ext cx="5542791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4000" b="1" dirty="0">
                <a:solidFill>
                  <a:schemeClr val="bg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ภาพรวมมอดูลการทำงานของระบบ</a:t>
            </a:r>
            <a:endParaRPr lang="en-US" sz="4000" b="1" dirty="0">
              <a:solidFill>
                <a:schemeClr val="bg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7" name="Google Shape;6892;p67"/>
          <p:cNvGrpSpPr/>
          <p:nvPr/>
        </p:nvGrpSpPr>
        <p:grpSpPr>
          <a:xfrm>
            <a:off x="7921375" y="4392179"/>
            <a:ext cx="1222625" cy="727040"/>
            <a:chOff x="3841447" y="1608670"/>
            <a:chExt cx="4278892" cy="2992111"/>
          </a:xfrm>
        </p:grpSpPr>
        <p:sp>
          <p:nvSpPr>
            <p:cNvPr id="38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078179" y="448970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10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0" name="Google Shape;1406;p45">
            <a:hlinkClick r:id="rId4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6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63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2" name="Google Shape;13039;p82"/>
          <p:cNvGrpSpPr/>
          <p:nvPr/>
        </p:nvGrpSpPr>
        <p:grpSpPr>
          <a:xfrm>
            <a:off x="169095" y="1513268"/>
            <a:ext cx="5238103" cy="2855479"/>
            <a:chOff x="5234876" y="3106427"/>
            <a:chExt cx="1851291" cy="976512"/>
          </a:xfrm>
        </p:grpSpPr>
        <p:grpSp>
          <p:nvGrpSpPr>
            <p:cNvPr id="75" name="Google Shape;13048;p82"/>
            <p:cNvGrpSpPr/>
            <p:nvPr/>
          </p:nvGrpSpPr>
          <p:grpSpPr>
            <a:xfrm>
              <a:off x="6067878" y="3113325"/>
              <a:ext cx="1018289" cy="785052"/>
              <a:chOff x="1411897" y="1118497"/>
              <a:chExt cx="1368851" cy="1055319"/>
            </a:xfrm>
          </p:grpSpPr>
          <p:sp>
            <p:nvSpPr>
              <p:cNvPr id="80" name="Google Shape;13049;p82"/>
              <p:cNvSpPr/>
              <p:nvPr/>
            </p:nvSpPr>
            <p:spPr>
              <a:xfrm>
                <a:off x="1609986" y="1275969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มอดูล</a:t>
                </a:r>
                <a:b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จัดการคำร้อง</a:t>
                </a:r>
                <a:b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ขอเบิกจ่าย</a:t>
                </a:r>
                <a:endParaRPr sz="24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81" name="Google Shape;13050;p82"/>
              <p:cNvSpPr/>
              <p:nvPr/>
            </p:nvSpPr>
            <p:spPr>
              <a:xfrm rot="16200000">
                <a:off x="1542538" y="987856"/>
                <a:ext cx="1055319" cy="1316601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3051;p82"/>
              <p:cNvSpPr/>
              <p:nvPr/>
            </p:nvSpPr>
            <p:spPr>
              <a:xfrm rot="16200000">
                <a:off x="2545645" y="1556605"/>
                <a:ext cx="291104" cy="179102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13052;p82"/>
            <p:cNvGrpSpPr/>
            <p:nvPr/>
          </p:nvGrpSpPr>
          <p:grpSpPr>
            <a:xfrm>
              <a:off x="5234876" y="3106427"/>
              <a:ext cx="811409" cy="976512"/>
              <a:chOff x="292122" y="1109225"/>
              <a:chExt cx="1090750" cy="1312693"/>
            </a:xfrm>
          </p:grpSpPr>
          <p:sp>
            <p:nvSpPr>
              <p:cNvPr id="77" name="Google Shape;13053;p82"/>
              <p:cNvSpPr/>
              <p:nvPr/>
            </p:nvSpPr>
            <p:spPr>
              <a:xfrm>
                <a:off x="444307" y="1265217"/>
                <a:ext cx="786380" cy="74458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-TH" sz="2400" b="1" dirty="0" smtClean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มอดูลเข้าสู่ระบบ</a:t>
                </a:r>
                <a:endParaRPr sz="24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78" name="Google Shape;13054;p82"/>
              <p:cNvSpPr/>
              <p:nvPr/>
            </p:nvSpPr>
            <p:spPr>
              <a:xfrm>
                <a:off x="292122" y="110922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3055;p82"/>
              <p:cNvSpPr/>
              <p:nvPr/>
            </p:nvSpPr>
            <p:spPr>
              <a:xfrm>
                <a:off x="687022" y="2248618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" name="Google Shape;10053;p80"/>
          <p:cNvGrpSpPr/>
          <p:nvPr/>
        </p:nvGrpSpPr>
        <p:grpSpPr>
          <a:xfrm>
            <a:off x="5678048" y="1028111"/>
            <a:ext cx="3198824" cy="665376"/>
            <a:chOff x="4411970" y="2726085"/>
            <a:chExt cx="643107" cy="193659"/>
          </a:xfrm>
        </p:grpSpPr>
        <p:sp>
          <p:nvSpPr>
            <p:cNvPr id="53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ค้นหาคำร้องขอเบิกจ่าย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56" name="Google Shape;10053;p80"/>
          <p:cNvGrpSpPr/>
          <p:nvPr/>
        </p:nvGrpSpPr>
        <p:grpSpPr>
          <a:xfrm>
            <a:off x="5678117" y="1857156"/>
            <a:ext cx="3198824" cy="665376"/>
            <a:chOff x="4411970" y="2726085"/>
            <a:chExt cx="643107" cy="193659"/>
          </a:xfrm>
        </p:grpSpPr>
        <p:sp>
          <p:nvSpPr>
            <p:cNvPr id="57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แก้ไขคำร้องขอเบิกจ่าย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60" name="Google Shape;10053;p80"/>
          <p:cNvGrpSpPr/>
          <p:nvPr/>
        </p:nvGrpSpPr>
        <p:grpSpPr>
          <a:xfrm>
            <a:off x="5678048" y="2715907"/>
            <a:ext cx="3198824" cy="665376"/>
            <a:chOff x="4411970" y="2726085"/>
            <a:chExt cx="643107" cy="193659"/>
          </a:xfrm>
        </p:grpSpPr>
        <p:sp>
          <p:nvSpPr>
            <p:cNvPr id="61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ยกเลิกคำร้องขอเบิกจ่าย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64" name="Google Shape;10053;p80"/>
          <p:cNvGrpSpPr/>
          <p:nvPr/>
        </p:nvGrpSpPr>
        <p:grpSpPr>
          <a:xfrm>
            <a:off x="5678048" y="3635781"/>
            <a:ext cx="3198824" cy="665376"/>
            <a:chOff x="4411970" y="2726085"/>
            <a:chExt cx="643107" cy="193659"/>
          </a:xfrm>
        </p:grpSpPr>
        <p:sp>
          <p:nvSpPr>
            <p:cNvPr id="65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เพิ่มคำร้องขอเบิกจ่าย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2398" y="814424"/>
            <a:ext cx="2984089" cy="605100"/>
          </a:xfrm>
        </p:spPr>
        <p:txBody>
          <a:bodyPr/>
          <a:lstStyle/>
          <a:p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มอดูลที่จิรเมธรับผิดชอบ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8" name="Google Shape;6892;p67"/>
          <p:cNvGrpSpPr/>
          <p:nvPr/>
        </p:nvGrpSpPr>
        <p:grpSpPr>
          <a:xfrm>
            <a:off x="7921375" y="4392179"/>
            <a:ext cx="1222625" cy="727040"/>
            <a:chOff x="3841447" y="1608670"/>
            <a:chExt cx="4278892" cy="2992111"/>
          </a:xfrm>
        </p:grpSpPr>
        <p:sp>
          <p:nvSpPr>
            <p:cNvPr id="49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076400" y="4478879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11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73" name="Google Shape;1406;p45">
            <a:hlinkClick r:id="rId4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7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58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1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1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5" name="Google Shape;13048;p82"/>
          <p:cNvGrpSpPr/>
          <p:nvPr/>
        </p:nvGrpSpPr>
        <p:grpSpPr>
          <a:xfrm>
            <a:off x="1591757" y="1532088"/>
            <a:ext cx="2881180" cy="2295619"/>
            <a:chOff x="1411897" y="1118497"/>
            <a:chExt cx="1368851" cy="1055319"/>
          </a:xfrm>
        </p:grpSpPr>
        <p:sp>
          <p:nvSpPr>
            <p:cNvPr id="80" name="Google Shape;13049;p82"/>
            <p:cNvSpPr/>
            <p:nvPr/>
          </p:nvSpPr>
          <p:spPr>
            <a:xfrm>
              <a:off x="1609986" y="1275969"/>
              <a:ext cx="740475" cy="740375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4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มอดูล</a:t>
              </a:r>
              <a:br>
                <a:rPr lang="th-TH" sz="24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4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จัดการคำร้อง</a:t>
              </a:r>
              <a:br>
                <a:rPr lang="th-TH" sz="24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4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ขอเบิกจ่าย</a:t>
              </a:r>
              <a:endParaRPr sz="2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1" name="Google Shape;13050;p82"/>
            <p:cNvSpPr/>
            <p:nvPr/>
          </p:nvSpPr>
          <p:spPr>
            <a:xfrm rot="16200000">
              <a:off x="1542538" y="987856"/>
              <a:ext cx="1055319" cy="1316601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051;p82"/>
            <p:cNvSpPr/>
            <p:nvPr/>
          </p:nvSpPr>
          <p:spPr>
            <a:xfrm rot="16200000">
              <a:off x="2545645" y="1556605"/>
              <a:ext cx="291104" cy="179102"/>
            </a:xfrm>
            <a:custGeom>
              <a:avLst/>
              <a:gdLst/>
              <a:ahLst/>
              <a:cxnLst/>
              <a:rect l="l" t="t" r="r" b="b"/>
              <a:pathLst>
                <a:path w="12034" h="6932" extrusionOk="0">
                  <a:moveTo>
                    <a:pt x="11086" y="1"/>
                  </a:moveTo>
                  <a:cubicBezTo>
                    <a:pt x="10860" y="1"/>
                    <a:pt x="10635" y="87"/>
                    <a:pt x="10464" y="260"/>
                  </a:cubicBezTo>
                  <a:lnTo>
                    <a:pt x="6865" y="3859"/>
                  </a:lnTo>
                  <a:lnTo>
                    <a:pt x="5978" y="4742"/>
                  </a:lnTo>
                  <a:lnTo>
                    <a:pt x="5110" y="3874"/>
                  </a:lnTo>
                  <a:lnTo>
                    <a:pt x="1495" y="260"/>
                  </a:lnTo>
                  <a:cubicBezTo>
                    <a:pt x="1341" y="153"/>
                    <a:pt x="1165" y="102"/>
                    <a:pt x="989" y="102"/>
                  </a:cubicBezTo>
                  <a:cubicBezTo>
                    <a:pt x="730" y="102"/>
                    <a:pt x="474" y="214"/>
                    <a:pt x="297" y="427"/>
                  </a:cubicBezTo>
                  <a:cubicBezTo>
                    <a:pt x="0" y="783"/>
                    <a:pt x="22" y="1306"/>
                    <a:pt x="349" y="1636"/>
                  </a:cubicBezTo>
                  <a:lnTo>
                    <a:pt x="5388" y="6675"/>
                  </a:lnTo>
                  <a:cubicBezTo>
                    <a:pt x="5559" y="6846"/>
                    <a:pt x="5783" y="6931"/>
                    <a:pt x="6008" y="6931"/>
                  </a:cubicBezTo>
                  <a:cubicBezTo>
                    <a:pt x="6233" y="6931"/>
                    <a:pt x="6458" y="6846"/>
                    <a:pt x="6631" y="6675"/>
                  </a:cubicBezTo>
                  <a:lnTo>
                    <a:pt x="11666" y="1636"/>
                  </a:lnTo>
                  <a:cubicBezTo>
                    <a:pt x="12015" y="1250"/>
                    <a:pt x="12034" y="668"/>
                    <a:pt x="11711" y="260"/>
                  </a:cubicBezTo>
                  <a:cubicBezTo>
                    <a:pt x="11538" y="87"/>
                    <a:pt x="11312" y="1"/>
                    <a:pt x="11086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0053;p80"/>
          <p:cNvGrpSpPr/>
          <p:nvPr/>
        </p:nvGrpSpPr>
        <p:grpSpPr>
          <a:xfrm>
            <a:off x="4503761" y="925858"/>
            <a:ext cx="3198824" cy="665376"/>
            <a:chOff x="4411970" y="2726085"/>
            <a:chExt cx="643107" cy="193659"/>
          </a:xfrm>
        </p:grpSpPr>
        <p:sp>
          <p:nvSpPr>
            <p:cNvPr id="53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ส่งคำร้องขอเบิกจ่าย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56" name="Google Shape;10053;p80"/>
          <p:cNvGrpSpPr/>
          <p:nvPr/>
        </p:nvGrpSpPr>
        <p:grpSpPr>
          <a:xfrm>
            <a:off x="4543010" y="1726959"/>
            <a:ext cx="3198824" cy="665376"/>
            <a:chOff x="4411970" y="2726085"/>
            <a:chExt cx="643107" cy="193659"/>
          </a:xfrm>
        </p:grpSpPr>
        <p:sp>
          <p:nvSpPr>
            <p:cNvPr id="57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อนุมัติคำร้องขอเบิกจ่าย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60" name="Google Shape;10053;p80"/>
          <p:cNvGrpSpPr/>
          <p:nvPr/>
        </p:nvGrpSpPr>
        <p:grpSpPr>
          <a:xfrm>
            <a:off x="4543010" y="2533978"/>
            <a:ext cx="3198824" cy="980997"/>
            <a:chOff x="4411970" y="2726085"/>
            <a:chExt cx="643107" cy="193659"/>
          </a:xfrm>
        </p:grpSpPr>
        <p:sp>
          <p:nvSpPr>
            <p:cNvPr id="61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ตรวจสอบประวัติสถานะ</a:t>
              </a:r>
              <a:b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64" name="Google Shape;10053;p80"/>
          <p:cNvGrpSpPr/>
          <p:nvPr/>
        </p:nvGrpSpPr>
        <p:grpSpPr>
          <a:xfrm>
            <a:off x="4543010" y="3584113"/>
            <a:ext cx="3198824" cy="999361"/>
            <a:chOff x="4411970" y="2726085"/>
            <a:chExt cx="643107" cy="193659"/>
          </a:xfrm>
        </p:grpSpPr>
        <p:sp>
          <p:nvSpPr>
            <p:cNvPr id="65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ตรวจสอบสถานะ</a:t>
              </a:r>
              <a:b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2398" y="814424"/>
            <a:ext cx="2984089" cy="605100"/>
          </a:xfrm>
        </p:spPr>
        <p:txBody>
          <a:bodyPr/>
          <a:lstStyle/>
          <a:p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มอดูลที่จิรเมธรับผิดชอบ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8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49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12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72" name="Google Shape;1406;p45">
            <a:hlinkClick r:id="rId4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9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1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1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2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6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4" name="Google Shape;13044;p82"/>
          <p:cNvGrpSpPr/>
          <p:nvPr/>
        </p:nvGrpSpPr>
        <p:grpSpPr>
          <a:xfrm>
            <a:off x="740901" y="1641241"/>
            <a:ext cx="2732469" cy="2246108"/>
            <a:chOff x="2237831" y="1711298"/>
            <a:chExt cx="1326966" cy="1085906"/>
          </a:xfrm>
        </p:grpSpPr>
        <p:sp>
          <p:nvSpPr>
            <p:cNvPr id="83" name="Google Shape;13045;p82"/>
            <p:cNvSpPr/>
            <p:nvPr/>
          </p:nvSpPr>
          <p:spPr>
            <a:xfrm>
              <a:off x="2387679" y="1856756"/>
              <a:ext cx="808094" cy="80336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4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มอดูลจัดการรายละเอียด</a:t>
              </a:r>
              <a:br>
                <a:rPr lang="th-TH" sz="24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4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คำร้องขอเบิกจ่าย</a:t>
              </a:r>
              <a:endParaRPr sz="2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4" name="Google Shape;13046;p82"/>
            <p:cNvSpPr/>
            <p:nvPr/>
          </p:nvSpPr>
          <p:spPr>
            <a:xfrm rot="16200000">
              <a:off x="2334710" y="1614419"/>
              <a:ext cx="1085906" cy="1279663"/>
            </a:xfrm>
            <a:custGeom>
              <a:avLst/>
              <a:gdLst/>
              <a:ahLst/>
              <a:cxnLst/>
              <a:rect l="l" t="t" r="r" b="b"/>
              <a:pathLst>
                <a:path w="43631" h="50958" extrusionOk="0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047;p82"/>
            <p:cNvSpPr/>
            <p:nvPr/>
          </p:nvSpPr>
          <p:spPr>
            <a:xfrm rot="16200000">
              <a:off x="3327955" y="2167211"/>
              <a:ext cx="299607" cy="174077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0053;p80"/>
          <p:cNvGrpSpPr/>
          <p:nvPr/>
        </p:nvGrpSpPr>
        <p:grpSpPr>
          <a:xfrm>
            <a:off x="4328846" y="1212908"/>
            <a:ext cx="3198824" cy="1054142"/>
            <a:chOff x="4411970" y="2726085"/>
            <a:chExt cx="643107" cy="193659"/>
          </a:xfrm>
        </p:grpSpPr>
        <p:sp>
          <p:nvSpPr>
            <p:cNvPr id="38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เพิ่มรายละเอียด</a:t>
              </a:r>
              <a:b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49" name="Google Shape;10053;p80"/>
          <p:cNvGrpSpPr/>
          <p:nvPr/>
        </p:nvGrpSpPr>
        <p:grpSpPr>
          <a:xfrm>
            <a:off x="4328846" y="2318018"/>
            <a:ext cx="3198824" cy="1054142"/>
            <a:chOff x="4411970" y="2726085"/>
            <a:chExt cx="643107" cy="193659"/>
          </a:xfrm>
        </p:grpSpPr>
        <p:sp>
          <p:nvSpPr>
            <p:cNvPr id="50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56;p80"/>
            <p:cNvSpPr/>
            <p:nvPr/>
          </p:nvSpPr>
          <p:spPr>
            <a:xfrm>
              <a:off x="4456806" y="2743875"/>
              <a:ext cx="598271" cy="166634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ลบรายละเอียด</a:t>
              </a:r>
              <a:r>
                <a:rPr lang="th-TH" sz="23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/>
              </a:r>
              <a:br>
                <a:rPr lang="th-TH" sz="23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3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คำร้องขอเบิกจ่าย</a:t>
              </a:r>
            </a:p>
          </p:txBody>
        </p:sp>
      </p:grpSp>
      <p:grpSp>
        <p:nvGrpSpPr>
          <p:cNvPr id="53" name="Google Shape;10053;p80"/>
          <p:cNvGrpSpPr/>
          <p:nvPr/>
        </p:nvGrpSpPr>
        <p:grpSpPr>
          <a:xfrm>
            <a:off x="4328846" y="3471686"/>
            <a:ext cx="3198824" cy="1018121"/>
            <a:chOff x="4411970" y="2726085"/>
            <a:chExt cx="643107" cy="193659"/>
          </a:xfrm>
        </p:grpSpPr>
        <p:sp>
          <p:nvSpPr>
            <p:cNvPr id="54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แก้ไขรายละเอียด</a:t>
              </a:r>
              <a:r>
                <a:rPr lang="th-TH" sz="23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/>
              </a:r>
              <a:br>
                <a:rPr lang="th-TH" sz="23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3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คำร้องขอเบิกจ่าย</a:t>
              </a:r>
            </a:p>
          </p:txBody>
        </p:sp>
      </p:grpSp>
      <p:sp>
        <p:nvSpPr>
          <p:cNvPr id="69" name="Text Placeholder 2"/>
          <p:cNvSpPr txBox="1">
            <a:spLocks/>
          </p:cNvSpPr>
          <p:nvPr/>
        </p:nvSpPr>
        <p:spPr>
          <a:xfrm>
            <a:off x="482325" y="945690"/>
            <a:ext cx="2984089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มอดูลที่วาทินีรับผิดชอบ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57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58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13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5" name="Google Shape;1406;p45">
            <a:hlinkClick r:id="rId4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2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8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1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1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3" name="Google Shape;13040;p82"/>
          <p:cNvGrpSpPr/>
          <p:nvPr/>
        </p:nvGrpSpPr>
        <p:grpSpPr>
          <a:xfrm>
            <a:off x="816684" y="1694281"/>
            <a:ext cx="2754330" cy="2245850"/>
            <a:chOff x="3284919" y="1711359"/>
            <a:chExt cx="1337583" cy="1085781"/>
          </a:xfrm>
        </p:grpSpPr>
        <p:sp>
          <p:nvSpPr>
            <p:cNvPr id="86" name="Google Shape;13041;p82"/>
            <p:cNvSpPr/>
            <p:nvPr/>
          </p:nvSpPr>
          <p:spPr>
            <a:xfrm>
              <a:off x="3432006" y="1872208"/>
              <a:ext cx="810239" cy="779572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400" b="1" dirty="0" smtClean="0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มอดูลจัดการหลักฐาน</a:t>
              </a:r>
              <a:br>
                <a:rPr lang="th-TH" sz="2400" b="1" dirty="0" smtClean="0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400" b="1" dirty="0" smtClean="0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คำร้องขอเบิกจ่าย</a:t>
              </a:r>
              <a:endParaRPr sz="2400" b="1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7" name="Google Shape;13042;p82"/>
            <p:cNvSpPr/>
            <p:nvPr/>
          </p:nvSpPr>
          <p:spPr>
            <a:xfrm rot="16200000">
              <a:off x="3381860" y="1614418"/>
              <a:ext cx="1085781" cy="1279663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5" y="42750"/>
                  </a:cubicBezTo>
                  <a:lnTo>
                    <a:pt x="20935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043;p82"/>
            <p:cNvSpPr/>
            <p:nvPr/>
          </p:nvSpPr>
          <p:spPr>
            <a:xfrm rot="16200000">
              <a:off x="4385698" y="2158610"/>
              <a:ext cx="299532" cy="174077"/>
            </a:xfrm>
            <a:custGeom>
              <a:avLst/>
              <a:gdLst/>
              <a:ahLst/>
              <a:cxnLst/>
              <a:rect l="l" t="t" r="r" b="b"/>
              <a:pathLst>
                <a:path w="12035" h="6932" extrusionOk="0">
                  <a:moveTo>
                    <a:pt x="11087" y="1"/>
                  </a:moveTo>
                  <a:cubicBezTo>
                    <a:pt x="10861" y="1"/>
                    <a:pt x="10636" y="87"/>
                    <a:pt x="10465" y="260"/>
                  </a:cubicBezTo>
                  <a:lnTo>
                    <a:pt x="6866" y="3859"/>
                  </a:lnTo>
                  <a:lnTo>
                    <a:pt x="5979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6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3" y="1306"/>
                    <a:pt x="350" y="1636"/>
                  </a:cubicBezTo>
                  <a:lnTo>
                    <a:pt x="5389" y="6675"/>
                  </a:lnTo>
                  <a:cubicBezTo>
                    <a:pt x="5559" y="6846"/>
                    <a:pt x="5784" y="6931"/>
                    <a:pt x="6009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6" y="1250"/>
                    <a:pt x="12034" y="668"/>
                    <a:pt x="11712" y="260"/>
                  </a:cubicBezTo>
                  <a:cubicBezTo>
                    <a:pt x="11539" y="87"/>
                    <a:pt x="11313" y="1"/>
                    <a:pt x="11087" y="1"/>
                  </a:cubicBezTo>
                  <a:close/>
                </a:path>
              </a:pathLst>
            </a:cu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0053;p80"/>
          <p:cNvGrpSpPr/>
          <p:nvPr/>
        </p:nvGrpSpPr>
        <p:grpSpPr>
          <a:xfrm>
            <a:off x="4572000" y="1490326"/>
            <a:ext cx="3198824" cy="1166609"/>
            <a:chOff x="4411970" y="2726085"/>
            <a:chExt cx="643107" cy="193659"/>
          </a:xfrm>
        </p:grpSpPr>
        <p:sp>
          <p:nvSpPr>
            <p:cNvPr id="38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ลบหลักฐาน</a:t>
              </a:r>
              <a:b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49" name="Google Shape;10053;p80"/>
          <p:cNvGrpSpPr/>
          <p:nvPr/>
        </p:nvGrpSpPr>
        <p:grpSpPr>
          <a:xfrm>
            <a:off x="4572000" y="3045269"/>
            <a:ext cx="3198824" cy="1182582"/>
            <a:chOff x="4411970" y="2726085"/>
            <a:chExt cx="643107" cy="193659"/>
          </a:xfrm>
        </p:grpSpPr>
        <p:sp>
          <p:nvSpPr>
            <p:cNvPr id="50" name="Google Shape;10054;p80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55;p80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5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56;p80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เพิ่มหลักฐาน</a:t>
              </a:r>
              <a:b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300" b="1" dirty="0" smtClean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คำร้องขอเบิกจ่าย</a:t>
              </a:r>
              <a:endParaRPr sz="23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57" name="Text Placeholder 2"/>
          <p:cNvSpPr txBox="1">
            <a:spLocks/>
          </p:cNvSpPr>
          <p:nvPr/>
        </p:nvSpPr>
        <p:spPr>
          <a:xfrm>
            <a:off x="600718" y="954110"/>
            <a:ext cx="2984089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มอดูลที่วาทินีรับผิดชอบ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53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54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1</a:t>
            </a:r>
            <a:r>
              <a:rPr lang="en-US" dirty="0">
                <a:latin typeface="Rockwell" panose="02060603020205020403" pitchFamily="18" charset="0"/>
              </a:rPr>
              <a:t>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2" name="Google Shape;1406;p45">
            <a:hlinkClick r:id="rId4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8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5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8076709" y="2311744"/>
            <a:ext cx="45719" cy="1625039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023146" y="2332423"/>
            <a:ext cx="45719" cy="1625039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946970" y="2311744"/>
            <a:ext cx="45719" cy="1625039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68642" y="2311743"/>
            <a:ext cx="45719" cy="1625039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782615" y="2311742"/>
            <a:ext cx="45719" cy="1625039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684702" y="2332422"/>
            <a:ext cx="45719" cy="1625039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75421" y="2321575"/>
            <a:ext cx="45719" cy="1625039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7"/>
          <a:stretch/>
        </p:blipFill>
        <p:spPr>
          <a:xfrm>
            <a:off x="602398" y="1380154"/>
            <a:ext cx="902270" cy="843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47" y="1407197"/>
            <a:ext cx="812506" cy="81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23" y="1388057"/>
            <a:ext cx="813339" cy="8133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93" y="1415748"/>
            <a:ext cx="795195" cy="7951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460" y="1415748"/>
            <a:ext cx="813339" cy="8133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06" y="1366179"/>
            <a:ext cx="813339" cy="8133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8" y="1374492"/>
            <a:ext cx="795195" cy="7951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66" y="1406200"/>
            <a:ext cx="795195" cy="79519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2437" y="2193081"/>
            <a:ext cx="924411" cy="28411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Requester</a:t>
            </a:r>
            <a:endParaRPr lang="en-US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690379" y="2190366"/>
            <a:ext cx="924411" cy="28411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Approver</a:t>
            </a:r>
            <a:endParaRPr lang="en-US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800501" y="2180491"/>
            <a:ext cx="924411" cy="28411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HRO</a:t>
            </a:r>
            <a:endParaRPr lang="en-US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884837" y="2179518"/>
            <a:ext cx="924411" cy="28411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FIC</a:t>
            </a:r>
            <a:endParaRPr lang="en-US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68232" y="2170649"/>
            <a:ext cx="924411" cy="28411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</a:t>
            </a:r>
            <a:endParaRPr lang="en-US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051627" y="2179518"/>
            <a:ext cx="924411" cy="28411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OPM</a:t>
            </a:r>
            <a:endParaRPr lang="en-US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119373" y="2190366"/>
            <a:ext cx="924411" cy="28411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HR</a:t>
            </a:r>
            <a:endParaRPr lang="en-US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169536" y="2169687"/>
            <a:ext cx="924411" cy="28411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Finance</a:t>
            </a:r>
            <a:endParaRPr lang="en-US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940640" y="2611528"/>
            <a:ext cx="1132101" cy="3449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Submit</a:t>
            </a:r>
            <a:endParaRPr lang="en-US" sz="18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9" name="Chevron 58"/>
          <p:cNvSpPr/>
          <p:nvPr/>
        </p:nvSpPr>
        <p:spPr>
          <a:xfrm>
            <a:off x="1990953" y="2607342"/>
            <a:ext cx="1157141" cy="3449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Approve</a:t>
            </a:r>
            <a:endParaRPr lang="en-US" sz="18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6" name="Chevron 65"/>
          <p:cNvSpPr/>
          <p:nvPr/>
        </p:nvSpPr>
        <p:spPr>
          <a:xfrm>
            <a:off x="3072687" y="2607341"/>
            <a:ext cx="1157141" cy="3449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Approve</a:t>
            </a:r>
            <a:endParaRPr lang="en-US" sz="18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7" name="Chevron 66"/>
          <p:cNvSpPr/>
          <p:nvPr/>
        </p:nvSpPr>
        <p:spPr>
          <a:xfrm>
            <a:off x="4154421" y="2606368"/>
            <a:ext cx="1157141" cy="3449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Approve</a:t>
            </a:r>
            <a:endParaRPr lang="en-US" sz="18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236155" y="2605395"/>
            <a:ext cx="1157141" cy="3449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Approve</a:t>
            </a:r>
            <a:endParaRPr lang="en-US" sz="18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9" name="Chevron 68"/>
          <p:cNvSpPr/>
          <p:nvPr/>
        </p:nvSpPr>
        <p:spPr>
          <a:xfrm>
            <a:off x="6307412" y="2605395"/>
            <a:ext cx="1157141" cy="3449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Approve</a:t>
            </a:r>
            <a:endParaRPr lang="en-US" sz="18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0" name="Chevron 69"/>
          <p:cNvSpPr/>
          <p:nvPr/>
        </p:nvSpPr>
        <p:spPr>
          <a:xfrm>
            <a:off x="7364563" y="2611527"/>
            <a:ext cx="1157141" cy="3449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Approve</a:t>
            </a:r>
            <a:endParaRPr lang="en-US" sz="18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774" y="3028314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Create &amp; 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Submit document</a:t>
            </a:r>
            <a:endParaRPr lang="en-US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72" y="3389830"/>
            <a:ext cx="416015" cy="41601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651763" y="3018646"/>
            <a:ext cx="86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Review 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document</a:t>
            </a:r>
            <a:endParaRPr lang="en-US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337040" y="3662205"/>
            <a:ext cx="117723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715549" y="2963996"/>
            <a:ext cx="1" cy="425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870995" y="3027604"/>
            <a:ext cx="704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Check 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Training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Course</a:t>
            </a:r>
            <a:endParaRPr lang="en-US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931749" y="3054772"/>
            <a:ext cx="779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Check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evidence</a:t>
            </a:r>
            <a:endParaRPr lang="en-US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041784" y="3056970"/>
            <a:ext cx="729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Contact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Supplier</a:t>
            </a:r>
            <a:endParaRPr lang="en-US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037862" y="3077430"/>
            <a:ext cx="103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Check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budget and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acknowledge</a:t>
            </a:r>
            <a:endParaRPr lang="en-US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194303" y="3049316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Check 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Insurance</a:t>
            </a:r>
            <a:endParaRPr lang="en-US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39430" y="3049315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Pay to</a:t>
            </a:r>
            <a:b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Requester</a:t>
            </a:r>
            <a:endParaRPr lang="en-US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8" name="Elbow Connector 27"/>
          <p:cNvCxnSpPr/>
          <p:nvPr/>
        </p:nvCxnSpPr>
        <p:spPr>
          <a:xfrm rot="10800000">
            <a:off x="719853" y="4374298"/>
            <a:ext cx="6895611" cy="5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55" y="4037007"/>
            <a:ext cx="416015" cy="416015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244106" y="4400915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Reject</a:t>
            </a:r>
            <a:endParaRPr lang="en-US" sz="2000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2212841" y="4031794"/>
            <a:ext cx="1" cy="337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3231649" y="4039295"/>
            <a:ext cx="1" cy="337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4347042" y="4040199"/>
            <a:ext cx="1" cy="337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403128" y="4029103"/>
            <a:ext cx="1" cy="337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6553387" y="4038980"/>
            <a:ext cx="1" cy="337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7609473" y="4058085"/>
            <a:ext cx="1" cy="337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107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15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5" name="Google Shape;1406;p45">
            <a:hlinkClick r:id="rId9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1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 Placeholder 4"/>
          <p:cNvSpPr txBox="1">
            <a:spLocks/>
          </p:cNvSpPr>
          <p:nvPr/>
        </p:nvSpPr>
        <p:spPr>
          <a:xfrm>
            <a:off x="-391724" y="773563"/>
            <a:ext cx="3568328" cy="6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800" b="1" dirty="0" smtClean="0">
                <a:solidFill>
                  <a:schemeClr val="bg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ลำดับการทำงานของระบบ</a:t>
            </a:r>
            <a:endParaRPr lang="en-US" sz="2800" b="1" dirty="0">
              <a:solidFill>
                <a:schemeClr val="bg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5759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5" grpId="0" animBg="1"/>
      <p:bldP spid="74" grpId="0" animBg="1"/>
      <p:bldP spid="73" grpId="0" animBg="1"/>
      <p:bldP spid="72" grpId="0" animBg="1"/>
      <p:bldP spid="71" grpId="0" animBg="1"/>
      <p:bldP spid="10" grpId="0" animBg="1"/>
      <p:bldP spid="4" grpId="0" animBg="1"/>
      <p:bldP spid="4" grpId="1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9" grpId="0" animBg="1"/>
      <p:bldP spid="9" grpId="1" animBg="1"/>
      <p:bldP spid="59" grpId="0" animBg="1"/>
      <p:bldP spid="59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12" grpId="0"/>
      <p:bldP spid="77" grpId="0"/>
      <p:bldP spid="79" grpId="0"/>
      <p:bldP spid="80" grpId="0"/>
      <p:bldP spid="81" grpId="0"/>
      <p:bldP spid="82" grpId="0"/>
      <p:bldP spid="83" grpId="0"/>
      <p:bldP spid="84" grpId="0"/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600718" y="954110"/>
            <a:ext cx="3695057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เทคโนโลยีที่เกี่ยวข้องในการพัฒนา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54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55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16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9" y="1658891"/>
            <a:ext cx="1910153" cy="191015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76924" y="3686591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Mobile Application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8" y="1743177"/>
            <a:ext cx="1910153" cy="191015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29" y="1789902"/>
            <a:ext cx="1910153" cy="191015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005978" y="3686591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Web API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29729" y="3686591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Database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61181" y="2192942"/>
            <a:ext cx="509240" cy="2522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5877300" y="2192942"/>
            <a:ext cx="509240" cy="2522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0800000">
            <a:off x="5870650" y="2973992"/>
            <a:ext cx="509240" cy="2522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10800000">
            <a:off x="2813182" y="2991365"/>
            <a:ext cx="509240" cy="2522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Google Shape;1406;p45">
            <a:hlinkClick r:id="rId7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8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8" grpId="0"/>
      <p:bldP spid="49" grpId="0"/>
      <p:bldP spid="7" grpId="0" animBg="1"/>
      <p:bldP spid="50" grpId="0" animBg="1"/>
      <p:bldP spid="51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094586" y="1046333"/>
            <a:ext cx="3695057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Mobile Application</a:t>
            </a:r>
          </a:p>
        </p:txBody>
      </p:sp>
      <p:grpSp>
        <p:nvGrpSpPr>
          <p:cNvPr id="54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55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17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2" y="914683"/>
            <a:ext cx="836406" cy="83640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5" y="2014075"/>
            <a:ext cx="3365737" cy="188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TextBox 62"/>
          <p:cNvSpPr txBox="1"/>
          <p:nvPr/>
        </p:nvSpPr>
        <p:spPr>
          <a:xfrm>
            <a:off x="1028747" y="4082401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Flutter Framework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110334" y="268190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Native Application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53" y="1315290"/>
            <a:ext cx="2708477" cy="1332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6" name="TextBox 65"/>
          <p:cNvSpPr txBox="1"/>
          <p:nvPr/>
        </p:nvSpPr>
        <p:spPr>
          <a:xfrm>
            <a:off x="6231362" y="1829681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IOS</a:t>
            </a:r>
            <a:endParaRPr lang="en-US" sz="2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693255" y="179241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Android</a:t>
            </a:r>
            <a:endParaRPr lang="en-US" sz="1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Right Arrow 67"/>
          <p:cNvSpPr/>
          <p:nvPr/>
        </p:nvSpPr>
        <p:spPr>
          <a:xfrm rot="20400704">
            <a:off x="4280403" y="2145130"/>
            <a:ext cx="509240" cy="252240"/>
          </a:xfrm>
          <a:prstGeom prst="rightArrow">
            <a:avLst/>
          </a:prstGeom>
          <a:ln>
            <a:solidFill>
              <a:srgbClr val="79C7F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7" y="2930161"/>
            <a:ext cx="2668142" cy="1498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0" name="TextBox 69"/>
          <p:cNvSpPr txBox="1"/>
          <p:nvPr/>
        </p:nvSpPr>
        <p:spPr>
          <a:xfrm>
            <a:off x="5608991" y="4185340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Dart programming language</a:t>
            </a:r>
          </a:p>
        </p:txBody>
      </p:sp>
      <p:sp>
        <p:nvSpPr>
          <p:cNvPr id="71" name="Right Arrow 70"/>
          <p:cNvSpPr/>
          <p:nvPr/>
        </p:nvSpPr>
        <p:spPr>
          <a:xfrm rot="900000">
            <a:off x="4376317" y="3582941"/>
            <a:ext cx="509240" cy="252240"/>
          </a:xfrm>
          <a:prstGeom prst="rightArrow">
            <a:avLst/>
          </a:prstGeom>
          <a:ln>
            <a:solidFill>
              <a:srgbClr val="79C7F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1406;p45">
            <a:hlinkClick r:id="rId8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2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8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6" grpId="0"/>
      <p:bldP spid="67" grpId="0"/>
      <p:bldP spid="68" grpId="0" animBg="1"/>
      <p:bldP spid="70" grpId="0"/>
      <p:bldP spid="7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094586" y="1046333"/>
            <a:ext cx="3695057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Mobile Application</a:t>
            </a:r>
          </a:p>
        </p:txBody>
      </p:sp>
      <p:grpSp>
        <p:nvGrpSpPr>
          <p:cNvPr id="54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55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18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2" y="914683"/>
            <a:ext cx="836406" cy="83640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5" y="2014075"/>
            <a:ext cx="3365737" cy="188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TextBox 62"/>
          <p:cNvSpPr txBox="1"/>
          <p:nvPr/>
        </p:nvSpPr>
        <p:spPr>
          <a:xfrm>
            <a:off x="1028747" y="4082401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Flutter Framework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53185" y="2161750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BloC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Pattern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93255" y="179241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Android</a:t>
            </a:r>
            <a:endParaRPr lang="en-US" sz="1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Right Arrow 67"/>
          <p:cNvSpPr/>
          <p:nvPr/>
        </p:nvSpPr>
        <p:spPr>
          <a:xfrm rot="20400704">
            <a:off x="4280403" y="2145130"/>
            <a:ext cx="509240" cy="252240"/>
          </a:xfrm>
          <a:prstGeom prst="rightArrow">
            <a:avLst/>
          </a:prstGeom>
          <a:ln>
            <a:solidFill>
              <a:srgbClr val="79C7F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 rot="900000">
            <a:off x="4376317" y="3582941"/>
            <a:ext cx="509240" cy="252240"/>
          </a:xfrm>
          <a:prstGeom prst="rightArrow">
            <a:avLst/>
          </a:prstGeom>
          <a:ln>
            <a:solidFill>
              <a:srgbClr val="79C7F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13" y="896410"/>
            <a:ext cx="3365737" cy="1178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/>
          <p:cNvSpPr txBox="1"/>
          <p:nvPr/>
        </p:nvSpPr>
        <p:spPr>
          <a:xfrm>
            <a:off x="6034420" y="4010039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Service Locator Pattern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67" y="2670538"/>
            <a:ext cx="2481225" cy="1325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Google Shape;1406;p45">
            <a:hlinkClick r:id="rId8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6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1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8" grpId="0" animBg="1"/>
      <p:bldP spid="71" grpId="0" animBg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20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19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" y="883081"/>
            <a:ext cx="828674" cy="828674"/>
          </a:xfrm>
          <a:prstGeom prst="rect">
            <a:avLst/>
          </a:prstGeom>
        </p:spPr>
      </p:pic>
      <p:sp>
        <p:nvSpPr>
          <p:cNvPr id="37" name="Text Placeholder 2"/>
          <p:cNvSpPr txBox="1">
            <a:spLocks/>
          </p:cNvSpPr>
          <p:nvPr/>
        </p:nvSpPr>
        <p:spPr>
          <a:xfrm>
            <a:off x="1094586" y="1046333"/>
            <a:ext cx="3695057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Web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5" y="2157202"/>
            <a:ext cx="2971153" cy="1650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/>
          <p:cNvSpPr txBox="1"/>
          <p:nvPr/>
        </p:nvSpPr>
        <p:spPr>
          <a:xfrm>
            <a:off x="1019018" y="3976127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.NET Core </a:t>
            </a: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Framework</a:t>
            </a:r>
            <a:endParaRPr lang="en-US" sz="24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8" name="Right Arrow 47"/>
          <p:cNvSpPr/>
          <p:nvPr/>
        </p:nvSpPr>
        <p:spPr>
          <a:xfrm rot="20400704">
            <a:off x="4306108" y="1848993"/>
            <a:ext cx="509240" cy="252240"/>
          </a:xfrm>
          <a:prstGeom prst="rightArrow">
            <a:avLst/>
          </a:prstGeom>
          <a:ln>
            <a:solidFill>
              <a:srgbClr val="79C7F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900000">
            <a:off x="4336291" y="3833369"/>
            <a:ext cx="509240" cy="252240"/>
          </a:xfrm>
          <a:prstGeom prst="rightArrow">
            <a:avLst/>
          </a:prstGeom>
          <a:ln>
            <a:solidFill>
              <a:srgbClr val="79C7F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16" y="950290"/>
            <a:ext cx="790434" cy="868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TextBox 50"/>
          <p:cNvSpPr txBox="1"/>
          <p:nvPr/>
        </p:nvSpPr>
        <p:spPr>
          <a:xfrm>
            <a:off x="5616494" y="1803751"/>
            <a:ext cx="2752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 Sharp programming language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4321851" y="2856402"/>
            <a:ext cx="509240" cy="252240"/>
          </a:xfrm>
          <a:prstGeom prst="rightArrow">
            <a:avLst/>
          </a:prstGeom>
          <a:ln>
            <a:solidFill>
              <a:srgbClr val="79C7F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56" y="1998896"/>
            <a:ext cx="2259368" cy="1658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TextBox 53"/>
          <p:cNvSpPr txBox="1"/>
          <p:nvPr/>
        </p:nvSpPr>
        <p:spPr>
          <a:xfrm>
            <a:off x="6182353" y="3416620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MVC Architecture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897256" y="3947157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Library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Entity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Framework</a:t>
            </a:r>
          </a:p>
        </p:txBody>
      </p:sp>
      <p:sp>
        <p:nvSpPr>
          <p:cNvPr id="38" name="Google Shape;1406;p45">
            <a:hlinkClick r:id="rId8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1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49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 animBg="1"/>
      <p:bldP spid="49" grpId="0" animBg="1"/>
      <p:bldP spid="51" grpId="0"/>
      <p:bldP spid="52" grpId="0" animBg="1"/>
      <p:bldP spid="54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Title 1">
            <a:extLst>
              <a:ext uri="{FF2B5EF4-FFF2-40B4-BE49-F238E27FC236}">
                <a16:creationId xmlns="" xmlns:a16="http://schemas.microsoft.com/office/drawing/2014/main" id="{D5CD19B5-696D-4FC3-ADF5-1A8576BC5837}"/>
              </a:ext>
            </a:extLst>
          </p:cNvPr>
          <p:cNvSpPr txBox="1">
            <a:spLocks/>
          </p:cNvSpPr>
          <p:nvPr/>
        </p:nvSpPr>
        <p:spPr>
          <a:xfrm>
            <a:off x="-9554919" y="2833258"/>
            <a:ext cx="4564912" cy="6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ณ บริษัท ซี.เอส.ไอ. (ประเทศไทย) จํากัด </a:t>
            </a:r>
          </a:p>
          <a:p>
            <a:pPr algn="ctr"/>
            <a:r>
              <a:rPr lang="th-TH" sz="2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บริษัท ไอที โพรเฟสชั่นแนล คอนซัลติ้ง จำกัด</a:t>
            </a:r>
            <a:endParaRPr lang="en-US" sz="25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82" name="Title 1">
            <a:extLst>
              <a:ext uri="{FF2B5EF4-FFF2-40B4-BE49-F238E27FC236}">
                <a16:creationId xmlns="" xmlns:a16="http://schemas.microsoft.com/office/drawing/2014/main" id="{A520F894-B828-4C91-9FDA-0FAA376C6188}"/>
              </a:ext>
            </a:extLst>
          </p:cNvPr>
          <p:cNvSpPr txBox="1">
            <a:spLocks/>
          </p:cNvSpPr>
          <p:nvPr/>
        </p:nvSpPr>
        <p:spPr>
          <a:xfrm>
            <a:off x="13871654" y="4084351"/>
            <a:ext cx="3005470" cy="2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ในวันพฤหัสบดีที่ 20 สิงหาคม พ.ศ. 2563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83" name="Google Shape;7623;p75">
            <a:extLst>
              <a:ext uri="{FF2B5EF4-FFF2-40B4-BE49-F238E27FC236}">
                <a16:creationId xmlns="" xmlns:a16="http://schemas.microsoft.com/office/drawing/2014/main" id="{5B8DBBCD-2789-4F0F-8E3A-9BDEB26C0022}"/>
              </a:ext>
            </a:extLst>
          </p:cNvPr>
          <p:cNvGrpSpPr/>
          <p:nvPr/>
        </p:nvGrpSpPr>
        <p:grpSpPr>
          <a:xfrm flipH="1">
            <a:off x="12337668" y="2172079"/>
            <a:ext cx="1781736" cy="2743791"/>
            <a:chOff x="720981" y="1740807"/>
            <a:chExt cx="1857210" cy="2860019"/>
          </a:xfrm>
        </p:grpSpPr>
        <p:sp>
          <p:nvSpPr>
            <p:cNvPr id="1984" name="Google Shape;7624;p75">
              <a:extLst>
                <a:ext uri="{FF2B5EF4-FFF2-40B4-BE49-F238E27FC236}">
                  <a16:creationId xmlns="" xmlns:a16="http://schemas.microsoft.com/office/drawing/2014/main" id="{F6D2B1B0-65BA-449F-98A2-D28D8EA1C1BB}"/>
                </a:ext>
              </a:extLst>
            </p:cNvPr>
            <p:cNvSpPr/>
            <p:nvPr/>
          </p:nvSpPr>
          <p:spPr>
            <a:xfrm>
              <a:off x="720981" y="4368593"/>
              <a:ext cx="1567713" cy="232234"/>
            </a:xfrm>
            <a:custGeom>
              <a:avLst/>
              <a:gdLst/>
              <a:ahLst/>
              <a:cxnLst/>
              <a:rect l="l" t="t" r="r" b="b"/>
              <a:pathLst>
                <a:path w="58155" h="8618" extrusionOk="0">
                  <a:moveTo>
                    <a:pt x="26111" y="1"/>
                  </a:moveTo>
                  <a:lnTo>
                    <a:pt x="23210" y="88"/>
                  </a:lnTo>
                  <a:lnTo>
                    <a:pt x="20439" y="174"/>
                  </a:lnTo>
                  <a:lnTo>
                    <a:pt x="17754" y="304"/>
                  </a:lnTo>
                  <a:lnTo>
                    <a:pt x="15199" y="521"/>
                  </a:lnTo>
                  <a:lnTo>
                    <a:pt x="12817" y="737"/>
                  </a:lnTo>
                  <a:lnTo>
                    <a:pt x="10566" y="954"/>
                  </a:lnTo>
                  <a:lnTo>
                    <a:pt x="8487" y="1257"/>
                  </a:lnTo>
                  <a:lnTo>
                    <a:pt x="6625" y="1560"/>
                  </a:lnTo>
                  <a:lnTo>
                    <a:pt x="4936" y="1906"/>
                  </a:lnTo>
                  <a:lnTo>
                    <a:pt x="3507" y="2253"/>
                  </a:lnTo>
                  <a:lnTo>
                    <a:pt x="2252" y="2599"/>
                  </a:lnTo>
                  <a:lnTo>
                    <a:pt x="1732" y="2816"/>
                  </a:lnTo>
                  <a:lnTo>
                    <a:pt x="1299" y="3032"/>
                  </a:lnTo>
                  <a:lnTo>
                    <a:pt x="909" y="3205"/>
                  </a:lnTo>
                  <a:lnTo>
                    <a:pt x="563" y="3422"/>
                  </a:lnTo>
                  <a:lnTo>
                    <a:pt x="303" y="3638"/>
                  </a:lnTo>
                  <a:lnTo>
                    <a:pt x="130" y="3855"/>
                  </a:lnTo>
                  <a:lnTo>
                    <a:pt x="0" y="4071"/>
                  </a:lnTo>
                  <a:lnTo>
                    <a:pt x="0" y="4288"/>
                  </a:lnTo>
                  <a:lnTo>
                    <a:pt x="0" y="4504"/>
                  </a:lnTo>
                  <a:lnTo>
                    <a:pt x="130" y="4721"/>
                  </a:lnTo>
                  <a:lnTo>
                    <a:pt x="303" y="4937"/>
                  </a:lnTo>
                  <a:lnTo>
                    <a:pt x="563" y="5154"/>
                  </a:lnTo>
                  <a:lnTo>
                    <a:pt x="909" y="5370"/>
                  </a:lnTo>
                  <a:lnTo>
                    <a:pt x="1299" y="5587"/>
                  </a:lnTo>
                  <a:lnTo>
                    <a:pt x="1732" y="5760"/>
                  </a:lnTo>
                  <a:lnTo>
                    <a:pt x="2252" y="5977"/>
                  </a:lnTo>
                  <a:lnTo>
                    <a:pt x="3507" y="6366"/>
                  </a:lnTo>
                  <a:lnTo>
                    <a:pt x="4936" y="6713"/>
                  </a:lnTo>
                  <a:lnTo>
                    <a:pt x="6625" y="7016"/>
                  </a:lnTo>
                  <a:lnTo>
                    <a:pt x="8487" y="7362"/>
                  </a:lnTo>
                  <a:lnTo>
                    <a:pt x="10566" y="7622"/>
                  </a:lnTo>
                  <a:lnTo>
                    <a:pt x="12817" y="7882"/>
                  </a:lnTo>
                  <a:lnTo>
                    <a:pt x="15199" y="8098"/>
                  </a:lnTo>
                  <a:lnTo>
                    <a:pt x="17754" y="8272"/>
                  </a:lnTo>
                  <a:lnTo>
                    <a:pt x="20439" y="8401"/>
                  </a:lnTo>
                  <a:lnTo>
                    <a:pt x="23210" y="8531"/>
                  </a:lnTo>
                  <a:lnTo>
                    <a:pt x="26111" y="8575"/>
                  </a:lnTo>
                  <a:lnTo>
                    <a:pt x="29056" y="8618"/>
                  </a:lnTo>
                  <a:lnTo>
                    <a:pt x="32043" y="8575"/>
                  </a:lnTo>
                  <a:lnTo>
                    <a:pt x="34945" y="8531"/>
                  </a:lnTo>
                  <a:lnTo>
                    <a:pt x="37716" y="8401"/>
                  </a:lnTo>
                  <a:lnTo>
                    <a:pt x="40401" y="8272"/>
                  </a:lnTo>
                  <a:lnTo>
                    <a:pt x="42912" y="8098"/>
                  </a:lnTo>
                  <a:lnTo>
                    <a:pt x="45337" y="7882"/>
                  </a:lnTo>
                  <a:lnTo>
                    <a:pt x="47589" y="7622"/>
                  </a:lnTo>
                  <a:lnTo>
                    <a:pt x="49624" y="7362"/>
                  </a:lnTo>
                  <a:lnTo>
                    <a:pt x="51529" y="7016"/>
                  </a:lnTo>
                  <a:lnTo>
                    <a:pt x="53175" y="6713"/>
                  </a:lnTo>
                  <a:lnTo>
                    <a:pt x="54647" y="6366"/>
                  </a:lnTo>
                  <a:lnTo>
                    <a:pt x="55860" y="5977"/>
                  </a:lnTo>
                  <a:lnTo>
                    <a:pt x="56379" y="5760"/>
                  </a:lnTo>
                  <a:lnTo>
                    <a:pt x="56856" y="5587"/>
                  </a:lnTo>
                  <a:lnTo>
                    <a:pt x="57245" y="5370"/>
                  </a:lnTo>
                  <a:lnTo>
                    <a:pt x="57548" y="5154"/>
                  </a:lnTo>
                  <a:lnTo>
                    <a:pt x="57808" y="4937"/>
                  </a:lnTo>
                  <a:lnTo>
                    <a:pt x="58025" y="4721"/>
                  </a:lnTo>
                  <a:lnTo>
                    <a:pt x="58111" y="4504"/>
                  </a:lnTo>
                  <a:lnTo>
                    <a:pt x="58155" y="4288"/>
                  </a:lnTo>
                  <a:lnTo>
                    <a:pt x="58111" y="4071"/>
                  </a:lnTo>
                  <a:lnTo>
                    <a:pt x="58025" y="3855"/>
                  </a:lnTo>
                  <a:lnTo>
                    <a:pt x="57808" y="3638"/>
                  </a:lnTo>
                  <a:lnTo>
                    <a:pt x="57548" y="3422"/>
                  </a:lnTo>
                  <a:lnTo>
                    <a:pt x="57245" y="3205"/>
                  </a:lnTo>
                  <a:lnTo>
                    <a:pt x="56856" y="3032"/>
                  </a:lnTo>
                  <a:lnTo>
                    <a:pt x="56379" y="2816"/>
                  </a:lnTo>
                  <a:lnTo>
                    <a:pt x="55860" y="2599"/>
                  </a:lnTo>
                  <a:lnTo>
                    <a:pt x="54647" y="2253"/>
                  </a:lnTo>
                  <a:lnTo>
                    <a:pt x="53175" y="1906"/>
                  </a:lnTo>
                  <a:lnTo>
                    <a:pt x="51529" y="1560"/>
                  </a:lnTo>
                  <a:lnTo>
                    <a:pt x="49624" y="1257"/>
                  </a:lnTo>
                  <a:lnTo>
                    <a:pt x="47589" y="954"/>
                  </a:lnTo>
                  <a:lnTo>
                    <a:pt x="45337" y="737"/>
                  </a:lnTo>
                  <a:lnTo>
                    <a:pt x="42912" y="521"/>
                  </a:lnTo>
                  <a:lnTo>
                    <a:pt x="40401" y="304"/>
                  </a:lnTo>
                  <a:lnTo>
                    <a:pt x="37716" y="174"/>
                  </a:lnTo>
                  <a:lnTo>
                    <a:pt x="34945" y="88"/>
                  </a:lnTo>
                  <a:lnTo>
                    <a:pt x="3204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7625;p75">
              <a:extLst>
                <a:ext uri="{FF2B5EF4-FFF2-40B4-BE49-F238E27FC236}">
                  <a16:creationId xmlns="" xmlns:a16="http://schemas.microsoft.com/office/drawing/2014/main" id="{2BF37842-5821-4E8E-AF8C-81853D2BC69F}"/>
                </a:ext>
              </a:extLst>
            </p:cNvPr>
            <p:cNvSpPr/>
            <p:nvPr/>
          </p:nvSpPr>
          <p:spPr>
            <a:xfrm>
              <a:off x="1681665" y="3763001"/>
              <a:ext cx="499630" cy="455089"/>
            </a:xfrm>
            <a:custGeom>
              <a:avLst/>
              <a:gdLst/>
              <a:ahLst/>
              <a:cxnLst/>
              <a:rect l="l" t="t" r="r" b="b"/>
              <a:pathLst>
                <a:path w="18534" h="16888" extrusionOk="0">
                  <a:moveTo>
                    <a:pt x="823" y="0"/>
                  </a:moveTo>
                  <a:lnTo>
                    <a:pt x="1" y="8661"/>
                  </a:lnTo>
                  <a:lnTo>
                    <a:pt x="1" y="8920"/>
                  </a:lnTo>
                  <a:lnTo>
                    <a:pt x="44" y="10782"/>
                  </a:lnTo>
                  <a:lnTo>
                    <a:pt x="44" y="10869"/>
                  </a:lnTo>
                  <a:lnTo>
                    <a:pt x="87" y="12948"/>
                  </a:lnTo>
                  <a:lnTo>
                    <a:pt x="130" y="14680"/>
                  </a:lnTo>
                  <a:lnTo>
                    <a:pt x="260" y="15892"/>
                  </a:lnTo>
                  <a:lnTo>
                    <a:pt x="347" y="16238"/>
                  </a:lnTo>
                  <a:lnTo>
                    <a:pt x="390" y="16325"/>
                  </a:lnTo>
                  <a:lnTo>
                    <a:pt x="434" y="16368"/>
                  </a:lnTo>
                  <a:lnTo>
                    <a:pt x="693" y="16455"/>
                  </a:lnTo>
                  <a:lnTo>
                    <a:pt x="1343" y="16542"/>
                  </a:lnTo>
                  <a:lnTo>
                    <a:pt x="3378" y="16671"/>
                  </a:lnTo>
                  <a:lnTo>
                    <a:pt x="6193" y="16758"/>
                  </a:lnTo>
                  <a:lnTo>
                    <a:pt x="9354" y="16845"/>
                  </a:lnTo>
                  <a:lnTo>
                    <a:pt x="12515" y="16888"/>
                  </a:lnTo>
                  <a:lnTo>
                    <a:pt x="17365" y="16888"/>
                  </a:lnTo>
                  <a:lnTo>
                    <a:pt x="17971" y="16845"/>
                  </a:lnTo>
                  <a:lnTo>
                    <a:pt x="18274" y="16845"/>
                  </a:lnTo>
                  <a:lnTo>
                    <a:pt x="18361" y="16758"/>
                  </a:lnTo>
                  <a:lnTo>
                    <a:pt x="18447" y="16715"/>
                  </a:lnTo>
                  <a:lnTo>
                    <a:pt x="18491" y="16585"/>
                  </a:lnTo>
                  <a:lnTo>
                    <a:pt x="18534" y="16455"/>
                  </a:lnTo>
                  <a:lnTo>
                    <a:pt x="18534" y="16109"/>
                  </a:lnTo>
                  <a:lnTo>
                    <a:pt x="18491" y="15762"/>
                  </a:lnTo>
                  <a:lnTo>
                    <a:pt x="18361" y="15372"/>
                  </a:lnTo>
                  <a:lnTo>
                    <a:pt x="18187" y="14983"/>
                  </a:lnTo>
                  <a:lnTo>
                    <a:pt x="18014" y="14680"/>
                  </a:lnTo>
                  <a:lnTo>
                    <a:pt x="17754" y="14420"/>
                  </a:lnTo>
                  <a:lnTo>
                    <a:pt x="17278" y="14117"/>
                  </a:lnTo>
                  <a:lnTo>
                    <a:pt x="16412" y="13684"/>
                  </a:lnTo>
                  <a:lnTo>
                    <a:pt x="14030" y="12514"/>
                  </a:lnTo>
                  <a:lnTo>
                    <a:pt x="10783" y="10956"/>
                  </a:lnTo>
                  <a:lnTo>
                    <a:pt x="10783" y="10826"/>
                  </a:lnTo>
                  <a:lnTo>
                    <a:pt x="10826" y="9050"/>
                  </a:lnTo>
                  <a:lnTo>
                    <a:pt x="10826" y="8704"/>
                  </a:lnTo>
                  <a:lnTo>
                    <a:pt x="11952" y="130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7626;p75">
              <a:extLst>
                <a:ext uri="{FF2B5EF4-FFF2-40B4-BE49-F238E27FC236}">
                  <a16:creationId xmlns="" xmlns:a16="http://schemas.microsoft.com/office/drawing/2014/main" id="{F69534C8-4D7F-495A-B704-D1EF10E6D69A}"/>
                </a:ext>
              </a:extLst>
            </p:cNvPr>
            <p:cNvSpPr/>
            <p:nvPr/>
          </p:nvSpPr>
          <p:spPr>
            <a:xfrm>
              <a:off x="1681665" y="3996367"/>
              <a:ext cx="499630" cy="221724"/>
            </a:xfrm>
            <a:custGeom>
              <a:avLst/>
              <a:gdLst/>
              <a:ahLst/>
              <a:cxnLst/>
              <a:rect l="l" t="t" r="r" b="b"/>
              <a:pathLst>
                <a:path w="18534" h="8228" extrusionOk="0">
                  <a:moveTo>
                    <a:pt x="1" y="1"/>
                  </a:moveTo>
                  <a:lnTo>
                    <a:pt x="1" y="260"/>
                  </a:lnTo>
                  <a:lnTo>
                    <a:pt x="44" y="2122"/>
                  </a:lnTo>
                  <a:lnTo>
                    <a:pt x="44" y="2209"/>
                  </a:lnTo>
                  <a:lnTo>
                    <a:pt x="87" y="4288"/>
                  </a:lnTo>
                  <a:lnTo>
                    <a:pt x="130" y="6020"/>
                  </a:lnTo>
                  <a:lnTo>
                    <a:pt x="260" y="7232"/>
                  </a:lnTo>
                  <a:lnTo>
                    <a:pt x="347" y="7578"/>
                  </a:lnTo>
                  <a:lnTo>
                    <a:pt x="390" y="7665"/>
                  </a:lnTo>
                  <a:lnTo>
                    <a:pt x="434" y="7708"/>
                  </a:lnTo>
                  <a:lnTo>
                    <a:pt x="693" y="7795"/>
                  </a:lnTo>
                  <a:lnTo>
                    <a:pt x="1343" y="7882"/>
                  </a:lnTo>
                  <a:lnTo>
                    <a:pt x="3378" y="8011"/>
                  </a:lnTo>
                  <a:lnTo>
                    <a:pt x="6193" y="8098"/>
                  </a:lnTo>
                  <a:lnTo>
                    <a:pt x="9354" y="8185"/>
                  </a:lnTo>
                  <a:lnTo>
                    <a:pt x="12515" y="8228"/>
                  </a:lnTo>
                  <a:lnTo>
                    <a:pt x="17365" y="8228"/>
                  </a:lnTo>
                  <a:lnTo>
                    <a:pt x="17971" y="8185"/>
                  </a:lnTo>
                  <a:lnTo>
                    <a:pt x="18274" y="8185"/>
                  </a:lnTo>
                  <a:lnTo>
                    <a:pt x="18361" y="8098"/>
                  </a:lnTo>
                  <a:lnTo>
                    <a:pt x="18447" y="8055"/>
                  </a:lnTo>
                  <a:lnTo>
                    <a:pt x="18491" y="7925"/>
                  </a:lnTo>
                  <a:lnTo>
                    <a:pt x="18534" y="7795"/>
                  </a:lnTo>
                  <a:lnTo>
                    <a:pt x="18534" y="7449"/>
                  </a:lnTo>
                  <a:lnTo>
                    <a:pt x="18491" y="7102"/>
                  </a:lnTo>
                  <a:lnTo>
                    <a:pt x="18361" y="6712"/>
                  </a:lnTo>
                  <a:lnTo>
                    <a:pt x="18187" y="6323"/>
                  </a:lnTo>
                  <a:lnTo>
                    <a:pt x="18014" y="6020"/>
                  </a:lnTo>
                  <a:lnTo>
                    <a:pt x="17754" y="5760"/>
                  </a:lnTo>
                  <a:lnTo>
                    <a:pt x="17278" y="5457"/>
                  </a:lnTo>
                  <a:lnTo>
                    <a:pt x="16412" y="5024"/>
                  </a:lnTo>
                  <a:lnTo>
                    <a:pt x="14030" y="3854"/>
                  </a:lnTo>
                  <a:lnTo>
                    <a:pt x="10783" y="2296"/>
                  </a:lnTo>
                  <a:lnTo>
                    <a:pt x="10783" y="2166"/>
                  </a:lnTo>
                  <a:lnTo>
                    <a:pt x="10826" y="390"/>
                  </a:lnTo>
                  <a:lnTo>
                    <a:pt x="10826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7627;p75">
              <a:extLst>
                <a:ext uri="{FF2B5EF4-FFF2-40B4-BE49-F238E27FC236}">
                  <a16:creationId xmlns="" xmlns:a16="http://schemas.microsoft.com/office/drawing/2014/main" id="{63C36CFD-C48D-43B1-9E12-124D27400576}"/>
                </a:ext>
              </a:extLst>
            </p:cNvPr>
            <p:cNvSpPr/>
            <p:nvPr/>
          </p:nvSpPr>
          <p:spPr>
            <a:xfrm>
              <a:off x="1682825" y="4054708"/>
              <a:ext cx="498471" cy="163383"/>
            </a:xfrm>
            <a:custGeom>
              <a:avLst/>
              <a:gdLst/>
              <a:ahLst/>
              <a:cxnLst/>
              <a:rect l="l" t="t" r="r" b="b"/>
              <a:pathLst>
                <a:path w="18491" h="6063" extrusionOk="0">
                  <a:moveTo>
                    <a:pt x="1" y="1"/>
                  </a:moveTo>
                  <a:lnTo>
                    <a:pt x="1" y="87"/>
                  </a:lnTo>
                  <a:lnTo>
                    <a:pt x="1" y="217"/>
                  </a:lnTo>
                  <a:lnTo>
                    <a:pt x="44" y="2252"/>
                  </a:lnTo>
                  <a:lnTo>
                    <a:pt x="131" y="3898"/>
                  </a:lnTo>
                  <a:lnTo>
                    <a:pt x="217" y="5110"/>
                  </a:lnTo>
                  <a:lnTo>
                    <a:pt x="304" y="5413"/>
                  </a:lnTo>
                  <a:lnTo>
                    <a:pt x="391" y="5587"/>
                  </a:lnTo>
                  <a:lnTo>
                    <a:pt x="564" y="5630"/>
                  </a:lnTo>
                  <a:lnTo>
                    <a:pt x="954" y="5673"/>
                  </a:lnTo>
                  <a:lnTo>
                    <a:pt x="2296" y="5803"/>
                  </a:lnTo>
                  <a:lnTo>
                    <a:pt x="4158" y="5890"/>
                  </a:lnTo>
                  <a:lnTo>
                    <a:pt x="6366" y="5933"/>
                  </a:lnTo>
                  <a:lnTo>
                    <a:pt x="8964" y="6020"/>
                  </a:lnTo>
                  <a:lnTo>
                    <a:pt x="12255" y="6063"/>
                  </a:lnTo>
                  <a:lnTo>
                    <a:pt x="17278" y="6063"/>
                  </a:lnTo>
                  <a:lnTo>
                    <a:pt x="18231" y="6020"/>
                  </a:lnTo>
                  <a:lnTo>
                    <a:pt x="18318" y="5976"/>
                  </a:lnTo>
                  <a:lnTo>
                    <a:pt x="18404" y="5890"/>
                  </a:lnTo>
                  <a:lnTo>
                    <a:pt x="18448" y="5760"/>
                  </a:lnTo>
                  <a:lnTo>
                    <a:pt x="18491" y="5630"/>
                  </a:lnTo>
                  <a:lnTo>
                    <a:pt x="18491" y="5327"/>
                  </a:lnTo>
                  <a:lnTo>
                    <a:pt x="18404" y="4937"/>
                  </a:lnTo>
                  <a:lnTo>
                    <a:pt x="18318" y="4547"/>
                  </a:lnTo>
                  <a:lnTo>
                    <a:pt x="18144" y="4201"/>
                  </a:lnTo>
                  <a:lnTo>
                    <a:pt x="17928" y="3898"/>
                  </a:lnTo>
                  <a:lnTo>
                    <a:pt x="17711" y="3638"/>
                  </a:lnTo>
                  <a:lnTo>
                    <a:pt x="17192" y="3378"/>
                  </a:lnTo>
                  <a:lnTo>
                    <a:pt x="16326" y="2902"/>
                  </a:lnTo>
                  <a:lnTo>
                    <a:pt x="13944" y="1733"/>
                  </a:lnTo>
                  <a:lnTo>
                    <a:pt x="10696" y="217"/>
                  </a:lnTo>
                  <a:lnTo>
                    <a:pt x="10696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7628;p75">
              <a:extLst>
                <a:ext uri="{FF2B5EF4-FFF2-40B4-BE49-F238E27FC236}">
                  <a16:creationId xmlns="" xmlns:a16="http://schemas.microsoft.com/office/drawing/2014/main" id="{0E7365DE-EBD3-4330-A7A0-19512899F4C2}"/>
                </a:ext>
              </a:extLst>
            </p:cNvPr>
            <p:cNvSpPr/>
            <p:nvPr/>
          </p:nvSpPr>
          <p:spPr>
            <a:xfrm>
              <a:off x="1713179" y="4193569"/>
              <a:ext cx="457631" cy="7033"/>
            </a:xfrm>
            <a:custGeom>
              <a:avLst/>
              <a:gdLst/>
              <a:ahLst/>
              <a:cxnLst/>
              <a:rect l="l" t="t" r="r" b="b"/>
              <a:pathLst>
                <a:path w="16976" h="261" extrusionOk="0">
                  <a:moveTo>
                    <a:pt x="3422" y="1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1430" y="131"/>
                  </a:lnTo>
                  <a:lnTo>
                    <a:pt x="3422" y="174"/>
                  </a:lnTo>
                  <a:lnTo>
                    <a:pt x="8445" y="260"/>
                  </a:lnTo>
                  <a:lnTo>
                    <a:pt x="16889" y="260"/>
                  </a:lnTo>
                  <a:lnTo>
                    <a:pt x="16975" y="217"/>
                  </a:lnTo>
                  <a:lnTo>
                    <a:pt x="16932" y="217"/>
                  </a:lnTo>
                  <a:lnTo>
                    <a:pt x="13511" y="131"/>
                  </a:lnTo>
                  <a:lnTo>
                    <a:pt x="8488" y="44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7629;p75">
              <a:extLst>
                <a:ext uri="{FF2B5EF4-FFF2-40B4-BE49-F238E27FC236}">
                  <a16:creationId xmlns="" xmlns:a16="http://schemas.microsoft.com/office/drawing/2014/main" id="{F57241AB-C648-4C31-945E-95DACC8D9A8C}"/>
                </a:ext>
              </a:extLst>
            </p:cNvPr>
            <p:cNvSpPr/>
            <p:nvPr/>
          </p:nvSpPr>
          <p:spPr>
            <a:xfrm>
              <a:off x="1915117" y="4052391"/>
              <a:ext cx="91089" cy="23363"/>
            </a:xfrm>
            <a:custGeom>
              <a:avLst/>
              <a:gdLst/>
              <a:ahLst/>
              <a:cxnLst/>
              <a:rect l="l" t="t" r="r" b="b"/>
              <a:pathLst>
                <a:path w="3379" h="867" extrusionOk="0">
                  <a:moveTo>
                    <a:pt x="1993" y="0"/>
                  </a:moveTo>
                  <a:lnTo>
                    <a:pt x="1560" y="87"/>
                  </a:lnTo>
                  <a:lnTo>
                    <a:pt x="1127" y="173"/>
                  </a:lnTo>
                  <a:lnTo>
                    <a:pt x="737" y="347"/>
                  </a:lnTo>
                  <a:lnTo>
                    <a:pt x="347" y="520"/>
                  </a:lnTo>
                  <a:lnTo>
                    <a:pt x="1" y="780"/>
                  </a:lnTo>
                  <a:lnTo>
                    <a:pt x="1" y="866"/>
                  </a:lnTo>
                  <a:lnTo>
                    <a:pt x="44" y="866"/>
                  </a:lnTo>
                  <a:lnTo>
                    <a:pt x="867" y="606"/>
                  </a:lnTo>
                  <a:lnTo>
                    <a:pt x="1690" y="433"/>
                  </a:lnTo>
                  <a:lnTo>
                    <a:pt x="2469" y="303"/>
                  </a:lnTo>
                  <a:lnTo>
                    <a:pt x="3292" y="217"/>
                  </a:lnTo>
                  <a:lnTo>
                    <a:pt x="3379" y="173"/>
                  </a:lnTo>
                  <a:lnTo>
                    <a:pt x="3379" y="130"/>
                  </a:lnTo>
                  <a:lnTo>
                    <a:pt x="3292" y="87"/>
                  </a:lnTo>
                  <a:lnTo>
                    <a:pt x="2902" y="43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7630;p75">
              <a:extLst>
                <a:ext uri="{FF2B5EF4-FFF2-40B4-BE49-F238E27FC236}">
                  <a16:creationId xmlns="" xmlns:a16="http://schemas.microsoft.com/office/drawing/2014/main" id="{9791305C-F5EA-48B0-8300-554D9A42C9C8}"/>
                </a:ext>
              </a:extLst>
            </p:cNvPr>
            <p:cNvSpPr/>
            <p:nvPr/>
          </p:nvSpPr>
          <p:spPr>
            <a:xfrm>
              <a:off x="1936144" y="4066376"/>
              <a:ext cx="91062" cy="22205"/>
            </a:xfrm>
            <a:custGeom>
              <a:avLst/>
              <a:gdLst/>
              <a:ahLst/>
              <a:cxnLst/>
              <a:rect l="l" t="t" r="r" b="b"/>
              <a:pathLst>
                <a:path w="3378" h="824" extrusionOk="0">
                  <a:moveTo>
                    <a:pt x="1992" y="1"/>
                  </a:moveTo>
                  <a:lnTo>
                    <a:pt x="1559" y="44"/>
                  </a:lnTo>
                  <a:lnTo>
                    <a:pt x="1126" y="174"/>
                  </a:lnTo>
                  <a:lnTo>
                    <a:pt x="737" y="304"/>
                  </a:lnTo>
                  <a:lnTo>
                    <a:pt x="347" y="520"/>
                  </a:lnTo>
                  <a:lnTo>
                    <a:pt x="0" y="780"/>
                  </a:lnTo>
                  <a:lnTo>
                    <a:pt x="0" y="823"/>
                  </a:lnTo>
                  <a:lnTo>
                    <a:pt x="44" y="823"/>
                  </a:lnTo>
                  <a:lnTo>
                    <a:pt x="866" y="607"/>
                  </a:lnTo>
                  <a:lnTo>
                    <a:pt x="1689" y="434"/>
                  </a:lnTo>
                  <a:lnTo>
                    <a:pt x="2512" y="304"/>
                  </a:lnTo>
                  <a:lnTo>
                    <a:pt x="3291" y="174"/>
                  </a:lnTo>
                  <a:lnTo>
                    <a:pt x="3378" y="174"/>
                  </a:lnTo>
                  <a:lnTo>
                    <a:pt x="3378" y="131"/>
                  </a:lnTo>
                  <a:lnTo>
                    <a:pt x="3378" y="87"/>
                  </a:lnTo>
                  <a:lnTo>
                    <a:pt x="3291" y="87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7631;p75">
              <a:extLst>
                <a:ext uri="{FF2B5EF4-FFF2-40B4-BE49-F238E27FC236}">
                  <a16:creationId xmlns="" xmlns:a16="http://schemas.microsoft.com/office/drawing/2014/main" id="{6F1C1E4D-191F-43C3-8BDE-7913C5450CB6}"/>
                </a:ext>
              </a:extLst>
            </p:cNvPr>
            <p:cNvSpPr/>
            <p:nvPr/>
          </p:nvSpPr>
          <p:spPr>
            <a:xfrm>
              <a:off x="1957144" y="4079230"/>
              <a:ext cx="92249" cy="22178"/>
            </a:xfrm>
            <a:custGeom>
              <a:avLst/>
              <a:gdLst/>
              <a:ahLst/>
              <a:cxnLst/>
              <a:rect l="l" t="t" r="r" b="b"/>
              <a:pathLst>
                <a:path w="3422" h="823" extrusionOk="0">
                  <a:moveTo>
                    <a:pt x="1993" y="0"/>
                  </a:moveTo>
                  <a:lnTo>
                    <a:pt x="1560" y="43"/>
                  </a:lnTo>
                  <a:lnTo>
                    <a:pt x="1127" y="173"/>
                  </a:lnTo>
                  <a:lnTo>
                    <a:pt x="737" y="303"/>
                  </a:lnTo>
                  <a:lnTo>
                    <a:pt x="347" y="520"/>
                  </a:lnTo>
                  <a:lnTo>
                    <a:pt x="1" y="779"/>
                  </a:lnTo>
                  <a:lnTo>
                    <a:pt x="1" y="823"/>
                  </a:lnTo>
                  <a:lnTo>
                    <a:pt x="44" y="823"/>
                  </a:lnTo>
                  <a:lnTo>
                    <a:pt x="867" y="606"/>
                  </a:lnTo>
                  <a:lnTo>
                    <a:pt x="1690" y="433"/>
                  </a:lnTo>
                  <a:lnTo>
                    <a:pt x="2512" y="303"/>
                  </a:lnTo>
                  <a:lnTo>
                    <a:pt x="3335" y="173"/>
                  </a:lnTo>
                  <a:lnTo>
                    <a:pt x="3378" y="173"/>
                  </a:lnTo>
                  <a:lnTo>
                    <a:pt x="3422" y="130"/>
                  </a:lnTo>
                  <a:lnTo>
                    <a:pt x="3378" y="130"/>
                  </a:lnTo>
                  <a:lnTo>
                    <a:pt x="3335" y="87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7632;p75">
              <a:extLst>
                <a:ext uri="{FF2B5EF4-FFF2-40B4-BE49-F238E27FC236}">
                  <a16:creationId xmlns="" xmlns:a16="http://schemas.microsoft.com/office/drawing/2014/main" id="{02684280-F197-4B6C-B6AB-6BF5B9BECAFB}"/>
                </a:ext>
              </a:extLst>
            </p:cNvPr>
            <p:cNvSpPr/>
            <p:nvPr/>
          </p:nvSpPr>
          <p:spPr>
            <a:xfrm>
              <a:off x="1324479" y="2764138"/>
              <a:ext cx="717905" cy="1290597"/>
            </a:xfrm>
            <a:custGeom>
              <a:avLst/>
              <a:gdLst/>
              <a:ahLst/>
              <a:cxnLst/>
              <a:rect l="l" t="t" r="r" b="b"/>
              <a:pathLst>
                <a:path w="26631" h="47893" extrusionOk="0">
                  <a:moveTo>
                    <a:pt x="0" y="1"/>
                  </a:moveTo>
                  <a:lnTo>
                    <a:pt x="4460" y="6583"/>
                  </a:lnTo>
                  <a:lnTo>
                    <a:pt x="9223" y="13641"/>
                  </a:lnTo>
                  <a:lnTo>
                    <a:pt x="12861" y="19097"/>
                  </a:lnTo>
                  <a:lnTo>
                    <a:pt x="13987" y="20829"/>
                  </a:lnTo>
                  <a:lnTo>
                    <a:pt x="14290" y="21349"/>
                  </a:lnTo>
                  <a:lnTo>
                    <a:pt x="14420" y="21608"/>
                  </a:lnTo>
                  <a:lnTo>
                    <a:pt x="14333" y="22864"/>
                  </a:lnTo>
                  <a:lnTo>
                    <a:pt x="14030" y="25939"/>
                  </a:lnTo>
                  <a:lnTo>
                    <a:pt x="13077" y="34945"/>
                  </a:lnTo>
                  <a:lnTo>
                    <a:pt x="11692" y="47893"/>
                  </a:lnTo>
                  <a:lnTo>
                    <a:pt x="24726" y="47893"/>
                  </a:lnTo>
                  <a:lnTo>
                    <a:pt x="25159" y="43866"/>
                  </a:lnTo>
                  <a:lnTo>
                    <a:pt x="25592" y="39709"/>
                  </a:lnTo>
                  <a:lnTo>
                    <a:pt x="26025" y="34816"/>
                  </a:lnTo>
                  <a:lnTo>
                    <a:pt x="26241" y="32261"/>
                  </a:lnTo>
                  <a:lnTo>
                    <a:pt x="26371" y="29749"/>
                  </a:lnTo>
                  <a:lnTo>
                    <a:pt x="26501" y="27368"/>
                  </a:lnTo>
                  <a:lnTo>
                    <a:pt x="26588" y="25116"/>
                  </a:lnTo>
                  <a:lnTo>
                    <a:pt x="26631" y="23124"/>
                  </a:lnTo>
                  <a:lnTo>
                    <a:pt x="26544" y="21435"/>
                  </a:lnTo>
                  <a:lnTo>
                    <a:pt x="26501" y="20742"/>
                  </a:lnTo>
                  <a:lnTo>
                    <a:pt x="26414" y="20136"/>
                  </a:lnTo>
                  <a:lnTo>
                    <a:pt x="26328" y="19617"/>
                  </a:lnTo>
                  <a:lnTo>
                    <a:pt x="26198" y="19270"/>
                  </a:lnTo>
                  <a:lnTo>
                    <a:pt x="25808" y="18447"/>
                  </a:lnTo>
                  <a:lnTo>
                    <a:pt x="25375" y="17625"/>
                  </a:lnTo>
                  <a:lnTo>
                    <a:pt x="24336" y="15849"/>
                  </a:lnTo>
                  <a:lnTo>
                    <a:pt x="23210" y="14031"/>
                  </a:lnTo>
                  <a:lnTo>
                    <a:pt x="21954" y="12125"/>
                  </a:lnTo>
                  <a:lnTo>
                    <a:pt x="20655" y="10263"/>
                  </a:lnTo>
                  <a:lnTo>
                    <a:pt x="19313" y="8401"/>
                  </a:lnTo>
                  <a:lnTo>
                    <a:pt x="18014" y="6669"/>
                  </a:lnTo>
                  <a:lnTo>
                    <a:pt x="16758" y="5024"/>
                  </a:lnTo>
                  <a:lnTo>
                    <a:pt x="15199" y="2989"/>
                  </a:lnTo>
                  <a:lnTo>
                    <a:pt x="13943" y="1386"/>
                  </a:lnTo>
                  <a:lnTo>
                    <a:pt x="128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7633;p75">
              <a:extLst>
                <a:ext uri="{FF2B5EF4-FFF2-40B4-BE49-F238E27FC236}">
                  <a16:creationId xmlns="" xmlns:a16="http://schemas.microsoft.com/office/drawing/2014/main" id="{E0412018-6440-420C-904C-18FB5DA28AA2}"/>
                </a:ext>
              </a:extLst>
            </p:cNvPr>
            <p:cNvSpPr/>
            <p:nvPr/>
          </p:nvSpPr>
          <p:spPr>
            <a:xfrm>
              <a:off x="1324479" y="2764138"/>
              <a:ext cx="717905" cy="1290597"/>
            </a:xfrm>
            <a:custGeom>
              <a:avLst/>
              <a:gdLst/>
              <a:ahLst/>
              <a:cxnLst/>
              <a:rect l="l" t="t" r="r" b="b"/>
              <a:pathLst>
                <a:path w="26631" h="47893" fill="none" extrusionOk="0">
                  <a:moveTo>
                    <a:pt x="24726" y="47893"/>
                  </a:moveTo>
                  <a:lnTo>
                    <a:pt x="11692" y="47893"/>
                  </a:lnTo>
                  <a:lnTo>
                    <a:pt x="11692" y="47893"/>
                  </a:lnTo>
                  <a:lnTo>
                    <a:pt x="13077" y="34945"/>
                  </a:lnTo>
                  <a:lnTo>
                    <a:pt x="14030" y="25939"/>
                  </a:lnTo>
                  <a:lnTo>
                    <a:pt x="14333" y="22864"/>
                  </a:lnTo>
                  <a:lnTo>
                    <a:pt x="14420" y="21608"/>
                  </a:lnTo>
                  <a:lnTo>
                    <a:pt x="14420" y="21608"/>
                  </a:lnTo>
                  <a:lnTo>
                    <a:pt x="14290" y="21349"/>
                  </a:lnTo>
                  <a:lnTo>
                    <a:pt x="13987" y="20829"/>
                  </a:lnTo>
                  <a:lnTo>
                    <a:pt x="12861" y="19097"/>
                  </a:lnTo>
                  <a:lnTo>
                    <a:pt x="9223" y="13641"/>
                  </a:lnTo>
                  <a:lnTo>
                    <a:pt x="9223" y="13641"/>
                  </a:lnTo>
                  <a:lnTo>
                    <a:pt x="4460" y="6583"/>
                  </a:lnTo>
                  <a:lnTo>
                    <a:pt x="4460" y="6583"/>
                  </a:lnTo>
                  <a:lnTo>
                    <a:pt x="0" y="1"/>
                  </a:lnTo>
                  <a:lnTo>
                    <a:pt x="12818" y="1"/>
                  </a:lnTo>
                  <a:lnTo>
                    <a:pt x="12818" y="1"/>
                  </a:lnTo>
                  <a:lnTo>
                    <a:pt x="13943" y="1386"/>
                  </a:lnTo>
                  <a:lnTo>
                    <a:pt x="15199" y="2989"/>
                  </a:lnTo>
                  <a:lnTo>
                    <a:pt x="16758" y="5024"/>
                  </a:lnTo>
                  <a:lnTo>
                    <a:pt x="16758" y="5024"/>
                  </a:lnTo>
                  <a:lnTo>
                    <a:pt x="18014" y="6669"/>
                  </a:lnTo>
                  <a:lnTo>
                    <a:pt x="19313" y="8401"/>
                  </a:lnTo>
                  <a:lnTo>
                    <a:pt x="20655" y="10263"/>
                  </a:lnTo>
                  <a:lnTo>
                    <a:pt x="21954" y="12125"/>
                  </a:lnTo>
                  <a:lnTo>
                    <a:pt x="23210" y="14031"/>
                  </a:lnTo>
                  <a:lnTo>
                    <a:pt x="24336" y="15849"/>
                  </a:lnTo>
                  <a:lnTo>
                    <a:pt x="25375" y="17625"/>
                  </a:lnTo>
                  <a:lnTo>
                    <a:pt x="25808" y="18447"/>
                  </a:lnTo>
                  <a:lnTo>
                    <a:pt x="26198" y="19270"/>
                  </a:lnTo>
                  <a:lnTo>
                    <a:pt x="26198" y="19270"/>
                  </a:lnTo>
                  <a:lnTo>
                    <a:pt x="26328" y="19617"/>
                  </a:lnTo>
                  <a:lnTo>
                    <a:pt x="26414" y="20136"/>
                  </a:lnTo>
                  <a:lnTo>
                    <a:pt x="26501" y="20742"/>
                  </a:lnTo>
                  <a:lnTo>
                    <a:pt x="26544" y="21435"/>
                  </a:lnTo>
                  <a:lnTo>
                    <a:pt x="26631" y="23124"/>
                  </a:lnTo>
                  <a:lnTo>
                    <a:pt x="26588" y="25116"/>
                  </a:lnTo>
                  <a:lnTo>
                    <a:pt x="26501" y="27368"/>
                  </a:lnTo>
                  <a:lnTo>
                    <a:pt x="26371" y="29749"/>
                  </a:lnTo>
                  <a:lnTo>
                    <a:pt x="26241" y="32261"/>
                  </a:lnTo>
                  <a:lnTo>
                    <a:pt x="26025" y="34816"/>
                  </a:lnTo>
                  <a:lnTo>
                    <a:pt x="25592" y="39709"/>
                  </a:lnTo>
                  <a:lnTo>
                    <a:pt x="25159" y="43866"/>
                  </a:lnTo>
                  <a:lnTo>
                    <a:pt x="24726" y="478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7634;p75">
              <a:extLst>
                <a:ext uri="{FF2B5EF4-FFF2-40B4-BE49-F238E27FC236}">
                  <a16:creationId xmlns="" xmlns:a16="http://schemas.microsoft.com/office/drawing/2014/main" id="{DD43D480-56F0-43CC-8997-EB6CE3A5FDC3}"/>
                </a:ext>
              </a:extLst>
            </p:cNvPr>
            <p:cNvSpPr/>
            <p:nvPr/>
          </p:nvSpPr>
          <p:spPr>
            <a:xfrm>
              <a:off x="1731860" y="2942666"/>
              <a:ext cx="242833" cy="1019882"/>
            </a:xfrm>
            <a:custGeom>
              <a:avLst/>
              <a:gdLst/>
              <a:ahLst/>
              <a:cxnLst/>
              <a:rect l="l" t="t" r="r" b="b"/>
              <a:pathLst>
                <a:path w="9008" h="37847" extrusionOk="0">
                  <a:moveTo>
                    <a:pt x="1" y="1"/>
                  </a:moveTo>
                  <a:lnTo>
                    <a:pt x="1689" y="2296"/>
                  </a:lnTo>
                  <a:lnTo>
                    <a:pt x="3292" y="4678"/>
                  </a:lnTo>
                  <a:lnTo>
                    <a:pt x="4850" y="7059"/>
                  </a:lnTo>
                  <a:lnTo>
                    <a:pt x="6366" y="9484"/>
                  </a:lnTo>
                  <a:lnTo>
                    <a:pt x="6886" y="10393"/>
                  </a:lnTo>
                  <a:lnTo>
                    <a:pt x="7448" y="11389"/>
                  </a:lnTo>
                  <a:lnTo>
                    <a:pt x="7925" y="12342"/>
                  </a:lnTo>
                  <a:lnTo>
                    <a:pt x="8141" y="12862"/>
                  </a:lnTo>
                  <a:lnTo>
                    <a:pt x="8358" y="13381"/>
                  </a:lnTo>
                  <a:lnTo>
                    <a:pt x="8488" y="13901"/>
                  </a:lnTo>
                  <a:lnTo>
                    <a:pt x="8618" y="14464"/>
                  </a:lnTo>
                  <a:lnTo>
                    <a:pt x="8704" y="15027"/>
                  </a:lnTo>
                  <a:lnTo>
                    <a:pt x="8748" y="15590"/>
                  </a:lnTo>
                  <a:lnTo>
                    <a:pt x="8748" y="16716"/>
                  </a:lnTo>
                  <a:lnTo>
                    <a:pt x="8661" y="17885"/>
                  </a:lnTo>
                  <a:lnTo>
                    <a:pt x="8401" y="22518"/>
                  </a:lnTo>
                  <a:lnTo>
                    <a:pt x="8098" y="27195"/>
                  </a:lnTo>
                  <a:lnTo>
                    <a:pt x="7752" y="31914"/>
                  </a:lnTo>
                  <a:lnTo>
                    <a:pt x="7362" y="36634"/>
                  </a:lnTo>
                  <a:lnTo>
                    <a:pt x="7319" y="37197"/>
                  </a:lnTo>
                  <a:lnTo>
                    <a:pt x="7232" y="37760"/>
                  </a:lnTo>
                  <a:lnTo>
                    <a:pt x="7275" y="37847"/>
                  </a:lnTo>
                  <a:lnTo>
                    <a:pt x="7319" y="37847"/>
                  </a:lnTo>
                  <a:lnTo>
                    <a:pt x="7362" y="37760"/>
                  </a:lnTo>
                  <a:lnTo>
                    <a:pt x="7838" y="33084"/>
                  </a:lnTo>
                  <a:lnTo>
                    <a:pt x="8055" y="30745"/>
                  </a:lnTo>
                  <a:lnTo>
                    <a:pt x="8228" y="28407"/>
                  </a:lnTo>
                  <a:lnTo>
                    <a:pt x="8574" y="23687"/>
                  </a:lnTo>
                  <a:lnTo>
                    <a:pt x="8834" y="18924"/>
                  </a:lnTo>
                  <a:lnTo>
                    <a:pt x="8921" y="17798"/>
                  </a:lnTo>
                  <a:lnTo>
                    <a:pt x="9007" y="16672"/>
                  </a:lnTo>
                  <a:lnTo>
                    <a:pt x="9007" y="15503"/>
                  </a:lnTo>
                  <a:lnTo>
                    <a:pt x="8964" y="14940"/>
                  </a:lnTo>
                  <a:lnTo>
                    <a:pt x="8877" y="14377"/>
                  </a:lnTo>
                  <a:lnTo>
                    <a:pt x="8748" y="13858"/>
                  </a:lnTo>
                  <a:lnTo>
                    <a:pt x="8618" y="13338"/>
                  </a:lnTo>
                  <a:lnTo>
                    <a:pt x="8401" y="12862"/>
                  </a:lnTo>
                  <a:lnTo>
                    <a:pt x="8228" y="12342"/>
                  </a:lnTo>
                  <a:lnTo>
                    <a:pt x="7708" y="11389"/>
                  </a:lnTo>
                  <a:lnTo>
                    <a:pt x="7189" y="10437"/>
                  </a:lnTo>
                  <a:lnTo>
                    <a:pt x="5673" y="7969"/>
                  </a:lnTo>
                  <a:lnTo>
                    <a:pt x="4114" y="5544"/>
                  </a:lnTo>
                  <a:lnTo>
                    <a:pt x="2469" y="3162"/>
                  </a:lnTo>
                  <a:lnTo>
                    <a:pt x="737" y="86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7635;p75">
              <a:extLst>
                <a:ext uri="{FF2B5EF4-FFF2-40B4-BE49-F238E27FC236}">
                  <a16:creationId xmlns="" xmlns:a16="http://schemas.microsoft.com/office/drawing/2014/main" id="{1E2D894C-9131-4CEE-90B3-20A954CA5FF3}"/>
                </a:ext>
              </a:extLst>
            </p:cNvPr>
            <p:cNvSpPr/>
            <p:nvPr/>
          </p:nvSpPr>
          <p:spPr>
            <a:xfrm>
              <a:off x="1686329" y="3997526"/>
              <a:ext cx="291869" cy="5875"/>
            </a:xfrm>
            <a:custGeom>
              <a:avLst/>
              <a:gdLst/>
              <a:ahLst/>
              <a:cxnLst/>
              <a:rect l="l" t="t" r="r" b="b"/>
              <a:pathLst>
                <a:path w="10827" h="218" extrusionOk="0">
                  <a:moveTo>
                    <a:pt x="3811" y="1"/>
                  </a:moveTo>
                  <a:lnTo>
                    <a:pt x="1430" y="44"/>
                  </a:lnTo>
                  <a:lnTo>
                    <a:pt x="564" y="88"/>
                  </a:lnTo>
                  <a:lnTo>
                    <a:pt x="1" y="131"/>
                  </a:lnTo>
                  <a:lnTo>
                    <a:pt x="564" y="174"/>
                  </a:lnTo>
                  <a:lnTo>
                    <a:pt x="1430" y="217"/>
                  </a:lnTo>
                  <a:lnTo>
                    <a:pt x="7665" y="217"/>
                  </a:lnTo>
                  <a:lnTo>
                    <a:pt x="10783" y="174"/>
                  </a:lnTo>
                  <a:lnTo>
                    <a:pt x="10826" y="174"/>
                  </a:lnTo>
                  <a:lnTo>
                    <a:pt x="10826" y="131"/>
                  </a:lnTo>
                  <a:lnTo>
                    <a:pt x="10826" y="88"/>
                  </a:lnTo>
                  <a:lnTo>
                    <a:pt x="10783" y="88"/>
                  </a:lnTo>
                  <a:lnTo>
                    <a:pt x="9224" y="44"/>
                  </a:lnTo>
                  <a:lnTo>
                    <a:pt x="7665" y="44"/>
                  </a:lnTo>
                  <a:lnTo>
                    <a:pt x="38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7636;p75">
              <a:extLst>
                <a:ext uri="{FF2B5EF4-FFF2-40B4-BE49-F238E27FC236}">
                  <a16:creationId xmlns="" xmlns:a16="http://schemas.microsoft.com/office/drawing/2014/main" id="{BDB4ACD8-E05B-42C3-9BC9-708AD1CD01E4}"/>
                </a:ext>
              </a:extLst>
            </p:cNvPr>
            <p:cNvSpPr/>
            <p:nvPr/>
          </p:nvSpPr>
          <p:spPr>
            <a:xfrm>
              <a:off x="1323292" y="2765324"/>
              <a:ext cx="360745" cy="534450"/>
            </a:xfrm>
            <a:custGeom>
              <a:avLst/>
              <a:gdLst/>
              <a:ahLst/>
              <a:cxnLst/>
              <a:rect l="l" t="t" r="r" b="b"/>
              <a:pathLst>
                <a:path w="13382" h="19833" extrusionOk="0">
                  <a:moveTo>
                    <a:pt x="1" y="0"/>
                  </a:moveTo>
                  <a:lnTo>
                    <a:pt x="5457" y="7968"/>
                  </a:lnTo>
                  <a:lnTo>
                    <a:pt x="9874" y="14550"/>
                  </a:lnTo>
                  <a:lnTo>
                    <a:pt x="13381" y="19832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7637;p75">
              <a:extLst>
                <a:ext uri="{FF2B5EF4-FFF2-40B4-BE49-F238E27FC236}">
                  <a16:creationId xmlns="" xmlns:a16="http://schemas.microsoft.com/office/drawing/2014/main" id="{4FB56E50-ED3A-4C4D-B024-ED9B1B0AAC4C}"/>
                </a:ext>
              </a:extLst>
            </p:cNvPr>
            <p:cNvSpPr/>
            <p:nvPr/>
          </p:nvSpPr>
          <p:spPr>
            <a:xfrm>
              <a:off x="1323292" y="2765324"/>
              <a:ext cx="360745" cy="534450"/>
            </a:xfrm>
            <a:custGeom>
              <a:avLst/>
              <a:gdLst/>
              <a:ahLst/>
              <a:cxnLst/>
              <a:rect l="l" t="t" r="r" b="b"/>
              <a:pathLst>
                <a:path w="13382" h="19833" fill="none" extrusionOk="0">
                  <a:moveTo>
                    <a:pt x="13381" y="19832"/>
                  </a:moveTo>
                  <a:lnTo>
                    <a:pt x="13381" y="19832"/>
                  </a:lnTo>
                  <a:lnTo>
                    <a:pt x="9874" y="14550"/>
                  </a:lnTo>
                  <a:lnTo>
                    <a:pt x="5457" y="7968"/>
                  </a:lnTo>
                  <a:lnTo>
                    <a:pt x="1" y="0"/>
                  </a:lnTo>
                  <a:lnTo>
                    <a:pt x="6713" y="0"/>
                  </a:lnTo>
                  <a:lnTo>
                    <a:pt x="13381" y="198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7638;p75">
              <a:extLst>
                <a:ext uri="{FF2B5EF4-FFF2-40B4-BE49-F238E27FC236}">
                  <a16:creationId xmlns="" xmlns:a16="http://schemas.microsoft.com/office/drawing/2014/main" id="{AC991EEB-C18C-462B-92F3-48E1C9DEB8C1}"/>
                </a:ext>
              </a:extLst>
            </p:cNvPr>
            <p:cNvSpPr/>
            <p:nvPr/>
          </p:nvSpPr>
          <p:spPr>
            <a:xfrm>
              <a:off x="943919" y="4052391"/>
              <a:ext cx="535834" cy="459778"/>
            </a:xfrm>
            <a:custGeom>
              <a:avLst/>
              <a:gdLst/>
              <a:ahLst/>
              <a:cxnLst/>
              <a:rect l="l" t="t" r="r" b="b"/>
              <a:pathLst>
                <a:path w="19877" h="17062" extrusionOk="0">
                  <a:moveTo>
                    <a:pt x="19876" y="0"/>
                  </a:moveTo>
                  <a:lnTo>
                    <a:pt x="9008" y="217"/>
                  </a:lnTo>
                  <a:lnTo>
                    <a:pt x="7752" y="10912"/>
                  </a:lnTo>
                  <a:lnTo>
                    <a:pt x="7752" y="11085"/>
                  </a:lnTo>
                  <a:lnTo>
                    <a:pt x="4504" y="12644"/>
                  </a:lnTo>
                  <a:lnTo>
                    <a:pt x="2166" y="13857"/>
                  </a:lnTo>
                  <a:lnTo>
                    <a:pt x="1256" y="14290"/>
                  </a:lnTo>
                  <a:lnTo>
                    <a:pt x="780" y="14636"/>
                  </a:lnTo>
                  <a:lnTo>
                    <a:pt x="564" y="14853"/>
                  </a:lnTo>
                  <a:lnTo>
                    <a:pt x="347" y="15199"/>
                  </a:lnTo>
                  <a:lnTo>
                    <a:pt x="174" y="15589"/>
                  </a:lnTo>
                  <a:lnTo>
                    <a:pt x="87" y="15935"/>
                  </a:lnTo>
                  <a:lnTo>
                    <a:pt x="1" y="16325"/>
                  </a:lnTo>
                  <a:lnTo>
                    <a:pt x="44" y="16671"/>
                  </a:lnTo>
                  <a:lnTo>
                    <a:pt x="44" y="16801"/>
                  </a:lnTo>
                  <a:lnTo>
                    <a:pt x="131" y="16888"/>
                  </a:lnTo>
                  <a:lnTo>
                    <a:pt x="174" y="16974"/>
                  </a:lnTo>
                  <a:lnTo>
                    <a:pt x="304" y="17018"/>
                  </a:lnTo>
                  <a:lnTo>
                    <a:pt x="564" y="17061"/>
                  </a:lnTo>
                  <a:lnTo>
                    <a:pt x="3248" y="17061"/>
                  </a:lnTo>
                  <a:lnTo>
                    <a:pt x="6020" y="17018"/>
                  </a:lnTo>
                  <a:lnTo>
                    <a:pt x="9224" y="16931"/>
                  </a:lnTo>
                  <a:lnTo>
                    <a:pt x="12385" y="16845"/>
                  </a:lnTo>
                  <a:lnTo>
                    <a:pt x="15156" y="16715"/>
                  </a:lnTo>
                  <a:lnTo>
                    <a:pt x="17235" y="16541"/>
                  </a:lnTo>
                  <a:lnTo>
                    <a:pt x="17841" y="16498"/>
                  </a:lnTo>
                  <a:lnTo>
                    <a:pt x="18144" y="16412"/>
                  </a:lnTo>
                  <a:lnTo>
                    <a:pt x="18188" y="16368"/>
                  </a:lnTo>
                  <a:lnTo>
                    <a:pt x="18231" y="16238"/>
                  </a:lnTo>
                  <a:lnTo>
                    <a:pt x="18317" y="15892"/>
                  </a:lnTo>
                  <a:lnTo>
                    <a:pt x="18361" y="15372"/>
                  </a:lnTo>
                  <a:lnTo>
                    <a:pt x="18404" y="14679"/>
                  </a:lnTo>
                  <a:lnTo>
                    <a:pt x="18447" y="12947"/>
                  </a:lnTo>
                  <a:lnTo>
                    <a:pt x="18491" y="10869"/>
                  </a:lnTo>
                  <a:lnTo>
                    <a:pt x="18491" y="10782"/>
                  </a:lnTo>
                  <a:lnTo>
                    <a:pt x="18707" y="8877"/>
                  </a:lnTo>
                  <a:lnTo>
                    <a:pt x="19183" y="5196"/>
                  </a:lnTo>
                  <a:lnTo>
                    <a:pt x="19876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7639;p75">
              <a:extLst>
                <a:ext uri="{FF2B5EF4-FFF2-40B4-BE49-F238E27FC236}">
                  <a16:creationId xmlns="" xmlns:a16="http://schemas.microsoft.com/office/drawing/2014/main" id="{08DA9BB8-1EFF-4C61-8E50-6A73BDC760D7}"/>
                </a:ext>
              </a:extLst>
            </p:cNvPr>
            <p:cNvSpPr/>
            <p:nvPr/>
          </p:nvSpPr>
          <p:spPr>
            <a:xfrm>
              <a:off x="943919" y="4285756"/>
              <a:ext cx="505480" cy="226413"/>
            </a:xfrm>
            <a:custGeom>
              <a:avLst/>
              <a:gdLst/>
              <a:ahLst/>
              <a:cxnLst/>
              <a:rect l="l" t="t" r="r" b="b"/>
              <a:pathLst>
                <a:path w="18751" h="8402" extrusionOk="0">
                  <a:moveTo>
                    <a:pt x="18750" y="0"/>
                  </a:moveTo>
                  <a:lnTo>
                    <a:pt x="8012" y="217"/>
                  </a:lnTo>
                  <a:lnTo>
                    <a:pt x="7752" y="2295"/>
                  </a:lnTo>
                  <a:lnTo>
                    <a:pt x="7752" y="2469"/>
                  </a:lnTo>
                  <a:lnTo>
                    <a:pt x="4504" y="4028"/>
                  </a:lnTo>
                  <a:lnTo>
                    <a:pt x="2166" y="5197"/>
                  </a:lnTo>
                  <a:lnTo>
                    <a:pt x="1256" y="5673"/>
                  </a:lnTo>
                  <a:lnTo>
                    <a:pt x="780" y="5976"/>
                  </a:lnTo>
                  <a:lnTo>
                    <a:pt x="564" y="6236"/>
                  </a:lnTo>
                  <a:lnTo>
                    <a:pt x="347" y="6539"/>
                  </a:lnTo>
                  <a:lnTo>
                    <a:pt x="174" y="6929"/>
                  </a:lnTo>
                  <a:lnTo>
                    <a:pt x="87" y="7319"/>
                  </a:lnTo>
                  <a:lnTo>
                    <a:pt x="1" y="7665"/>
                  </a:lnTo>
                  <a:lnTo>
                    <a:pt x="44" y="8011"/>
                  </a:lnTo>
                  <a:lnTo>
                    <a:pt x="44" y="8141"/>
                  </a:lnTo>
                  <a:lnTo>
                    <a:pt x="131" y="8228"/>
                  </a:lnTo>
                  <a:lnTo>
                    <a:pt x="174" y="8314"/>
                  </a:lnTo>
                  <a:lnTo>
                    <a:pt x="304" y="8358"/>
                  </a:lnTo>
                  <a:lnTo>
                    <a:pt x="564" y="8401"/>
                  </a:lnTo>
                  <a:lnTo>
                    <a:pt x="3248" y="8401"/>
                  </a:lnTo>
                  <a:lnTo>
                    <a:pt x="6020" y="8358"/>
                  </a:lnTo>
                  <a:lnTo>
                    <a:pt x="9224" y="8271"/>
                  </a:lnTo>
                  <a:lnTo>
                    <a:pt x="12385" y="8185"/>
                  </a:lnTo>
                  <a:lnTo>
                    <a:pt x="15156" y="8055"/>
                  </a:lnTo>
                  <a:lnTo>
                    <a:pt x="17235" y="7881"/>
                  </a:lnTo>
                  <a:lnTo>
                    <a:pt x="17841" y="7838"/>
                  </a:lnTo>
                  <a:lnTo>
                    <a:pt x="18144" y="7752"/>
                  </a:lnTo>
                  <a:lnTo>
                    <a:pt x="18188" y="7708"/>
                  </a:lnTo>
                  <a:lnTo>
                    <a:pt x="18231" y="7578"/>
                  </a:lnTo>
                  <a:lnTo>
                    <a:pt x="18317" y="7232"/>
                  </a:lnTo>
                  <a:lnTo>
                    <a:pt x="18361" y="6712"/>
                  </a:lnTo>
                  <a:lnTo>
                    <a:pt x="18404" y="6019"/>
                  </a:lnTo>
                  <a:lnTo>
                    <a:pt x="18447" y="4287"/>
                  </a:lnTo>
                  <a:lnTo>
                    <a:pt x="18491" y="2209"/>
                  </a:lnTo>
                  <a:lnTo>
                    <a:pt x="18491" y="2122"/>
                  </a:lnTo>
                  <a:lnTo>
                    <a:pt x="1875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7640;p75">
              <a:extLst>
                <a:ext uri="{FF2B5EF4-FFF2-40B4-BE49-F238E27FC236}">
                  <a16:creationId xmlns="" xmlns:a16="http://schemas.microsoft.com/office/drawing/2014/main" id="{E9AECA99-05BF-457E-9D52-38E144BD39FF}"/>
                </a:ext>
              </a:extLst>
            </p:cNvPr>
            <p:cNvSpPr/>
            <p:nvPr/>
          </p:nvSpPr>
          <p:spPr>
            <a:xfrm>
              <a:off x="943919" y="4342939"/>
              <a:ext cx="498471" cy="169230"/>
            </a:xfrm>
            <a:custGeom>
              <a:avLst/>
              <a:gdLst/>
              <a:ahLst/>
              <a:cxnLst/>
              <a:rect l="l" t="t" r="r" b="b"/>
              <a:pathLst>
                <a:path w="18491" h="6280" extrusionOk="0">
                  <a:moveTo>
                    <a:pt x="18491" y="0"/>
                  </a:moveTo>
                  <a:lnTo>
                    <a:pt x="7752" y="173"/>
                  </a:lnTo>
                  <a:lnTo>
                    <a:pt x="7752" y="347"/>
                  </a:lnTo>
                  <a:lnTo>
                    <a:pt x="4504" y="1906"/>
                  </a:lnTo>
                  <a:lnTo>
                    <a:pt x="2166" y="3075"/>
                  </a:lnTo>
                  <a:lnTo>
                    <a:pt x="1256" y="3551"/>
                  </a:lnTo>
                  <a:lnTo>
                    <a:pt x="780" y="3854"/>
                  </a:lnTo>
                  <a:lnTo>
                    <a:pt x="564" y="4114"/>
                  </a:lnTo>
                  <a:lnTo>
                    <a:pt x="347" y="4417"/>
                  </a:lnTo>
                  <a:lnTo>
                    <a:pt x="174" y="4807"/>
                  </a:lnTo>
                  <a:lnTo>
                    <a:pt x="87" y="5197"/>
                  </a:lnTo>
                  <a:lnTo>
                    <a:pt x="1" y="5543"/>
                  </a:lnTo>
                  <a:lnTo>
                    <a:pt x="44" y="5889"/>
                  </a:lnTo>
                  <a:lnTo>
                    <a:pt x="44" y="6019"/>
                  </a:lnTo>
                  <a:lnTo>
                    <a:pt x="131" y="6106"/>
                  </a:lnTo>
                  <a:lnTo>
                    <a:pt x="174" y="6192"/>
                  </a:lnTo>
                  <a:lnTo>
                    <a:pt x="304" y="6236"/>
                  </a:lnTo>
                  <a:lnTo>
                    <a:pt x="564" y="6279"/>
                  </a:lnTo>
                  <a:lnTo>
                    <a:pt x="3248" y="6279"/>
                  </a:lnTo>
                  <a:lnTo>
                    <a:pt x="6020" y="6236"/>
                  </a:lnTo>
                  <a:lnTo>
                    <a:pt x="9224" y="6149"/>
                  </a:lnTo>
                  <a:lnTo>
                    <a:pt x="12385" y="6063"/>
                  </a:lnTo>
                  <a:lnTo>
                    <a:pt x="15156" y="5933"/>
                  </a:lnTo>
                  <a:lnTo>
                    <a:pt x="17235" y="5759"/>
                  </a:lnTo>
                  <a:lnTo>
                    <a:pt x="17841" y="5716"/>
                  </a:lnTo>
                  <a:lnTo>
                    <a:pt x="18144" y="5630"/>
                  </a:lnTo>
                  <a:lnTo>
                    <a:pt x="18188" y="5586"/>
                  </a:lnTo>
                  <a:lnTo>
                    <a:pt x="18231" y="5456"/>
                  </a:lnTo>
                  <a:lnTo>
                    <a:pt x="18317" y="5110"/>
                  </a:lnTo>
                  <a:lnTo>
                    <a:pt x="18361" y="4590"/>
                  </a:lnTo>
                  <a:lnTo>
                    <a:pt x="18404" y="3897"/>
                  </a:lnTo>
                  <a:lnTo>
                    <a:pt x="18447" y="2165"/>
                  </a:lnTo>
                  <a:lnTo>
                    <a:pt x="18491" y="87"/>
                  </a:lnTo>
                  <a:lnTo>
                    <a:pt x="1849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7641;p75">
              <a:extLst>
                <a:ext uri="{FF2B5EF4-FFF2-40B4-BE49-F238E27FC236}">
                  <a16:creationId xmlns="" xmlns:a16="http://schemas.microsoft.com/office/drawing/2014/main" id="{1651758B-0FEA-4E54-87A6-DB588A5E0CE4}"/>
                </a:ext>
              </a:extLst>
            </p:cNvPr>
            <p:cNvSpPr/>
            <p:nvPr/>
          </p:nvSpPr>
          <p:spPr>
            <a:xfrm>
              <a:off x="955592" y="4484117"/>
              <a:ext cx="456444" cy="11695"/>
            </a:xfrm>
            <a:custGeom>
              <a:avLst/>
              <a:gdLst/>
              <a:ahLst/>
              <a:cxnLst/>
              <a:rect l="l" t="t" r="r" b="b"/>
              <a:pathLst>
                <a:path w="16932" h="434" extrusionOk="0">
                  <a:moveTo>
                    <a:pt x="13511" y="1"/>
                  </a:moveTo>
                  <a:lnTo>
                    <a:pt x="8488" y="87"/>
                  </a:lnTo>
                  <a:lnTo>
                    <a:pt x="3465" y="217"/>
                  </a:lnTo>
                  <a:lnTo>
                    <a:pt x="44" y="347"/>
                  </a:lnTo>
                  <a:lnTo>
                    <a:pt x="1" y="391"/>
                  </a:lnTo>
                  <a:lnTo>
                    <a:pt x="44" y="434"/>
                  </a:lnTo>
                  <a:lnTo>
                    <a:pt x="3465" y="391"/>
                  </a:lnTo>
                  <a:lnTo>
                    <a:pt x="8488" y="304"/>
                  </a:lnTo>
                  <a:lnTo>
                    <a:pt x="13511" y="174"/>
                  </a:lnTo>
                  <a:lnTo>
                    <a:pt x="15503" y="131"/>
                  </a:lnTo>
                  <a:lnTo>
                    <a:pt x="16932" y="44"/>
                  </a:lnTo>
                  <a:lnTo>
                    <a:pt x="155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7642;p75">
              <a:extLst>
                <a:ext uri="{FF2B5EF4-FFF2-40B4-BE49-F238E27FC236}">
                  <a16:creationId xmlns="" xmlns:a16="http://schemas.microsoft.com/office/drawing/2014/main" id="{23C25C58-A4C3-447C-AC09-3A003D811FFA}"/>
                </a:ext>
              </a:extLst>
            </p:cNvPr>
            <p:cNvSpPr/>
            <p:nvPr/>
          </p:nvSpPr>
          <p:spPr>
            <a:xfrm>
              <a:off x="1117849" y="4346442"/>
              <a:ext cx="91089" cy="22178"/>
            </a:xfrm>
            <a:custGeom>
              <a:avLst/>
              <a:gdLst/>
              <a:ahLst/>
              <a:cxnLst/>
              <a:rect l="l" t="t" r="r" b="b"/>
              <a:pathLst>
                <a:path w="3379" h="823" extrusionOk="0">
                  <a:moveTo>
                    <a:pt x="520" y="0"/>
                  </a:moveTo>
                  <a:lnTo>
                    <a:pt x="87" y="87"/>
                  </a:lnTo>
                  <a:lnTo>
                    <a:pt x="44" y="130"/>
                  </a:lnTo>
                  <a:lnTo>
                    <a:pt x="1" y="173"/>
                  </a:lnTo>
                  <a:lnTo>
                    <a:pt x="44" y="217"/>
                  </a:lnTo>
                  <a:lnTo>
                    <a:pt x="87" y="217"/>
                  </a:lnTo>
                  <a:lnTo>
                    <a:pt x="910" y="303"/>
                  </a:lnTo>
                  <a:lnTo>
                    <a:pt x="1733" y="433"/>
                  </a:lnTo>
                  <a:lnTo>
                    <a:pt x="2556" y="606"/>
                  </a:lnTo>
                  <a:lnTo>
                    <a:pt x="3335" y="823"/>
                  </a:lnTo>
                  <a:lnTo>
                    <a:pt x="3378" y="823"/>
                  </a:lnTo>
                  <a:lnTo>
                    <a:pt x="3378" y="780"/>
                  </a:lnTo>
                  <a:lnTo>
                    <a:pt x="3075" y="520"/>
                  </a:lnTo>
                  <a:lnTo>
                    <a:pt x="2685" y="303"/>
                  </a:lnTo>
                  <a:lnTo>
                    <a:pt x="2252" y="173"/>
                  </a:lnTo>
                  <a:lnTo>
                    <a:pt x="1819" y="43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7643;p75">
              <a:extLst>
                <a:ext uri="{FF2B5EF4-FFF2-40B4-BE49-F238E27FC236}">
                  <a16:creationId xmlns="" xmlns:a16="http://schemas.microsoft.com/office/drawing/2014/main" id="{5BBC3C87-06F2-4AC1-8E33-D4D9AE64C8BB}"/>
                </a:ext>
              </a:extLst>
            </p:cNvPr>
            <p:cNvSpPr/>
            <p:nvPr/>
          </p:nvSpPr>
          <p:spPr>
            <a:xfrm>
              <a:off x="1096849" y="4359269"/>
              <a:ext cx="91062" cy="22205"/>
            </a:xfrm>
            <a:custGeom>
              <a:avLst/>
              <a:gdLst/>
              <a:ahLst/>
              <a:cxnLst/>
              <a:rect l="l" t="t" r="r" b="b"/>
              <a:pathLst>
                <a:path w="3378" h="824" extrusionOk="0">
                  <a:moveTo>
                    <a:pt x="520" y="1"/>
                  </a:moveTo>
                  <a:lnTo>
                    <a:pt x="87" y="87"/>
                  </a:lnTo>
                  <a:lnTo>
                    <a:pt x="44" y="130"/>
                  </a:lnTo>
                  <a:lnTo>
                    <a:pt x="0" y="174"/>
                  </a:lnTo>
                  <a:lnTo>
                    <a:pt x="44" y="217"/>
                  </a:lnTo>
                  <a:lnTo>
                    <a:pt x="87" y="217"/>
                  </a:lnTo>
                  <a:lnTo>
                    <a:pt x="910" y="304"/>
                  </a:lnTo>
                  <a:lnTo>
                    <a:pt x="1732" y="434"/>
                  </a:lnTo>
                  <a:lnTo>
                    <a:pt x="2512" y="607"/>
                  </a:lnTo>
                  <a:lnTo>
                    <a:pt x="3335" y="823"/>
                  </a:lnTo>
                  <a:lnTo>
                    <a:pt x="3378" y="823"/>
                  </a:lnTo>
                  <a:lnTo>
                    <a:pt x="3378" y="780"/>
                  </a:lnTo>
                  <a:lnTo>
                    <a:pt x="3031" y="520"/>
                  </a:lnTo>
                  <a:lnTo>
                    <a:pt x="2685" y="304"/>
                  </a:lnTo>
                  <a:lnTo>
                    <a:pt x="2252" y="174"/>
                  </a:lnTo>
                  <a:lnTo>
                    <a:pt x="1819" y="44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7644;p75">
              <a:extLst>
                <a:ext uri="{FF2B5EF4-FFF2-40B4-BE49-F238E27FC236}">
                  <a16:creationId xmlns="" xmlns:a16="http://schemas.microsoft.com/office/drawing/2014/main" id="{F5615155-80E4-45EB-AE57-783E4A2764A6}"/>
                </a:ext>
              </a:extLst>
            </p:cNvPr>
            <p:cNvSpPr/>
            <p:nvPr/>
          </p:nvSpPr>
          <p:spPr>
            <a:xfrm>
              <a:off x="1074663" y="4372096"/>
              <a:ext cx="92249" cy="22205"/>
            </a:xfrm>
            <a:custGeom>
              <a:avLst/>
              <a:gdLst/>
              <a:ahLst/>
              <a:cxnLst/>
              <a:rect l="l" t="t" r="r" b="b"/>
              <a:pathLst>
                <a:path w="3422" h="824" extrusionOk="0">
                  <a:moveTo>
                    <a:pt x="996" y="1"/>
                  </a:moveTo>
                  <a:lnTo>
                    <a:pt x="520" y="44"/>
                  </a:lnTo>
                  <a:lnTo>
                    <a:pt x="130" y="131"/>
                  </a:lnTo>
                  <a:lnTo>
                    <a:pt x="1" y="174"/>
                  </a:lnTo>
                  <a:lnTo>
                    <a:pt x="44" y="217"/>
                  </a:lnTo>
                  <a:lnTo>
                    <a:pt x="87" y="261"/>
                  </a:lnTo>
                  <a:lnTo>
                    <a:pt x="910" y="347"/>
                  </a:lnTo>
                  <a:lnTo>
                    <a:pt x="1733" y="477"/>
                  </a:lnTo>
                  <a:lnTo>
                    <a:pt x="2555" y="650"/>
                  </a:lnTo>
                  <a:lnTo>
                    <a:pt x="3378" y="824"/>
                  </a:lnTo>
                  <a:lnTo>
                    <a:pt x="3421" y="824"/>
                  </a:lnTo>
                  <a:lnTo>
                    <a:pt x="3421" y="780"/>
                  </a:lnTo>
                  <a:lnTo>
                    <a:pt x="3075" y="520"/>
                  </a:lnTo>
                  <a:lnTo>
                    <a:pt x="2729" y="347"/>
                  </a:lnTo>
                  <a:lnTo>
                    <a:pt x="2296" y="174"/>
                  </a:lnTo>
                  <a:lnTo>
                    <a:pt x="1862" y="87"/>
                  </a:lnTo>
                  <a:lnTo>
                    <a:pt x="1429" y="44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7645;p75">
              <a:extLst>
                <a:ext uri="{FF2B5EF4-FFF2-40B4-BE49-F238E27FC236}">
                  <a16:creationId xmlns="" xmlns:a16="http://schemas.microsoft.com/office/drawing/2014/main" id="{75D7B83A-287A-46D0-A190-F74D47BE1963}"/>
                </a:ext>
              </a:extLst>
            </p:cNvPr>
            <p:cNvSpPr/>
            <p:nvPr/>
          </p:nvSpPr>
          <p:spPr>
            <a:xfrm>
              <a:off x="1136531" y="2765324"/>
              <a:ext cx="532330" cy="1586965"/>
            </a:xfrm>
            <a:custGeom>
              <a:avLst/>
              <a:gdLst/>
              <a:ahLst/>
              <a:cxnLst/>
              <a:rect l="l" t="t" r="r" b="b"/>
              <a:pathLst>
                <a:path w="19747" h="58891" extrusionOk="0">
                  <a:moveTo>
                    <a:pt x="6669" y="0"/>
                  </a:moveTo>
                  <a:lnTo>
                    <a:pt x="1" y="58891"/>
                  </a:lnTo>
                  <a:lnTo>
                    <a:pt x="1" y="58891"/>
                  </a:lnTo>
                  <a:lnTo>
                    <a:pt x="11995" y="58847"/>
                  </a:lnTo>
                  <a:lnTo>
                    <a:pt x="16499" y="10393"/>
                  </a:lnTo>
                  <a:lnTo>
                    <a:pt x="18101" y="9613"/>
                  </a:lnTo>
                  <a:lnTo>
                    <a:pt x="18967" y="4677"/>
                  </a:lnTo>
                  <a:lnTo>
                    <a:pt x="1974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7646;p75">
              <a:extLst>
                <a:ext uri="{FF2B5EF4-FFF2-40B4-BE49-F238E27FC236}">
                  <a16:creationId xmlns="" xmlns:a16="http://schemas.microsoft.com/office/drawing/2014/main" id="{A01CFB59-0342-4859-A6E7-8E8205E48710}"/>
                </a:ext>
              </a:extLst>
            </p:cNvPr>
            <p:cNvSpPr/>
            <p:nvPr/>
          </p:nvSpPr>
          <p:spPr>
            <a:xfrm>
              <a:off x="1136531" y="2765324"/>
              <a:ext cx="532330" cy="1586965"/>
            </a:xfrm>
            <a:custGeom>
              <a:avLst/>
              <a:gdLst/>
              <a:ahLst/>
              <a:cxnLst/>
              <a:rect l="l" t="t" r="r" b="b"/>
              <a:pathLst>
                <a:path w="19747" h="58891" fill="none" extrusionOk="0">
                  <a:moveTo>
                    <a:pt x="19746" y="0"/>
                  </a:moveTo>
                  <a:lnTo>
                    <a:pt x="19746" y="0"/>
                  </a:lnTo>
                  <a:lnTo>
                    <a:pt x="18967" y="4677"/>
                  </a:lnTo>
                  <a:lnTo>
                    <a:pt x="18101" y="9613"/>
                  </a:lnTo>
                  <a:lnTo>
                    <a:pt x="18101" y="9613"/>
                  </a:lnTo>
                  <a:lnTo>
                    <a:pt x="16499" y="10393"/>
                  </a:lnTo>
                  <a:lnTo>
                    <a:pt x="11995" y="58847"/>
                  </a:lnTo>
                  <a:lnTo>
                    <a:pt x="1" y="58891"/>
                  </a:lnTo>
                  <a:lnTo>
                    <a:pt x="6669" y="0"/>
                  </a:lnTo>
                  <a:lnTo>
                    <a:pt x="197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7647;p75">
              <a:extLst>
                <a:ext uri="{FF2B5EF4-FFF2-40B4-BE49-F238E27FC236}">
                  <a16:creationId xmlns="" xmlns:a16="http://schemas.microsoft.com/office/drawing/2014/main" id="{AA940DFA-4D4B-4703-BBA4-D61F3F0B8929}"/>
                </a:ext>
              </a:extLst>
            </p:cNvPr>
            <p:cNvSpPr/>
            <p:nvPr/>
          </p:nvSpPr>
          <p:spPr>
            <a:xfrm>
              <a:off x="1157531" y="4291577"/>
              <a:ext cx="290710" cy="7033"/>
            </a:xfrm>
            <a:custGeom>
              <a:avLst/>
              <a:gdLst/>
              <a:ahLst/>
              <a:cxnLst/>
              <a:rect l="l" t="t" r="r" b="b"/>
              <a:pathLst>
                <a:path w="10784" h="261" extrusionOk="0">
                  <a:moveTo>
                    <a:pt x="7622" y="1"/>
                  </a:moveTo>
                  <a:lnTo>
                    <a:pt x="3812" y="44"/>
                  </a:lnTo>
                  <a:lnTo>
                    <a:pt x="1430" y="44"/>
                  </a:lnTo>
                  <a:lnTo>
                    <a:pt x="564" y="88"/>
                  </a:lnTo>
                  <a:lnTo>
                    <a:pt x="1" y="131"/>
                  </a:lnTo>
                  <a:lnTo>
                    <a:pt x="1" y="174"/>
                  </a:lnTo>
                  <a:lnTo>
                    <a:pt x="564" y="218"/>
                  </a:lnTo>
                  <a:lnTo>
                    <a:pt x="1430" y="261"/>
                  </a:lnTo>
                  <a:lnTo>
                    <a:pt x="7622" y="261"/>
                  </a:lnTo>
                  <a:lnTo>
                    <a:pt x="9181" y="218"/>
                  </a:lnTo>
                  <a:lnTo>
                    <a:pt x="10783" y="174"/>
                  </a:lnTo>
                  <a:lnTo>
                    <a:pt x="10783" y="88"/>
                  </a:lnTo>
                  <a:lnTo>
                    <a:pt x="9224" y="44"/>
                  </a:lnTo>
                  <a:lnTo>
                    <a:pt x="7622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7648;p75">
              <a:extLst>
                <a:ext uri="{FF2B5EF4-FFF2-40B4-BE49-F238E27FC236}">
                  <a16:creationId xmlns="" xmlns:a16="http://schemas.microsoft.com/office/drawing/2014/main" id="{DE996890-AFFA-48DF-8024-BB38F47130F4}"/>
                </a:ext>
              </a:extLst>
            </p:cNvPr>
            <p:cNvSpPr/>
            <p:nvPr/>
          </p:nvSpPr>
          <p:spPr>
            <a:xfrm>
              <a:off x="1262611" y="2946169"/>
              <a:ext cx="128426" cy="1323284"/>
            </a:xfrm>
            <a:custGeom>
              <a:avLst/>
              <a:gdLst/>
              <a:ahLst/>
              <a:cxnLst/>
              <a:rect l="l" t="t" r="r" b="b"/>
              <a:pathLst>
                <a:path w="4764" h="49106" extrusionOk="0">
                  <a:moveTo>
                    <a:pt x="4720" y="1"/>
                  </a:moveTo>
                  <a:lnTo>
                    <a:pt x="4720" y="44"/>
                  </a:lnTo>
                  <a:lnTo>
                    <a:pt x="4677" y="44"/>
                  </a:lnTo>
                  <a:lnTo>
                    <a:pt x="4114" y="8228"/>
                  </a:lnTo>
                  <a:lnTo>
                    <a:pt x="3508" y="16369"/>
                  </a:lnTo>
                  <a:lnTo>
                    <a:pt x="3075" y="21392"/>
                  </a:lnTo>
                  <a:lnTo>
                    <a:pt x="2598" y="26372"/>
                  </a:lnTo>
                  <a:lnTo>
                    <a:pt x="2079" y="31395"/>
                  </a:lnTo>
                  <a:lnTo>
                    <a:pt x="1516" y="36418"/>
                  </a:lnTo>
                  <a:lnTo>
                    <a:pt x="780" y="42740"/>
                  </a:lnTo>
                  <a:lnTo>
                    <a:pt x="390" y="46074"/>
                  </a:lnTo>
                  <a:lnTo>
                    <a:pt x="0" y="49062"/>
                  </a:lnTo>
                  <a:lnTo>
                    <a:pt x="43" y="49105"/>
                  </a:lnTo>
                  <a:lnTo>
                    <a:pt x="43" y="49062"/>
                  </a:lnTo>
                  <a:lnTo>
                    <a:pt x="433" y="46550"/>
                  </a:lnTo>
                  <a:lnTo>
                    <a:pt x="823" y="43909"/>
                  </a:lnTo>
                  <a:lnTo>
                    <a:pt x="1169" y="41138"/>
                  </a:lnTo>
                  <a:lnTo>
                    <a:pt x="1516" y="38410"/>
                  </a:lnTo>
                  <a:lnTo>
                    <a:pt x="2079" y="32867"/>
                  </a:lnTo>
                  <a:lnTo>
                    <a:pt x="2642" y="27628"/>
                  </a:lnTo>
                  <a:lnTo>
                    <a:pt x="3118" y="22648"/>
                  </a:lnTo>
                  <a:lnTo>
                    <a:pt x="3551" y="17625"/>
                  </a:lnTo>
                  <a:lnTo>
                    <a:pt x="3941" y="12645"/>
                  </a:lnTo>
                  <a:lnTo>
                    <a:pt x="4287" y="7622"/>
                  </a:lnTo>
                  <a:lnTo>
                    <a:pt x="4547" y="381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7649;p75">
              <a:extLst>
                <a:ext uri="{FF2B5EF4-FFF2-40B4-BE49-F238E27FC236}">
                  <a16:creationId xmlns="" xmlns:a16="http://schemas.microsoft.com/office/drawing/2014/main" id="{D03B1583-60F9-411F-A6EF-94F38CAB6169}"/>
                </a:ext>
              </a:extLst>
            </p:cNvPr>
            <p:cNvSpPr/>
            <p:nvPr/>
          </p:nvSpPr>
          <p:spPr>
            <a:xfrm>
              <a:off x="1545099" y="3017364"/>
              <a:ext cx="95726" cy="50203"/>
            </a:xfrm>
            <a:custGeom>
              <a:avLst/>
              <a:gdLst/>
              <a:ahLst/>
              <a:cxnLst/>
              <a:rect l="l" t="t" r="r" b="b"/>
              <a:pathLst>
                <a:path w="3551" h="1863" extrusionOk="0">
                  <a:moveTo>
                    <a:pt x="3421" y="0"/>
                  </a:moveTo>
                  <a:lnTo>
                    <a:pt x="2555" y="390"/>
                  </a:lnTo>
                  <a:lnTo>
                    <a:pt x="1689" y="823"/>
                  </a:lnTo>
                  <a:lnTo>
                    <a:pt x="823" y="1299"/>
                  </a:lnTo>
                  <a:lnTo>
                    <a:pt x="0" y="1776"/>
                  </a:lnTo>
                  <a:lnTo>
                    <a:pt x="0" y="1819"/>
                  </a:lnTo>
                  <a:lnTo>
                    <a:pt x="44" y="1862"/>
                  </a:lnTo>
                  <a:lnTo>
                    <a:pt x="1776" y="1040"/>
                  </a:lnTo>
                  <a:lnTo>
                    <a:pt x="2642" y="607"/>
                  </a:lnTo>
                  <a:lnTo>
                    <a:pt x="3508" y="130"/>
                  </a:lnTo>
                  <a:lnTo>
                    <a:pt x="3551" y="87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7650;p75">
              <a:extLst>
                <a:ext uri="{FF2B5EF4-FFF2-40B4-BE49-F238E27FC236}">
                  <a16:creationId xmlns="" xmlns:a16="http://schemas.microsoft.com/office/drawing/2014/main" id="{48B0B0FD-A889-4948-8F4A-4DF4E27341CF}"/>
                </a:ext>
              </a:extLst>
            </p:cNvPr>
            <p:cNvSpPr/>
            <p:nvPr/>
          </p:nvSpPr>
          <p:spPr>
            <a:xfrm>
              <a:off x="1577771" y="2872656"/>
              <a:ext cx="50222" cy="154059"/>
            </a:xfrm>
            <a:custGeom>
              <a:avLst/>
              <a:gdLst/>
              <a:ahLst/>
              <a:cxnLst/>
              <a:rect l="l" t="t" r="r" b="b"/>
              <a:pathLst>
                <a:path w="1863" h="5717" extrusionOk="0">
                  <a:moveTo>
                    <a:pt x="1819" y="1"/>
                  </a:moveTo>
                  <a:lnTo>
                    <a:pt x="1689" y="867"/>
                  </a:lnTo>
                  <a:lnTo>
                    <a:pt x="1560" y="1690"/>
                  </a:lnTo>
                  <a:lnTo>
                    <a:pt x="1386" y="3422"/>
                  </a:lnTo>
                  <a:lnTo>
                    <a:pt x="1300" y="4201"/>
                  </a:lnTo>
                  <a:lnTo>
                    <a:pt x="1300" y="4418"/>
                  </a:lnTo>
                  <a:lnTo>
                    <a:pt x="1256" y="4591"/>
                  </a:lnTo>
                  <a:lnTo>
                    <a:pt x="1083" y="4894"/>
                  </a:lnTo>
                  <a:lnTo>
                    <a:pt x="867" y="5154"/>
                  </a:lnTo>
                  <a:lnTo>
                    <a:pt x="607" y="5370"/>
                  </a:lnTo>
                  <a:lnTo>
                    <a:pt x="347" y="5500"/>
                  </a:lnTo>
                  <a:lnTo>
                    <a:pt x="44" y="5630"/>
                  </a:lnTo>
                  <a:lnTo>
                    <a:pt x="1" y="5673"/>
                  </a:lnTo>
                  <a:lnTo>
                    <a:pt x="1" y="5717"/>
                  </a:lnTo>
                  <a:lnTo>
                    <a:pt x="87" y="5717"/>
                  </a:lnTo>
                  <a:lnTo>
                    <a:pt x="390" y="5630"/>
                  </a:lnTo>
                  <a:lnTo>
                    <a:pt x="694" y="5500"/>
                  </a:lnTo>
                  <a:lnTo>
                    <a:pt x="953" y="5327"/>
                  </a:lnTo>
                  <a:lnTo>
                    <a:pt x="1213" y="5154"/>
                  </a:lnTo>
                  <a:lnTo>
                    <a:pt x="1343" y="4981"/>
                  </a:lnTo>
                  <a:lnTo>
                    <a:pt x="1430" y="4807"/>
                  </a:lnTo>
                  <a:lnTo>
                    <a:pt x="1516" y="4461"/>
                  </a:lnTo>
                  <a:lnTo>
                    <a:pt x="1560" y="4071"/>
                  </a:lnTo>
                  <a:lnTo>
                    <a:pt x="1603" y="3725"/>
                  </a:lnTo>
                  <a:lnTo>
                    <a:pt x="1733" y="2815"/>
                  </a:lnTo>
                  <a:lnTo>
                    <a:pt x="1819" y="1906"/>
                  </a:lnTo>
                  <a:lnTo>
                    <a:pt x="1863" y="954"/>
                  </a:lnTo>
                  <a:lnTo>
                    <a:pt x="1863" y="4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7651;p75">
              <a:extLst>
                <a:ext uri="{FF2B5EF4-FFF2-40B4-BE49-F238E27FC236}">
                  <a16:creationId xmlns="" xmlns:a16="http://schemas.microsoft.com/office/drawing/2014/main" id="{BE66B48E-C85B-47BD-856B-23E21E84AA89}"/>
                </a:ext>
              </a:extLst>
            </p:cNvPr>
            <p:cNvSpPr/>
            <p:nvPr/>
          </p:nvSpPr>
          <p:spPr>
            <a:xfrm>
              <a:off x="1577771" y="2872656"/>
              <a:ext cx="50222" cy="154059"/>
            </a:xfrm>
            <a:custGeom>
              <a:avLst/>
              <a:gdLst/>
              <a:ahLst/>
              <a:cxnLst/>
              <a:rect l="l" t="t" r="r" b="b"/>
              <a:pathLst>
                <a:path w="1863" h="5717" fill="none" extrusionOk="0">
                  <a:moveTo>
                    <a:pt x="1819" y="1"/>
                  </a:moveTo>
                  <a:lnTo>
                    <a:pt x="1819" y="1"/>
                  </a:lnTo>
                  <a:lnTo>
                    <a:pt x="1689" y="867"/>
                  </a:lnTo>
                  <a:lnTo>
                    <a:pt x="1560" y="1690"/>
                  </a:lnTo>
                  <a:lnTo>
                    <a:pt x="1386" y="3422"/>
                  </a:lnTo>
                  <a:lnTo>
                    <a:pt x="1386" y="3422"/>
                  </a:lnTo>
                  <a:lnTo>
                    <a:pt x="1300" y="4201"/>
                  </a:lnTo>
                  <a:lnTo>
                    <a:pt x="1300" y="4201"/>
                  </a:lnTo>
                  <a:lnTo>
                    <a:pt x="1300" y="4418"/>
                  </a:lnTo>
                  <a:lnTo>
                    <a:pt x="1256" y="4591"/>
                  </a:lnTo>
                  <a:lnTo>
                    <a:pt x="1083" y="4894"/>
                  </a:lnTo>
                  <a:lnTo>
                    <a:pt x="1083" y="4894"/>
                  </a:lnTo>
                  <a:lnTo>
                    <a:pt x="867" y="5154"/>
                  </a:lnTo>
                  <a:lnTo>
                    <a:pt x="607" y="5370"/>
                  </a:lnTo>
                  <a:lnTo>
                    <a:pt x="347" y="5500"/>
                  </a:lnTo>
                  <a:lnTo>
                    <a:pt x="44" y="5630"/>
                  </a:lnTo>
                  <a:lnTo>
                    <a:pt x="44" y="5630"/>
                  </a:lnTo>
                  <a:lnTo>
                    <a:pt x="1" y="5673"/>
                  </a:lnTo>
                  <a:lnTo>
                    <a:pt x="1" y="5717"/>
                  </a:lnTo>
                  <a:lnTo>
                    <a:pt x="87" y="5717"/>
                  </a:lnTo>
                  <a:lnTo>
                    <a:pt x="87" y="5717"/>
                  </a:lnTo>
                  <a:lnTo>
                    <a:pt x="390" y="5630"/>
                  </a:lnTo>
                  <a:lnTo>
                    <a:pt x="694" y="5500"/>
                  </a:lnTo>
                  <a:lnTo>
                    <a:pt x="953" y="5327"/>
                  </a:lnTo>
                  <a:lnTo>
                    <a:pt x="1213" y="5154"/>
                  </a:lnTo>
                  <a:lnTo>
                    <a:pt x="1213" y="5154"/>
                  </a:lnTo>
                  <a:lnTo>
                    <a:pt x="1343" y="4981"/>
                  </a:lnTo>
                  <a:lnTo>
                    <a:pt x="1430" y="4807"/>
                  </a:lnTo>
                  <a:lnTo>
                    <a:pt x="1516" y="4461"/>
                  </a:lnTo>
                  <a:lnTo>
                    <a:pt x="1560" y="4071"/>
                  </a:lnTo>
                  <a:lnTo>
                    <a:pt x="1603" y="3725"/>
                  </a:lnTo>
                  <a:lnTo>
                    <a:pt x="1603" y="3725"/>
                  </a:lnTo>
                  <a:lnTo>
                    <a:pt x="1733" y="2815"/>
                  </a:lnTo>
                  <a:lnTo>
                    <a:pt x="1819" y="1906"/>
                  </a:lnTo>
                  <a:lnTo>
                    <a:pt x="1863" y="954"/>
                  </a:lnTo>
                  <a:lnTo>
                    <a:pt x="1863" y="44"/>
                  </a:lnTo>
                  <a:lnTo>
                    <a:pt x="1863" y="44"/>
                  </a:lnTo>
                  <a:lnTo>
                    <a:pt x="1819" y="1"/>
                  </a:lnTo>
                  <a:lnTo>
                    <a:pt x="18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7652;p75">
              <a:extLst>
                <a:ext uri="{FF2B5EF4-FFF2-40B4-BE49-F238E27FC236}">
                  <a16:creationId xmlns="" xmlns:a16="http://schemas.microsoft.com/office/drawing/2014/main" id="{9FA37E7C-5325-4FF1-8709-E0385B7D58DE}"/>
                </a:ext>
              </a:extLst>
            </p:cNvPr>
            <p:cNvSpPr/>
            <p:nvPr/>
          </p:nvSpPr>
          <p:spPr>
            <a:xfrm>
              <a:off x="1580116" y="2880821"/>
              <a:ext cx="10513" cy="131908"/>
            </a:xfrm>
            <a:custGeom>
              <a:avLst/>
              <a:gdLst/>
              <a:ahLst/>
              <a:cxnLst/>
              <a:rect l="l" t="t" r="r" b="b"/>
              <a:pathLst>
                <a:path w="390" h="4895" extrusionOk="0">
                  <a:moveTo>
                    <a:pt x="390" y="1"/>
                  </a:moveTo>
                  <a:lnTo>
                    <a:pt x="347" y="44"/>
                  </a:lnTo>
                  <a:lnTo>
                    <a:pt x="260" y="1257"/>
                  </a:lnTo>
                  <a:lnTo>
                    <a:pt x="130" y="2469"/>
                  </a:lnTo>
                  <a:lnTo>
                    <a:pt x="44" y="3638"/>
                  </a:lnTo>
                  <a:lnTo>
                    <a:pt x="44" y="4245"/>
                  </a:lnTo>
                  <a:lnTo>
                    <a:pt x="0" y="4851"/>
                  </a:lnTo>
                  <a:lnTo>
                    <a:pt x="44" y="4894"/>
                  </a:lnTo>
                  <a:lnTo>
                    <a:pt x="44" y="4851"/>
                  </a:lnTo>
                  <a:lnTo>
                    <a:pt x="130" y="4288"/>
                  </a:lnTo>
                  <a:lnTo>
                    <a:pt x="173" y="3682"/>
                  </a:lnTo>
                  <a:lnTo>
                    <a:pt x="260" y="2469"/>
                  </a:lnTo>
                  <a:lnTo>
                    <a:pt x="303" y="1213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7653;p75">
              <a:extLst>
                <a:ext uri="{FF2B5EF4-FFF2-40B4-BE49-F238E27FC236}">
                  <a16:creationId xmlns="" xmlns:a16="http://schemas.microsoft.com/office/drawing/2014/main" id="{8512479C-2F86-4549-ACB1-56B8B0DA7348}"/>
                </a:ext>
              </a:extLst>
            </p:cNvPr>
            <p:cNvSpPr/>
            <p:nvPr/>
          </p:nvSpPr>
          <p:spPr>
            <a:xfrm>
              <a:off x="1580116" y="2880821"/>
              <a:ext cx="10513" cy="131908"/>
            </a:xfrm>
            <a:custGeom>
              <a:avLst/>
              <a:gdLst/>
              <a:ahLst/>
              <a:cxnLst/>
              <a:rect l="l" t="t" r="r" b="b"/>
              <a:pathLst>
                <a:path w="390" h="4895" fill="none" extrusionOk="0">
                  <a:moveTo>
                    <a:pt x="347" y="44"/>
                  </a:moveTo>
                  <a:lnTo>
                    <a:pt x="347" y="44"/>
                  </a:lnTo>
                  <a:lnTo>
                    <a:pt x="260" y="1257"/>
                  </a:lnTo>
                  <a:lnTo>
                    <a:pt x="130" y="2469"/>
                  </a:lnTo>
                  <a:lnTo>
                    <a:pt x="130" y="2469"/>
                  </a:lnTo>
                  <a:lnTo>
                    <a:pt x="44" y="3638"/>
                  </a:lnTo>
                  <a:lnTo>
                    <a:pt x="44" y="3638"/>
                  </a:lnTo>
                  <a:lnTo>
                    <a:pt x="44" y="4245"/>
                  </a:lnTo>
                  <a:lnTo>
                    <a:pt x="0" y="4851"/>
                  </a:lnTo>
                  <a:lnTo>
                    <a:pt x="0" y="4851"/>
                  </a:lnTo>
                  <a:lnTo>
                    <a:pt x="44" y="4894"/>
                  </a:lnTo>
                  <a:lnTo>
                    <a:pt x="44" y="4851"/>
                  </a:lnTo>
                  <a:lnTo>
                    <a:pt x="44" y="4851"/>
                  </a:lnTo>
                  <a:lnTo>
                    <a:pt x="130" y="4288"/>
                  </a:lnTo>
                  <a:lnTo>
                    <a:pt x="173" y="3682"/>
                  </a:lnTo>
                  <a:lnTo>
                    <a:pt x="173" y="3682"/>
                  </a:lnTo>
                  <a:lnTo>
                    <a:pt x="260" y="2469"/>
                  </a:lnTo>
                  <a:lnTo>
                    <a:pt x="260" y="2469"/>
                  </a:lnTo>
                  <a:lnTo>
                    <a:pt x="303" y="1213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47" y="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7654;p75">
              <a:extLst>
                <a:ext uri="{FF2B5EF4-FFF2-40B4-BE49-F238E27FC236}">
                  <a16:creationId xmlns="" xmlns:a16="http://schemas.microsoft.com/office/drawing/2014/main" id="{5C9DCA8E-9414-41BD-9043-9FDC51F7F3E2}"/>
                </a:ext>
              </a:extLst>
            </p:cNvPr>
            <p:cNvSpPr/>
            <p:nvPr/>
          </p:nvSpPr>
          <p:spPr>
            <a:xfrm>
              <a:off x="1294124" y="2765324"/>
              <a:ext cx="482135" cy="196043"/>
            </a:xfrm>
            <a:custGeom>
              <a:avLst/>
              <a:gdLst/>
              <a:ahLst/>
              <a:cxnLst/>
              <a:rect l="l" t="t" r="r" b="b"/>
              <a:pathLst>
                <a:path w="17885" h="7275" extrusionOk="0">
                  <a:moveTo>
                    <a:pt x="823" y="0"/>
                  </a:moveTo>
                  <a:lnTo>
                    <a:pt x="0" y="7275"/>
                  </a:lnTo>
                  <a:lnTo>
                    <a:pt x="5586" y="6582"/>
                  </a:lnTo>
                  <a:lnTo>
                    <a:pt x="12991" y="5629"/>
                  </a:lnTo>
                  <a:lnTo>
                    <a:pt x="17884" y="5023"/>
                  </a:lnTo>
                  <a:lnTo>
                    <a:pt x="16325" y="2988"/>
                  </a:lnTo>
                  <a:lnTo>
                    <a:pt x="15026" y="1386"/>
                  </a:lnTo>
                  <a:lnTo>
                    <a:pt x="1390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7655;p75">
              <a:extLst>
                <a:ext uri="{FF2B5EF4-FFF2-40B4-BE49-F238E27FC236}">
                  <a16:creationId xmlns="" xmlns:a16="http://schemas.microsoft.com/office/drawing/2014/main" id="{24CA12D3-6983-498F-9E58-95504AF31170}"/>
                </a:ext>
              </a:extLst>
            </p:cNvPr>
            <p:cNvSpPr/>
            <p:nvPr/>
          </p:nvSpPr>
          <p:spPr>
            <a:xfrm>
              <a:off x="1294124" y="2765324"/>
              <a:ext cx="482135" cy="196043"/>
            </a:xfrm>
            <a:custGeom>
              <a:avLst/>
              <a:gdLst/>
              <a:ahLst/>
              <a:cxnLst/>
              <a:rect l="l" t="t" r="r" b="b"/>
              <a:pathLst>
                <a:path w="17885" h="7275" fill="none" extrusionOk="0">
                  <a:moveTo>
                    <a:pt x="17884" y="5023"/>
                  </a:moveTo>
                  <a:lnTo>
                    <a:pt x="12991" y="5629"/>
                  </a:lnTo>
                  <a:lnTo>
                    <a:pt x="5586" y="6582"/>
                  </a:lnTo>
                  <a:lnTo>
                    <a:pt x="0" y="7275"/>
                  </a:lnTo>
                  <a:lnTo>
                    <a:pt x="823" y="0"/>
                  </a:lnTo>
                  <a:lnTo>
                    <a:pt x="13900" y="0"/>
                  </a:lnTo>
                  <a:lnTo>
                    <a:pt x="13900" y="0"/>
                  </a:lnTo>
                  <a:lnTo>
                    <a:pt x="15026" y="1386"/>
                  </a:lnTo>
                  <a:lnTo>
                    <a:pt x="16325" y="2988"/>
                  </a:lnTo>
                  <a:lnTo>
                    <a:pt x="17884" y="50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7656;p75">
              <a:extLst>
                <a:ext uri="{FF2B5EF4-FFF2-40B4-BE49-F238E27FC236}">
                  <a16:creationId xmlns="" xmlns:a16="http://schemas.microsoft.com/office/drawing/2014/main" id="{E43147C9-780E-4D23-9102-D65C06007D54}"/>
                </a:ext>
              </a:extLst>
            </p:cNvPr>
            <p:cNvSpPr/>
            <p:nvPr/>
          </p:nvSpPr>
          <p:spPr>
            <a:xfrm>
              <a:off x="1018646" y="1967166"/>
              <a:ext cx="478603" cy="467943"/>
            </a:xfrm>
            <a:custGeom>
              <a:avLst/>
              <a:gdLst/>
              <a:ahLst/>
              <a:cxnLst/>
              <a:rect l="l" t="t" r="r" b="b"/>
              <a:pathLst>
                <a:path w="17754" h="17365" extrusionOk="0">
                  <a:moveTo>
                    <a:pt x="1472" y="1"/>
                  </a:moveTo>
                  <a:lnTo>
                    <a:pt x="1212" y="87"/>
                  </a:lnTo>
                  <a:lnTo>
                    <a:pt x="1126" y="130"/>
                  </a:lnTo>
                  <a:lnTo>
                    <a:pt x="1083" y="217"/>
                  </a:lnTo>
                  <a:lnTo>
                    <a:pt x="823" y="1040"/>
                  </a:lnTo>
                  <a:lnTo>
                    <a:pt x="606" y="1949"/>
                  </a:lnTo>
                  <a:lnTo>
                    <a:pt x="390" y="2945"/>
                  </a:lnTo>
                  <a:lnTo>
                    <a:pt x="260" y="4028"/>
                  </a:lnTo>
                  <a:lnTo>
                    <a:pt x="130" y="5110"/>
                  </a:lnTo>
                  <a:lnTo>
                    <a:pt x="43" y="6236"/>
                  </a:lnTo>
                  <a:lnTo>
                    <a:pt x="0" y="7362"/>
                  </a:lnTo>
                  <a:lnTo>
                    <a:pt x="0" y="8488"/>
                  </a:lnTo>
                  <a:lnTo>
                    <a:pt x="43" y="9614"/>
                  </a:lnTo>
                  <a:lnTo>
                    <a:pt x="87" y="10653"/>
                  </a:lnTo>
                  <a:lnTo>
                    <a:pt x="173" y="11692"/>
                  </a:lnTo>
                  <a:lnTo>
                    <a:pt x="303" y="12601"/>
                  </a:lnTo>
                  <a:lnTo>
                    <a:pt x="476" y="13424"/>
                  </a:lnTo>
                  <a:lnTo>
                    <a:pt x="693" y="14160"/>
                  </a:lnTo>
                  <a:lnTo>
                    <a:pt x="953" y="14767"/>
                  </a:lnTo>
                  <a:lnTo>
                    <a:pt x="1083" y="14983"/>
                  </a:lnTo>
                  <a:lnTo>
                    <a:pt x="1212" y="15200"/>
                  </a:lnTo>
                  <a:lnTo>
                    <a:pt x="1386" y="15373"/>
                  </a:lnTo>
                  <a:lnTo>
                    <a:pt x="1602" y="15589"/>
                  </a:lnTo>
                  <a:lnTo>
                    <a:pt x="2079" y="15936"/>
                  </a:lnTo>
                  <a:lnTo>
                    <a:pt x="2685" y="16239"/>
                  </a:lnTo>
                  <a:lnTo>
                    <a:pt x="3334" y="16499"/>
                  </a:lnTo>
                  <a:lnTo>
                    <a:pt x="4070" y="16758"/>
                  </a:lnTo>
                  <a:lnTo>
                    <a:pt x="4893" y="16932"/>
                  </a:lnTo>
                  <a:lnTo>
                    <a:pt x="5802" y="17105"/>
                  </a:lnTo>
                  <a:lnTo>
                    <a:pt x="6712" y="17235"/>
                  </a:lnTo>
                  <a:lnTo>
                    <a:pt x="7664" y="17321"/>
                  </a:lnTo>
                  <a:lnTo>
                    <a:pt x="8660" y="17365"/>
                  </a:lnTo>
                  <a:lnTo>
                    <a:pt x="10696" y="17365"/>
                  </a:lnTo>
                  <a:lnTo>
                    <a:pt x="11735" y="17278"/>
                  </a:lnTo>
                  <a:lnTo>
                    <a:pt x="12731" y="17148"/>
                  </a:lnTo>
                  <a:lnTo>
                    <a:pt x="13727" y="17018"/>
                  </a:lnTo>
                  <a:lnTo>
                    <a:pt x="14679" y="16802"/>
                  </a:lnTo>
                  <a:lnTo>
                    <a:pt x="15502" y="16585"/>
                  </a:lnTo>
                  <a:lnTo>
                    <a:pt x="16282" y="16282"/>
                  </a:lnTo>
                  <a:lnTo>
                    <a:pt x="16671" y="16066"/>
                  </a:lnTo>
                  <a:lnTo>
                    <a:pt x="17018" y="15892"/>
                  </a:lnTo>
                  <a:lnTo>
                    <a:pt x="17321" y="15676"/>
                  </a:lnTo>
                  <a:lnTo>
                    <a:pt x="17537" y="15459"/>
                  </a:lnTo>
                  <a:lnTo>
                    <a:pt x="17711" y="15243"/>
                  </a:lnTo>
                  <a:lnTo>
                    <a:pt x="17754" y="14983"/>
                  </a:lnTo>
                  <a:lnTo>
                    <a:pt x="17754" y="14896"/>
                  </a:lnTo>
                  <a:lnTo>
                    <a:pt x="17711" y="14767"/>
                  </a:lnTo>
                  <a:lnTo>
                    <a:pt x="17667" y="14680"/>
                  </a:lnTo>
                  <a:lnTo>
                    <a:pt x="17581" y="14550"/>
                  </a:lnTo>
                  <a:lnTo>
                    <a:pt x="17321" y="14334"/>
                  </a:lnTo>
                  <a:lnTo>
                    <a:pt x="16888" y="14117"/>
                  </a:lnTo>
                  <a:lnTo>
                    <a:pt x="16325" y="13944"/>
                  </a:lnTo>
                  <a:lnTo>
                    <a:pt x="15589" y="13771"/>
                  </a:lnTo>
                  <a:lnTo>
                    <a:pt x="14203" y="13467"/>
                  </a:lnTo>
                  <a:lnTo>
                    <a:pt x="12861" y="13164"/>
                  </a:lnTo>
                  <a:lnTo>
                    <a:pt x="11562" y="12818"/>
                  </a:lnTo>
                  <a:lnTo>
                    <a:pt x="10349" y="12472"/>
                  </a:lnTo>
                  <a:lnTo>
                    <a:pt x="9310" y="12125"/>
                  </a:lnTo>
                  <a:lnTo>
                    <a:pt x="8444" y="11779"/>
                  </a:lnTo>
                  <a:lnTo>
                    <a:pt x="7751" y="11432"/>
                  </a:lnTo>
                  <a:lnTo>
                    <a:pt x="7535" y="11259"/>
                  </a:lnTo>
                  <a:lnTo>
                    <a:pt x="7361" y="11086"/>
                  </a:lnTo>
                  <a:lnTo>
                    <a:pt x="7275" y="10869"/>
                  </a:lnTo>
                  <a:lnTo>
                    <a:pt x="7188" y="10566"/>
                  </a:lnTo>
                  <a:lnTo>
                    <a:pt x="7102" y="10177"/>
                  </a:lnTo>
                  <a:lnTo>
                    <a:pt x="7102" y="9700"/>
                  </a:lnTo>
                  <a:lnTo>
                    <a:pt x="7102" y="8618"/>
                  </a:lnTo>
                  <a:lnTo>
                    <a:pt x="7188" y="7319"/>
                  </a:lnTo>
                  <a:lnTo>
                    <a:pt x="7318" y="6020"/>
                  </a:lnTo>
                  <a:lnTo>
                    <a:pt x="7535" y="4720"/>
                  </a:lnTo>
                  <a:lnTo>
                    <a:pt x="7881" y="2512"/>
                  </a:lnTo>
                  <a:lnTo>
                    <a:pt x="7881" y="2382"/>
                  </a:lnTo>
                  <a:lnTo>
                    <a:pt x="7838" y="2296"/>
                  </a:lnTo>
                  <a:lnTo>
                    <a:pt x="7664" y="2079"/>
                  </a:lnTo>
                  <a:lnTo>
                    <a:pt x="7361" y="1819"/>
                  </a:lnTo>
                  <a:lnTo>
                    <a:pt x="6928" y="1603"/>
                  </a:lnTo>
                  <a:lnTo>
                    <a:pt x="6452" y="1343"/>
                  </a:lnTo>
                  <a:lnTo>
                    <a:pt x="5889" y="1083"/>
                  </a:lnTo>
                  <a:lnTo>
                    <a:pt x="4677" y="650"/>
                  </a:lnTo>
                  <a:lnTo>
                    <a:pt x="3421" y="260"/>
                  </a:lnTo>
                  <a:lnTo>
                    <a:pt x="2815" y="130"/>
                  </a:lnTo>
                  <a:lnTo>
                    <a:pt x="2295" y="4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7657;p75">
              <a:extLst>
                <a:ext uri="{FF2B5EF4-FFF2-40B4-BE49-F238E27FC236}">
                  <a16:creationId xmlns="" xmlns:a16="http://schemas.microsoft.com/office/drawing/2014/main" id="{622185BD-0123-448D-B949-6E4D3AFFD967}"/>
                </a:ext>
              </a:extLst>
            </p:cNvPr>
            <p:cNvSpPr/>
            <p:nvPr/>
          </p:nvSpPr>
          <p:spPr>
            <a:xfrm>
              <a:off x="1018646" y="1967166"/>
              <a:ext cx="478603" cy="467943"/>
            </a:xfrm>
            <a:custGeom>
              <a:avLst/>
              <a:gdLst/>
              <a:ahLst/>
              <a:cxnLst/>
              <a:rect l="l" t="t" r="r" b="b"/>
              <a:pathLst>
                <a:path w="17754" h="17365" fill="none" extrusionOk="0">
                  <a:moveTo>
                    <a:pt x="14679" y="16802"/>
                  </a:moveTo>
                  <a:lnTo>
                    <a:pt x="14679" y="16802"/>
                  </a:lnTo>
                  <a:lnTo>
                    <a:pt x="13727" y="17018"/>
                  </a:lnTo>
                  <a:lnTo>
                    <a:pt x="12731" y="17148"/>
                  </a:lnTo>
                  <a:lnTo>
                    <a:pt x="11735" y="17278"/>
                  </a:lnTo>
                  <a:lnTo>
                    <a:pt x="10696" y="17365"/>
                  </a:lnTo>
                  <a:lnTo>
                    <a:pt x="9700" y="17365"/>
                  </a:lnTo>
                  <a:lnTo>
                    <a:pt x="8660" y="17365"/>
                  </a:lnTo>
                  <a:lnTo>
                    <a:pt x="7664" y="17321"/>
                  </a:lnTo>
                  <a:lnTo>
                    <a:pt x="6712" y="17235"/>
                  </a:lnTo>
                  <a:lnTo>
                    <a:pt x="5802" y="17105"/>
                  </a:lnTo>
                  <a:lnTo>
                    <a:pt x="4893" y="16932"/>
                  </a:lnTo>
                  <a:lnTo>
                    <a:pt x="4070" y="16758"/>
                  </a:lnTo>
                  <a:lnTo>
                    <a:pt x="3334" y="16499"/>
                  </a:lnTo>
                  <a:lnTo>
                    <a:pt x="2685" y="16239"/>
                  </a:lnTo>
                  <a:lnTo>
                    <a:pt x="2079" y="15936"/>
                  </a:lnTo>
                  <a:lnTo>
                    <a:pt x="1602" y="15589"/>
                  </a:lnTo>
                  <a:lnTo>
                    <a:pt x="1386" y="15373"/>
                  </a:lnTo>
                  <a:lnTo>
                    <a:pt x="1212" y="15200"/>
                  </a:lnTo>
                  <a:lnTo>
                    <a:pt x="1212" y="15200"/>
                  </a:lnTo>
                  <a:lnTo>
                    <a:pt x="1083" y="14983"/>
                  </a:lnTo>
                  <a:lnTo>
                    <a:pt x="953" y="14767"/>
                  </a:lnTo>
                  <a:lnTo>
                    <a:pt x="693" y="14160"/>
                  </a:lnTo>
                  <a:lnTo>
                    <a:pt x="476" y="13424"/>
                  </a:lnTo>
                  <a:lnTo>
                    <a:pt x="303" y="12601"/>
                  </a:lnTo>
                  <a:lnTo>
                    <a:pt x="173" y="11692"/>
                  </a:lnTo>
                  <a:lnTo>
                    <a:pt x="87" y="10653"/>
                  </a:lnTo>
                  <a:lnTo>
                    <a:pt x="43" y="9614"/>
                  </a:lnTo>
                  <a:lnTo>
                    <a:pt x="0" y="8488"/>
                  </a:lnTo>
                  <a:lnTo>
                    <a:pt x="0" y="7362"/>
                  </a:lnTo>
                  <a:lnTo>
                    <a:pt x="43" y="6236"/>
                  </a:lnTo>
                  <a:lnTo>
                    <a:pt x="130" y="5110"/>
                  </a:lnTo>
                  <a:lnTo>
                    <a:pt x="260" y="4028"/>
                  </a:lnTo>
                  <a:lnTo>
                    <a:pt x="390" y="2945"/>
                  </a:lnTo>
                  <a:lnTo>
                    <a:pt x="606" y="1949"/>
                  </a:lnTo>
                  <a:lnTo>
                    <a:pt x="823" y="1040"/>
                  </a:lnTo>
                  <a:lnTo>
                    <a:pt x="1083" y="217"/>
                  </a:lnTo>
                  <a:lnTo>
                    <a:pt x="1083" y="217"/>
                  </a:lnTo>
                  <a:lnTo>
                    <a:pt x="1126" y="130"/>
                  </a:lnTo>
                  <a:lnTo>
                    <a:pt x="1212" y="87"/>
                  </a:lnTo>
                  <a:lnTo>
                    <a:pt x="1472" y="1"/>
                  </a:lnTo>
                  <a:lnTo>
                    <a:pt x="1819" y="1"/>
                  </a:lnTo>
                  <a:lnTo>
                    <a:pt x="2295" y="44"/>
                  </a:lnTo>
                  <a:lnTo>
                    <a:pt x="2815" y="130"/>
                  </a:lnTo>
                  <a:lnTo>
                    <a:pt x="3421" y="260"/>
                  </a:lnTo>
                  <a:lnTo>
                    <a:pt x="4677" y="650"/>
                  </a:lnTo>
                  <a:lnTo>
                    <a:pt x="5889" y="1083"/>
                  </a:lnTo>
                  <a:lnTo>
                    <a:pt x="6452" y="1343"/>
                  </a:lnTo>
                  <a:lnTo>
                    <a:pt x="6928" y="1603"/>
                  </a:lnTo>
                  <a:lnTo>
                    <a:pt x="7361" y="1819"/>
                  </a:lnTo>
                  <a:lnTo>
                    <a:pt x="7664" y="2079"/>
                  </a:lnTo>
                  <a:lnTo>
                    <a:pt x="7838" y="2296"/>
                  </a:lnTo>
                  <a:lnTo>
                    <a:pt x="7881" y="2382"/>
                  </a:lnTo>
                  <a:lnTo>
                    <a:pt x="7881" y="2512"/>
                  </a:lnTo>
                  <a:lnTo>
                    <a:pt x="7881" y="2512"/>
                  </a:lnTo>
                  <a:lnTo>
                    <a:pt x="7535" y="4720"/>
                  </a:lnTo>
                  <a:lnTo>
                    <a:pt x="7318" y="6020"/>
                  </a:lnTo>
                  <a:lnTo>
                    <a:pt x="7188" y="7319"/>
                  </a:lnTo>
                  <a:lnTo>
                    <a:pt x="7102" y="8618"/>
                  </a:lnTo>
                  <a:lnTo>
                    <a:pt x="7102" y="9700"/>
                  </a:lnTo>
                  <a:lnTo>
                    <a:pt x="7102" y="10177"/>
                  </a:lnTo>
                  <a:lnTo>
                    <a:pt x="7188" y="10566"/>
                  </a:lnTo>
                  <a:lnTo>
                    <a:pt x="7275" y="10869"/>
                  </a:lnTo>
                  <a:lnTo>
                    <a:pt x="7361" y="11086"/>
                  </a:lnTo>
                  <a:lnTo>
                    <a:pt x="7361" y="11086"/>
                  </a:lnTo>
                  <a:lnTo>
                    <a:pt x="7535" y="11259"/>
                  </a:lnTo>
                  <a:lnTo>
                    <a:pt x="7751" y="11432"/>
                  </a:lnTo>
                  <a:lnTo>
                    <a:pt x="8444" y="11779"/>
                  </a:lnTo>
                  <a:lnTo>
                    <a:pt x="9310" y="12125"/>
                  </a:lnTo>
                  <a:lnTo>
                    <a:pt x="10349" y="12472"/>
                  </a:lnTo>
                  <a:lnTo>
                    <a:pt x="11562" y="12818"/>
                  </a:lnTo>
                  <a:lnTo>
                    <a:pt x="12861" y="13164"/>
                  </a:lnTo>
                  <a:lnTo>
                    <a:pt x="14203" y="13467"/>
                  </a:lnTo>
                  <a:lnTo>
                    <a:pt x="15589" y="13771"/>
                  </a:lnTo>
                  <a:lnTo>
                    <a:pt x="15589" y="13771"/>
                  </a:lnTo>
                  <a:lnTo>
                    <a:pt x="16325" y="13944"/>
                  </a:lnTo>
                  <a:lnTo>
                    <a:pt x="16888" y="14117"/>
                  </a:lnTo>
                  <a:lnTo>
                    <a:pt x="17321" y="14334"/>
                  </a:lnTo>
                  <a:lnTo>
                    <a:pt x="17581" y="14550"/>
                  </a:lnTo>
                  <a:lnTo>
                    <a:pt x="17667" y="14680"/>
                  </a:lnTo>
                  <a:lnTo>
                    <a:pt x="17711" y="14767"/>
                  </a:lnTo>
                  <a:lnTo>
                    <a:pt x="17754" y="14896"/>
                  </a:lnTo>
                  <a:lnTo>
                    <a:pt x="17754" y="14983"/>
                  </a:lnTo>
                  <a:lnTo>
                    <a:pt x="17711" y="15243"/>
                  </a:lnTo>
                  <a:lnTo>
                    <a:pt x="17537" y="15459"/>
                  </a:lnTo>
                  <a:lnTo>
                    <a:pt x="17321" y="15676"/>
                  </a:lnTo>
                  <a:lnTo>
                    <a:pt x="17018" y="15892"/>
                  </a:lnTo>
                  <a:lnTo>
                    <a:pt x="16671" y="16066"/>
                  </a:lnTo>
                  <a:lnTo>
                    <a:pt x="16282" y="16282"/>
                  </a:lnTo>
                  <a:lnTo>
                    <a:pt x="15502" y="16585"/>
                  </a:lnTo>
                  <a:lnTo>
                    <a:pt x="14679" y="168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7658;p75">
              <a:extLst>
                <a:ext uri="{FF2B5EF4-FFF2-40B4-BE49-F238E27FC236}">
                  <a16:creationId xmlns="" xmlns:a16="http://schemas.microsoft.com/office/drawing/2014/main" id="{626EBF3F-BB7E-44C5-A71D-429EDDE8B744}"/>
                </a:ext>
              </a:extLst>
            </p:cNvPr>
            <p:cNvSpPr/>
            <p:nvPr/>
          </p:nvSpPr>
          <p:spPr>
            <a:xfrm>
              <a:off x="1038486" y="1846980"/>
              <a:ext cx="256824" cy="227572"/>
            </a:xfrm>
            <a:custGeom>
              <a:avLst/>
              <a:gdLst/>
              <a:ahLst/>
              <a:cxnLst/>
              <a:rect l="l" t="t" r="r" b="b"/>
              <a:pathLst>
                <a:path w="9527" h="8445" extrusionOk="0">
                  <a:moveTo>
                    <a:pt x="5456" y="0"/>
                  </a:moveTo>
                  <a:lnTo>
                    <a:pt x="4720" y="44"/>
                  </a:lnTo>
                  <a:lnTo>
                    <a:pt x="4027" y="130"/>
                  </a:lnTo>
                  <a:lnTo>
                    <a:pt x="3334" y="217"/>
                  </a:lnTo>
                  <a:lnTo>
                    <a:pt x="2685" y="390"/>
                  </a:lnTo>
                  <a:lnTo>
                    <a:pt x="2122" y="563"/>
                  </a:lnTo>
                  <a:lnTo>
                    <a:pt x="1646" y="737"/>
                  </a:lnTo>
                  <a:lnTo>
                    <a:pt x="1299" y="996"/>
                  </a:lnTo>
                  <a:lnTo>
                    <a:pt x="1169" y="1126"/>
                  </a:lnTo>
                  <a:lnTo>
                    <a:pt x="1083" y="1256"/>
                  </a:lnTo>
                  <a:lnTo>
                    <a:pt x="780" y="1862"/>
                  </a:lnTo>
                  <a:lnTo>
                    <a:pt x="563" y="2599"/>
                  </a:lnTo>
                  <a:lnTo>
                    <a:pt x="347" y="3465"/>
                  </a:lnTo>
                  <a:lnTo>
                    <a:pt x="173" y="4331"/>
                  </a:lnTo>
                  <a:lnTo>
                    <a:pt x="87" y="5197"/>
                  </a:lnTo>
                  <a:lnTo>
                    <a:pt x="0" y="5933"/>
                  </a:lnTo>
                  <a:lnTo>
                    <a:pt x="0" y="6582"/>
                  </a:lnTo>
                  <a:lnTo>
                    <a:pt x="43" y="7015"/>
                  </a:lnTo>
                  <a:lnTo>
                    <a:pt x="87" y="7102"/>
                  </a:lnTo>
                  <a:lnTo>
                    <a:pt x="173" y="7189"/>
                  </a:lnTo>
                  <a:lnTo>
                    <a:pt x="390" y="7362"/>
                  </a:lnTo>
                  <a:lnTo>
                    <a:pt x="693" y="7492"/>
                  </a:lnTo>
                  <a:lnTo>
                    <a:pt x="1126" y="7665"/>
                  </a:lnTo>
                  <a:lnTo>
                    <a:pt x="2122" y="7968"/>
                  </a:lnTo>
                  <a:lnTo>
                    <a:pt x="3291" y="8185"/>
                  </a:lnTo>
                  <a:lnTo>
                    <a:pt x="4460" y="8358"/>
                  </a:lnTo>
                  <a:lnTo>
                    <a:pt x="5543" y="8444"/>
                  </a:lnTo>
                  <a:lnTo>
                    <a:pt x="6019" y="8444"/>
                  </a:lnTo>
                  <a:lnTo>
                    <a:pt x="6409" y="8401"/>
                  </a:lnTo>
                  <a:lnTo>
                    <a:pt x="6669" y="8314"/>
                  </a:lnTo>
                  <a:lnTo>
                    <a:pt x="6885" y="8228"/>
                  </a:lnTo>
                  <a:lnTo>
                    <a:pt x="7015" y="8055"/>
                  </a:lnTo>
                  <a:lnTo>
                    <a:pt x="7188" y="7795"/>
                  </a:lnTo>
                  <a:lnTo>
                    <a:pt x="7621" y="7059"/>
                  </a:lnTo>
                  <a:lnTo>
                    <a:pt x="8054" y="6106"/>
                  </a:lnTo>
                  <a:lnTo>
                    <a:pt x="8531" y="4980"/>
                  </a:lnTo>
                  <a:lnTo>
                    <a:pt x="8964" y="3854"/>
                  </a:lnTo>
                  <a:lnTo>
                    <a:pt x="9310" y="2772"/>
                  </a:lnTo>
                  <a:lnTo>
                    <a:pt x="9440" y="2252"/>
                  </a:lnTo>
                  <a:lnTo>
                    <a:pt x="9483" y="1776"/>
                  </a:lnTo>
                  <a:lnTo>
                    <a:pt x="9527" y="1386"/>
                  </a:lnTo>
                  <a:lnTo>
                    <a:pt x="9527" y="1040"/>
                  </a:lnTo>
                  <a:lnTo>
                    <a:pt x="9440" y="910"/>
                  </a:lnTo>
                  <a:lnTo>
                    <a:pt x="9353" y="780"/>
                  </a:lnTo>
                  <a:lnTo>
                    <a:pt x="9267" y="650"/>
                  </a:lnTo>
                  <a:lnTo>
                    <a:pt x="9094" y="520"/>
                  </a:lnTo>
                  <a:lnTo>
                    <a:pt x="8704" y="347"/>
                  </a:lnTo>
                  <a:lnTo>
                    <a:pt x="8184" y="217"/>
                  </a:lnTo>
                  <a:lnTo>
                    <a:pt x="7578" y="87"/>
                  </a:lnTo>
                  <a:lnTo>
                    <a:pt x="692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7659;p75">
              <a:extLst>
                <a:ext uri="{FF2B5EF4-FFF2-40B4-BE49-F238E27FC236}">
                  <a16:creationId xmlns="" xmlns:a16="http://schemas.microsoft.com/office/drawing/2014/main" id="{924C9253-0180-442B-95CB-96932C22EAC5}"/>
                </a:ext>
              </a:extLst>
            </p:cNvPr>
            <p:cNvSpPr/>
            <p:nvPr/>
          </p:nvSpPr>
          <p:spPr>
            <a:xfrm>
              <a:off x="1038486" y="1846980"/>
              <a:ext cx="256824" cy="227572"/>
            </a:xfrm>
            <a:custGeom>
              <a:avLst/>
              <a:gdLst/>
              <a:ahLst/>
              <a:cxnLst/>
              <a:rect l="l" t="t" r="r" b="b"/>
              <a:pathLst>
                <a:path w="9527" h="8445" fill="none" extrusionOk="0">
                  <a:moveTo>
                    <a:pt x="1083" y="1256"/>
                  </a:moveTo>
                  <a:lnTo>
                    <a:pt x="1083" y="1256"/>
                  </a:lnTo>
                  <a:lnTo>
                    <a:pt x="780" y="1862"/>
                  </a:lnTo>
                  <a:lnTo>
                    <a:pt x="563" y="2599"/>
                  </a:lnTo>
                  <a:lnTo>
                    <a:pt x="347" y="3465"/>
                  </a:lnTo>
                  <a:lnTo>
                    <a:pt x="173" y="4331"/>
                  </a:lnTo>
                  <a:lnTo>
                    <a:pt x="87" y="5197"/>
                  </a:lnTo>
                  <a:lnTo>
                    <a:pt x="0" y="5933"/>
                  </a:lnTo>
                  <a:lnTo>
                    <a:pt x="0" y="6582"/>
                  </a:lnTo>
                  <a:lnTo>
                    <a:pt x="43" y="7015"/>
                  </a:lnTo>
                  <a:lnTo>
                    <a:pt x="43" y="7015"/>
                  </a:lnTo>
                  <a:lnTo>
                    <a:pt x="87" y="7102"/>
                  </a:lnTo>
                  <a:lnTo>
                    <a:pt x="173" y="7189"/>
                  </a:lnTo>
                  <a:lnTo>
                    <a:pt x="390" y="7362"/>
                  </a:lnTo>
                  <a:lnTo>
                    <a:pt x="693" y="7492"/>
                  </a:lnTo>
                  <a:lnTo>
                    <a:pt x="1126" y="7665"/>
                  </a:lnTo>
                  <a:lnTo>
                    <a:pt x="2122" y="7968"/>
                  </a:lnTo>
                  <a:lnTo>
                    <a:pt x="3291" y="8185"/>
                  </a:lnTo>
                  <a:lnTo>
                    <a:pt x="4460" y="8358"/>
                  </a:lnTo>
                  <a:lnTo>
                    <a:pt x="5543" y="8444"/>
                  </a:lnTo>
                  <a:lnTo>
                    <a:pt x="6019" y="8444"/>
                  </a:lnTo>
                  <a:lnTo>
                    <a:pt x="6409" y="8401"/>
                  </a:lnTo>
                  <a:lnTo>
                    <a:pt x="6669" y="8314"/>
                  </a:lnTo>
                  <a:lnTo>
                    <a:pt x="6885" y="8228"/>
                  </a:lnTo>
                  <a:lnTo>
                    <a:pt x="6885" y="8228"/>
                  </a:lnTo>
                  <a:lnTo>
                    <a:pt x="7015" y="8055"/>
                  </a:lnTo>
                  <a:lnTo>
                    <a:pt x="7188" y="7795"/>
                  </a:lnTo>
                  <a:lnTo>
                    <a:pt x="7621" y="7059"/>
                  </a:lnTo>
                  <a:lnTo>
                    <a:pt x="8054" y="6106"/>
                  </a:lnTo>
                  <a:lnTo>
                    <a:pt x="8531" y="4980"/>
                  </a:lnTo>
                  <a:lnTo>
                    <a:pt x="8964" y="3854"/>
                  </a:lnTo>
                  <a:lnTo>
                    <a:pt x="9310" y="2772"/>
                  </a:lnTo>
                  <a:lnTo>
                    <a:pt x="9440" y="2252"/>
                  </a:lnTo>
                  <a:lnTo>
                    <a:pt x="9483" y="1776"/>
                  </a:lnTo>
                  <a:lnTo>
                    <a:pt x="9527" y="1386"/>
                  </a:lnTo>
                  <a:lnTo>
                    <a:pt x="9527" y="1040"/>
                  </a:lnTo>
                  <a:lnTo>
                    <a:pt x="9527" y="1040"/>
                  </a:lnTo>
                  <a:lnTo>
                    <a:pt x="9440" y="910"/>
                  </a:lnTo>
                  <a:lnTo>
                    <a:pt x="9353" y="780"/>
                  </a:lnTo>
                  <a:lnTo>
                    <a:pt x="9267" y="650"/>
                  </a:lnTo>
                  <a:lnTo>
                    <a:pt x="9094" y="520"/>
                  </a:lnTo>
                  <a:lnTo>
                    <a:pt x="8704" y="347"/>
                  </a:lnTo>
                  <a:lnTo>
                    <a:pt x="8184" y="217"/>
                  </a:lnTo>
                  <a:lnTo>
                    <a:pt x="7578" y="87"/>
                  </a:lnTo>
                  <a:lnTo>
                    <a:pt x="6928" y="0"/>
                  </a:lnTo>
                  <a:lnTo>
                    <a:pt x="6192" y="0"/>
                  </a:lnTo>
                  <a:lnTo>
                    <a:pt x="5456" y="0"/>
                  </a:lnTo>
                  <a:lnTo>
                    <a:pt x="4720" y="44"/>
                  </a:lnTo>
                  <a:lnTo>
                    <a:pt x="4027" y="130"/>
                  </a:lnTo>
                  <a:lnTo>
                    <a:pt x="3334" y="217"/>
                  </a:lnTo>
                  <a:lnTo>
                    <a:pt x="2685" y="390"/>
                  </a:lnTo>
                  <a:lnTo>
                    <a:pt x="2122" y="563"/>
                  </a:lnTo>
                  <a:lnTo>
                    <a:pt x="1646" y="737"/>
                  </a:lnTo>
                  <a:lnTo>
                    <a:pt x="1299" y="996"/>
                  </a:lnTo>
                  <a:lnTo>
                    <a:pt x="1169" y="1126"/>
                  </a:lnTo>
                  <a:lnTo>
                    <a:pt x="1083" y="12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7660;p75">
              <a:extLst>
                <a:ext uri="{FF2B5EF4-FFF2-40B4-BE49-F238E27FC236}">
                  <a16:creationId xmlns="" xmlns:a16="http://schemas.microsoft.com/office/drawing/2014/main" id="{7F1A735C-0AE1-4B57-B685-5DFF97CE32DC}"/>
                </a:ext>
              </a:extLst>
            </p:cNvPr>
            <p:cNvSpPr/>
            <p:nvPr/>
          </p:nvSpPr>
          <p:spPr>
            <a:xfrm>
              <a:off x="1067654" y="1782791"/>
              <a:ext cx="251001" cy="199573"/>
            </a:xfrm>
            <a:custGeom>
              <a:avLst/>
              <a:gdLst/>
              <a:ahLst/>
              <a:cxnLst/>
              <a:rect l="l" t="t" r="r" b="b"/>
              <a:pathLst>
                <a:path w="9311" h="7406" extrusionOk="0">
                  <a:moveTo>
                    <a:pt x="6279" y="1"/>
                  </a:moveTo>
                  <a:lnTo>
                    <a:pt x="5976" y="44"/>
                  </a:lnTo>
                  <a:lnTo>
                    <a:pt x="5717" y="217"/>
                  </a:lnTo>
                  <a:lnTo>
                    <a:pt x="5543" y="434"/>
                  </a:lnTo>
                  <a:lnTo>
                    <a:pt x="5370" y="694"/>
                  </a:lnTo>
                  <a:lnTo>
                    <a:pt x="5284" y="607"/>
                  </a:lnTo>
                  <a:lnTo>
                    <a:pt x="5110" y="391"/>
                  </a:lnTo>
                  <a:lnTo>
                    <a:pt x="4851" y="217"/>
                  </a:lnTo>
                  <a:lnTo>
                    <a:pt x="4721" y="131"/>
                  </a:lnTo>
                  <a:lnTo>
                    <a:pt x="4591" y="131"/>
                  </a:lnTo>
                  <a:lnTo>
                    <a:pt x="4331" y="174"/>
                  </a:lnTo>
                  <a:lnTo>
                    <a:pt x="4114" y="304"/>
                  </a:lnTo>
                  <a:lnTo>
                    <a:pt x="3941" y="434"/>
                  </a:lnTo>
                  <a:lnTo>
                    <a:pt x="3811" y="607"/>
                  </a:lnTo>
                  <a:lnTo>
                    <a:pt x="3595" y="910"/>
                  </a:lnTo>
                  <a:lnTo>
                    <a:pt x="3551" y="1040"/>
                  </a:lnTo>
                  <a:lnTo>
                    <a:pt x="3465" y="910"/>
                  </a:lnTo>
                  <a:lnTo>
                    <a:pt x="3378" y="824"/>
                  </a:lnTo>
                  <a:lnTo>
                    <a:pt x="3248" y="737"/>
                  </a:lnTo>
                  <a:lnTo>
                    <a:pt x="3118" y="650"/>
                  </a:lnTo>
                  <a:lnTo>
                    <a:pt x="2815" y="607"/>
                  </a:lnTo>
                  <a:lnTo>
                    <a:pt x="2642" y="607"/>
                  </a:lnTo>
                  <a:lnTo>
                    <a:pt x="2512" y="650"/>
                  </a:lnTo>
                  <a:lnTo>
                    <a:pt x="2252" y="737"/>
                  </a:lnTo>
                  <a:lnTo>
                    <a:pt x="2036" y="910"/>
                  </a:lnTo>
                  <a:lnTo>
                    <a:pt x="1776" y="1083"/>
                  </a:lnTo>
                  <a:lnTo>
                    <a:pt x="1560" y="1300"/>
                  </a:lnTo>
                  <a:lnTo>
                    <a:pt x="1127" y="1776"/>
                  </a:lnTo>
                  <a:lnTo>
                    <a:pt x="737" y="2296"/>
                  </a:lnTo>
                  <a:lnTo>
                    <a:pt x="434" y="2772"/>
                  </a:lnTo>
                  <a:lnTo>
                    <a:pt x="217" y="3205"/>
                  </a:lnTo>
                  <a:lnTo>
                    <a:pt x="1" y="3595"/>
                  </a:lnTo>
                  <a:lnTo>
                    <a:pt x="1733" y="3162"/>
                  </a:lnTo>
                  <a:lnTo>
                    <a:pt x="1776" y="3378"/>
                  </a:lnTo>
                  <a:lnTo>
                    <a:pt x="1776" y="3595"/>
                  </a:lnTo>
                  <a:lnTo>
                    <a:pt x="1733" y="4158"/>
                  </a:lnTo>
                  <a:lnTo>
                    <a:pt x="1560" y="5327"/>
                  </a:lnTo>
                  <a:lnTo>
                    <a:pt x="1473" y="5933"/>
                  </a:lnTo>
                  <a:lnTo>
                    <a:pt x="1473" y="6193"/>
                  </a:lnTo>
                  <a:lnTo>
                    <a:pt x="1516" y="6410"/>
                  </a:lnTo>
                  <a:lnTo>
                    <a:pt x="1560" y="6626"/>
                  </a:lnTo>
                  <a:lnTo>
                    <a:pt x="1689" y="6756"/>
                  </a:lnTo>
                  <a:lnTo>
                    <a:pt x="1819" y="6886"/>
                  </a:lnTo>
                  <a:lnTo>
                    <a:pt x="2036" y="6972"/>
                  </a:lnTo>
                  <a:lnTo>
                    <a:pt x="2296" y="6972"/>
                  </a:lnTo>
                  <a:lnTo>
                    <a:pt x="2556" y="6886"/>
                  </a:lnTo>
                  <a:lnTo>
                    <a:pt x="2772" y="6756"/>
                  </a:lnTo>
                  <a:lnTo>
                    <a:pt x="2945" y="6583"/>
                  </a:lnTo>
                  <a:lnTo>
                    <a:pt x="3248" y="6193"/>
                  </a:lnTo>
                  <a:lnTo>
                    <a:pt x="3335" y="6020"/>
                  </a:lnTo>
                  <a:lnTo>
                    <a:pt x="3335" y="6280"/>
                  </a:lnTo>
                  <a:lnTo>
                    <a:pt x="3335" y="6496"/>
                  </a:lnTo>
                  <a:lnTo>
                    <a:pt x="3378" y="6756"/>
                  </a:lnTo>
                  <a:lnTo>
                    <a:pt x="3465" y="7016"/>
                  </a:lnTo>
                  <a:lnTo>
                    <a:pt x="3638" y="7232"/>
                  </a:lnTo>
                  <a:lnTo>
                    <a:pt x="3725" y="7319"/>
                  </a:lnTo>
                  <a:lnTo>
                    <a:pt x="3855" y="7362"/>
                  </a:lnTo>
                  <a:lnTo>
                    <a:pt x="3984" y="7406"/>
                  </a:lnTo>
                  <a:lnTo>
                    <a:pt x="4114" y="7406"/>
                  </a:lnTo>
                  <a:lnTo>
                    <a:pt x="4288" y="7362"/>
                  </a:lnTo>
                  <a:lnTo>
                    <a:pt x="4461" y="7319"/>
                  </a:lnTo>
                  <a:lnTo>
                    <a:pt x="4591" y="7232"/>
                  </a:lnTo>
                  <a:lnTo>
                    <a:pt x="4721" y="7146"/>
                  </a:lnTo>
                  <a:lnTo>
                    <a:pt x="4937" y="6886"/>
                  </a:lnTo>
                  <a:lnTo>
                    <a:pt x="5067" y="6626"/>
                  </a:lnTo>
                  <a:lnTo>
                    <a:pt x="5197" y="6323"/>
                  </a:lnTo>
                  <a:lnTo>
                    <a:pt x="5284" y="6063"/>
                  </a:lnTo>
                  <a:lnTo>
                    <a:pt x="5370" y="5803"/>
                  </a:lnTo>
                  <a:lnTo>
                    <a:pt x="5370" y="6020"/>
                  </a:lnTo>
                  <a:lnTo>
                    <a:pt x="5413" y="6280"/>
                  </a:lnTo>
                  <a:lnTo>
                    <a:pt x="5500" y="6496"/>
                  </a:lnTo>
                  <a:lnTo>
                    <a:pt x="5630" y="6756"/>
                  </a:lnTo>
                  <a:lnTo>
                    <a:pt x="5803" y="6929"/>
                  </a:lnTo>
                  <a:lnTo>
                    <a:pt x="5890" y="7016"/>
                  </a:lnTo>
                  <a:lnTo>
                    <a:pt x="6020" y="7059"/>
                  </a:lnTo>
                  <a:lnTo>
                    <a:pt x="6150" y="7102"/>
                  </a:lnTo>
                  <a:lnTo>
                    <a:pt x="6323" y="7059"/>
                  </a:lnTo>
                  <a:lnTo>
                    <a:pt x="6496" y="7016"/>
                  </a:lnTo>
                  <a:lnTo>
                    <a:pt x="6626" y="6972"/>
                  </a:lnTo>
                  <a:lnTo>
                    <a:pt x="6756" y="6843"/>
                  </a:lnTo>
                  <a:lnTo>
                    <a:pt x="6886" y="6756"/>
                  </a:lnTo>
                  <a:lnTo>
                    <a:pt x="7102" y="6453"/>
                  </a:lnTo>
                  <a:lnTo>
                    <a:pt x="7275" y="6150"/>
                  </a:lnTo>
                  <a:lnTo>
                    <a:pt x="7405" y="5847"/>
                  </a:lnTo>
                  <a:lnTo>
                    <a:pt x="7449" y="5544"/>
                  </a:lnTo>
                  <a:lnTo>
                    <a:pt x="7535" y="5327"/>
                  </a:lnTo>
                  <a:lnTo>
                    <a:pt x="7535" y="5457"/>
                  </a:lnTo>
                  <a:lnTo>
                    <a:pt x="7579" y="5630"/>
                  </a:lnTo>
                  <a:lnTo>
                    <a:pt x="7665" y="5803"/>
                  </a:lnTo>
                  <a:lnTo>
                    <a:pt x="7752" y="5933"/>
                  </a:lnTo>
                  <a:lnTo>
                    <a:pt x="7925" y="6063"/>
                  </a:lnTo>
                  <a:lnTo>
                    <a:pt x="8098" y="6063"/>
                  </a:lnTo>
                  <a:lnTo>
                    <a:pt x="8358" y="5977"/>
                  </a:lnTo>
                  <a:lnTo>
                    <a:pt x="8618" y="5760"/>
                  </a:lnTo>
                  <a:lnTo>
                    <a:pt x="8834" y="5500"/>
                  </a:lnTo>
                  <a:lnTo>
                    <a:pt x="9008" y="5154"/>
                  </a:lnTo>
                  <a:lnTo>
                    <a:pt x="9137" y="4764"/>
                  </a:lnTo>
                  <a:lnTo>
                    <a:pt x="9224" y="4288"/>
                  </a:lnTo>
                  <a:lnTo>
                    <a:pt x="9267" y="3855"/>
                  </a:lnTo>
                  <a:lnTo>
                    <a:pt x="9311" y="3378"/>
                  </a:lnTo>
                  <a:lnTo>
                    <a:pt x="9267" y="2859"/>
                  </a:lnTo>
                  <a:lnTo>
                    <a:pt x="9224" y="2382"/>
                  </a:lnTo>
                  <a:lnTo>
                    <a:pt x="9137" y="1949"/>
                  </a:lnTo>
                  <a:lnTo>
                    <a:pt x="9051" y="1516"/>
                  </a:lnTo>
                  <a:lnTo>
                    <a:pt x="8921" y="1127"/>
                  </a:lnTo>
                  <a:lnTo>
                    <a:pt x="8791" y="780"/>
                  </a:lnTo>
                  <a:lnTo>
                    <a:pt x="8618" y="477"/>
                  </a:lnTo>
                  <a:lnTo>
                    <a:pt x="8445" y="304"/>
                  </a:lnTo>
                  <a:lnTo>
                    <a:pt x="8228" y="174"/>
                  </a:lnTo>
                  <a:lnTo>
                    <a:pt x="8012" y="131"/>
                  </a:lnTo>
                  <a:lnTo>
                    <a:pt x="7838" y="174"/>
                  </a:lnTo>
                  <a:lnTo>
                    <a:pt x="7665" y="217"/>
                  </a:lnTo>
                  <a:lnTo>
                    <a:pt x="7492" y="304"/>
                  </a:lnTo>
                  <a:lnTo>
                    <a:pt x="7232" y="477"/>
                  </a:lnTo>
                  <a:lnTo>
                    <a:pt x="7146" y="520"/>
                  </a:lnTo>
                  <a:lnTo>
                    <a:pt x="7059" y="434"/>
                  </a:lnTo>
                  <a:lnTo>
                    <a:pt x="6929" y="261"/>
                  </a:lnTo>
                  <a:lnTo>
                    <a:pt x="6799" y="174"/>
                  </a:lnTo>
                  <a:lnTo>
                    <a:pt x="6669" y="87"/>
                  </a:lnTo>
                  <a:lnTo>
                    <a:pt x="649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7661;p75">
              <a:extLst>
                <a:ext uri="{FF2B5EF4-FFF2-40B4-BE49-F238E27FC236}">
                  <a16:creationId xmlns="" xmlns:a16="http://schemas.microsoft.com/office/drawing/2014/main" id="{3F949677-ACB6-4331-BBC9-DA2BE24ED976}"/>
                </a:ext>
              </a:extLst>
            </p:cNvPr>
            <p:cNvSpPr/>
            <p:nvPr/>
          </p:nvSpPr>
          <p:spPr>
            <a:xfrm>
              <a:off x="1261425" y="1801466"/>
              <a:ext cx="15204" cy="127219"/>
            </a:xfrm>
            <a:custGeom>
              <a:avLst/>
              <a:gdLst/>
              <a:ahLst/>
              <a:cxnLst/>
              <a:rect l="l" t="t" r="r" b="b"/>
              <a:pathLst>
                <a:path w="564" h="4721" extrusionOk="0">
                  <a:moveTo>
                    <a:pt x="1" y="1"/>
                  </a:moveTo>
                  <a:lnTo>
                    <a:pt x="174" y="1170"/>
                  </a:lnTo>
                  <a:lnTo>
                    <a:pt x="304" y="2339"/>
                  </a:lnTo>
                  <a:lnTo>
                    <a:pt x="347" y="3508"/>
                  </a:lnTo>
                  <a:lnTo>
                    <a:pt x="304" y="4677"/>
                  </a:lnTo>
                  <a:lnTo>
                    <a:pt x="304" y="4721"/>
                  </a:lnTo>
                  <a:lnTo>
                    <a:pt x="347" y="4721"/>
                  </a:lnTo>
                  <a:lnTo>
                    <a:pt x="347" y="4677"/>
                  </a:lnTo>
                  <a:lnTo>
                    <a:pt x="477" y="4071"/>
                  </a:lnTo>
                  <a:lnTo>
                    <a:pt x="564" y="3508"/>
                  </a:lnTo>
                  <a:lnTo>
                    <a:pt x="564" y="2902"/>
                  </a:lnTo>
                  <a:lnTo>
                    <a:pt x="564" y="2296"/>
                  </a:lnTo>
                  <a:lnTo>
                    <a:pt x="477" y="1733"/>
                  </a:lnTo>
                  <a:lnTo>
                    <a:pt x="391" y="1127"/>
                  </a:lnTo>
                  <a:lnTo>
                    <a:pt x="217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7662;p75">
              <a:extLst>
                <a:ext uri="{FF2B5EF4-FFF2-40B4-BE49-F238E27FC236}">
                  <a16:creationId xmlns="" xmlns:a16="http://schemas.microsoft.com/office/drawing/2014/main" id="{401FFB67-CDF7-4977-B3B2-CF83E3DAE030}"/>
                </a:ext>
              </a:extLst>
            </p:cNvPr>
            <p:cNvSpPr/>
            <p:nvPr/>
          </p:nvSpPr>
          <p:spPr>
            <a:xfrm>
              <a:off x="1211230" y="1800307"/>
              <a:ext cx="14045" cy="140046"/>
            </a:xfrm>
            <a:custGeom>
              <a:avLst/>
              <a:gdLst/>
              <a:ahLst/>
              <a:cxnLst/>
              <a:rect l="l" t="t" r="r" b="b"/>
              <a:pathLst>
                <a:path w="521" h="5197" extrusionOk="0">
                  <a:moveTo>
                    <a:pt x="44" y="0"/>
                  </a:moveTo>
                  <a:lnTo>
                    <a:pt x="1" y="44"/>
                  </a:lnTo>
                  <a:lnTo>
                    <a:pt x="131" y="607"/>
                  </a:lnTo>
                  <a:lnTo>
                    <a:pt x="217" y="1299"/>
                  </a:lnTo>
                  <a:lnTo>
                    <a:pt x="261" y="1992"/>
                  </a:lnTo>
                  <a:lnTo>
                    <a:pt x="261" y="2728"/>
                  </a:lnTo>
                  <a:lnTo>
                    <a:pt x="261" y="3421"/>
                  </a:lnTo>
                  <a:lnTo>
                    <a:pt x="217" y="4114"/>
                  </a:lnTo>
                  <a:lnTo>
                    <a:pt x="131" y="4677"/>
                  </a:lnTo>
                  <a:lnTo>
                    <a:pt x="1" y="5197"/>
                  </a:lnTo>
                  <a:lnTo>
                    <a:pt x="87" y="5153"/>
                  </a:lnTo>
                  <a:lnTo>
                    <a:pt x="261" y="4547"/>
                  </a:lnTo>
                  <a:lnTo>
                    <a:pt x="434" y="3898"/>
                  </a:lnTo>
                  <a:lnTo>
                    <a:pt x="477" y="3248"/>
                  </a:lnTo>
                  <a:lnTo>
                    <a:pt x="520" y="2599"/>
                  </a:lnTo>
                  <a:lnTo>
                    <a:pt x="477" y="1949"/>
                  </a:lnTo>
                  <a:lnTo>
                    <a:pt x="391" y="1299"/>
                  </a:lnTo>
                  <a:lnTo>
                    <a:pt x="261" y="650"/>
                  </a:lnTo>
                  <a:lnTo>
                    <a:pt x="44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7663;p75">
              <a:extLst>
                <a:ext uri="{FF2B5EF4-FFF2-40B4-BE49-F238E27FC236}">
                  <a16:creationId xmlns="" xmlns:a16="http://schemas.microsoft.com/office/drawing/2014/main" id="{DF0C8A7A-21BD-4A06-9086-F45A53DE29A8}"/>
                </a:ext>
              </a:extLst>
            </p:cNvPr>
            <p:cNvSpPr/>
            <p:nvPr/>
          </p:nvSpPr>
          <p:spPr>
            <a:xfrm>
              <a:off x="1155212" y="1813134"/>
              <a:ext cx="18709" cy="135384"/>
            </a:xfrm>
            <a:custGeom>
              <a:avLst/>
              <a:gdLst/>
              <a:ahLst/>
              <a:cxnLst/>
              <a:rect l="l" t="t" r="r" b="b"/>
              <a:pathLst>
                <a:path w="694" h="5024" extrusionOk="0">
                  <a:moveTo>
                    <a:pt x="303" y="1"/>
                  </a:moveTo>
                  <a:lnTo>
                    <a:pt x="390" y="650"/>
                  </a:lnTo>
                  <a:lnTo>
                    <a:pt x="433" y="1256"/>
                  </a:lnTo>
                  <a:lnTo>
                    <a:pt x="477" y="1906"/>
                  </a:lnTo>
                  <a:lnTo>
                    <a:pt x="433" y="2512"/>
                  </a:lnTo>
                  <a:lnTo>
                    <a:pt x="390" y="3162"/>
                  </a:lnTo>
                  <a:lnTo>
                    <a:pt x="303" y="3768"/>
                  </a:lnTo>
                  <a:lnTo>
                    <a:pt x="174" y="4374"/>
                  </a:lnTo>
                  <a:lnTo>
                    <a:pt x="0" y="4980"/>
                  </a:lnTo>
                  <a:lnTo>
                    <a:pt x="0" y="5024"/>
                  </a:lnTo>
                  <a:lnTo>
                    <a:pt x="44" y="4980"/>
                  </a:lnTo>
                  <a:lnTo>
                    <a:pt x="303" y="4461"/>
                  </a:lnTo>
                  <a:lnTo>
                    <a:pt x="520" y="3898"/>
                  </a:lnTo>
                  <a:lnTo>
                    <a:pt x="650" y="3335"/>
                  </a:lnTo>
                  <a:lnTo>
                    <a:pt x="693" y="2729"/>
                  </a:lnTo>
                  <a:lnTo>
                    <a:pt x="693" y="2079"/>
                  </a:lnTo>
                  <a:lnTo>
                    <a:pt x="650" y="1343"/>
                  </a:lnTo>
                  <a:lnTo>
                    <a:pt x="520" y="650"/>
                  </a:lnTo>
                  <a:lnTo>
                    <a:pt x="433" y="304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7664;p75">
              <a:extLst>
                <a:ext uri="{FF2B5EF4-FFF2-40B4-BE49-F238E27FC236}">
                  <a16:creationId xmlns="" xmlns:a16="http://schemas.microsoft.com/office/drawing/2014/main" id="{46ABD2B8-7E64-45E4-BE33-A8FFC3D1822F}"/>
                </a:ext>
              </a:extLst>
            </p:cNvPr>
            <p:cNvSpPr/>
            <p:nvPr/>
          </p:nvSpPr>
          <p:spPr>
            <a:xfrm>
              <a:off x="1106177" y="1870317"/>
              <a:ext cx="164629" cy="117895"/>
            </a:xfrm>
            <a:custGeom>
              <a:avLst/>
              <a:gdLst/>
              <a:ahLst/>
              <a:cxnLst/>
              <a:rect l="l" t="t" r="r" b="b"/>
              <a:pathLst>
                <a:path w="6107" h="4375" extrusionOk="0">
                  <a:moveTo>
                    <a:pt x="304" y="1"/>
                  </a:moveTo>
                  <a:lnTo>
                    <a:pt x="347" y="347"/>
                  </a:lnTo>
                  <a:lnTo>
                    <a:pt x="304" y="693"/>
                  </a:lnTo>
                  <a:lnTo>
                    <a:pt x="174" y="1386"/>
                  </a:lnTo>
                  <a:lnTo>
                    <a:pt x="44" y="2122"/>
                  </a:lnTo>
                  <a:lnTo>
                    <a:pt x="1" y="2858"/>
                  </a:lnTo>
                  <a:lnTo>
                    <a:pt x="1" y="3032"/>
                  </a:lnTo>
                  <a:lnTo>
                    <a:pt x="1" y="3248"/>
                  </a:lnTo>
                  <a:lnTo>
                    <a:pt x="174" y="3595"/>
                  </a:lnTo>
                  <a:lnTo>
                    <a:pt x="304" y="3724"/>
                  </a:lnTo>
                  <a:lnTo>
                    <a:pt x="477" y="3854"/>
                  </a:lnTo>
                  <a:lnTo>
                    <a:pt x="693" y="3898"/>
                  </a:lnTo>
                  <a:lnTo>
                    <a:pt x="910" y="3898"/>
                  </a:lnTo>
                  <a:lnTo>
                    <a:pt x="1083" y="3811"/>
                  </a:lnTo>
                  <a:lnTo>
                    <a:pt x="1300" y="3724"/>
                  </a:lnTo>
                  <a:lnTo>
                    <a:pt x="1430" y="3595"/>
                  </a:lnTo>
                  <a:lnTo>
                    <a:pt x="1603" y="3465"/>
                  </a:lnTo>
                  <a:lnTo>
                    <a:pt x="1733" y="3283"/>
                  </a:lnTo>
                  <a:lnTo>
                    <a:pt x="1733" y="3283"/>
                  </a:lnTo>
                  <a:lnTo>
                    <a:pt x="1733" y="3291"/>
                  </a:lnTo>
                  <a:lnTo>
                    <a:pt x="1776" y="3551"/>
                  </a:lnTo>
                  <a:lnTo>
                    <a:pt x="1819" y="3811"/>
                  </a:lnTo>
                  <a:lnTo>
                    <a:pt x="1906" y="3941"/>
                  </a:lnTo>
                  <a:lnTo>
                    <a:pt x="1993" y="4071"/>
                  </a:lnTo>
                  <a:lnTo>
                    <a:pt x="2209" y="4244"/>
                  </a:lnTo>
                  <a:lnTo>
                    <a:pt x="2469" y="4331"/>
                  </a:lnTo>
                  <a:lnTo>
                    <a:pt x="2599" y="4374"/>
                  </a:lnTo>
                  <a:lnTo>
                    <a:pt x="2772" y="4374"/>
                  </a:lnTo>
                  <a:lnTo>
                    <a:pt x="3032" y="4287"/>
                  </a:lnTo>
                  <a:lnTo>
                    <a:pt x="3292" y="4158"/>
                  </a:lnTo>
                  <a:lnTo>
                    <a:pt x="3508" y="3984"/>
                  </a:lnTo>
                  <a:lnTo>
                    <a:pt x="3638" y="3811"/>
                  </a:lnTo>
                  <a:lnTo>
                    <a:pt x="3941" y="3378"/>
                  </a:lnTo>
                  <a:lnTo>
                    <a:pt x="3963" y="3313"/>
                  </a:lnTo>
                  <a:lnTo>
                    <a:pt x="3963" y="3313"/>
                  </a:lnTo>
                  <a:lnTo>
                    <a:pt x="3984" y="3378"/>
                  </a:lnTo>
                  <a:lnTo>
                    <a:pt x="4114" y="3595"/>
                  </a:lnTo>
                  <a:lnTo>
                    <a:pt x="4288" y="3811"/>
                  </a:lnTo>
                  <a:lnTo>
                    <a:pt x="4547" y="3941"/>
                  </a:lnTo>
                  <a:lnTo>
                    <a:pt x="4807" y="3984"/>
                  </a:lnTo>
                  <a:lnTo>
                    <a:pt x="5067" y="3984"/>
                  </a:lnTo>
                  <a:lnTo>
                    <a:pt x="5197" y="3941"/>
                  </a:lnTo>
                  <a:lnTo>
                    <a:pt x="5327" y="3854"/>
                  </a:lnTo>
                  <a:lnTo>
                    <a:pt x="5500" y="3681"/>
                  </a:lnTo>
                  <a:lnTo>
                    <a:pt x="5630" y="3465"/>
                  </a:lnTo>
                  <a:lnTo>
                    <a:pt x="5760" y="3248"/>
                  </a:lnTo>
                  <a:lnTo>
                    <a:pt x="5890" y="3032"/>
                  </a:lnTo>
                  <a:lnTo>
                    <a:pt x="6020" y="2512"/>
                  </a:lnTo>
                  <a:lnTo>
                    <a:pt x="6106" y="2079"/>
                  </a:lnTo>
                  <a:lnTo>
                    <a:pt x="6106" y="2079"/>
                  </a:lnTo>
                  <a:lnTo>
                    <a:pt x="5933" y="2512"/>
                  </a:lnTo>
                  <a:lnTo>
                    <a:pt x="5803" y="2945"/>
                  </a:lnTo>
                  <a:lnTo>
                    <a:pt x="5673" y="3162"/>
                  </a:lnTo>
                  <a:lnTo>
                    <a:pt x="5543" y="3335"/>
                  </a:lnTo>
                  <a:lnTo>
                    <a:pt x="5413" y="3508"/>
                  </a:lnTo>
                  <a:lnTo>
                    <a:pt x="5240" y="3681"/>
                  </a:lnTo>
                  <a:lnTo>
                    <a:pt x="5024" y="3768"/>
                  </a:lnTo>
                  <a:lnTo>
                    <a:pt x="4850" y="3768"/>
                  </a:lnTo>
                  <a:lnTo>
                    <a:pt x="4634" y="3724"/>
                  </a:lnTo>
                  <a:lnTo>
                    <a:pt x="4461" y="3595"/>
                  </a:lnTo>
                  <a:lnTo>
                    <a:pt x="4288" y="3421"/>
                  </a:lnTo>
                  <a:lnTo>
                    <a:pt x="4201" y="3248"/>
                  </a:lnTo>
                  <a:lnTo>
                    <a:pt x="4114" y="3032"/>
                  </a:lnTo>
                  <a:lnTo>
                    <a:pt x="4114" y="2858"/>
                  </a:lnTo>
                  <a:lnTo>
                    <a:pt x="4071" y="2166"/>
                  </a:lnTo>
                  <a:lnTo>
                    <a:pt x="3855" y="2858"/>
                  </a:lnTo>
                  <a:lnTo>
                    <a:pt x="3681" y="3248"/>
                  </a:lnTo>
                  <a:lnTo>
                    <a:pt x="3422" y="3638"/>
                  </a:lnTo>
                  <a:lnTo>
                    <a:pt x="3292" y="3811"/>
                  </a:lnTo>
                  <a:lnTo>
                    <a:pt x="3118" y="3941"/>
                  </a:lnTo>
                  <a:lnTo>
                    <a:pt x="2945" y="4028"/>
                  </a:lnTo>
                  <a:lnTo>
                    <a:pt x="2729" y="4114"/>
                  </a:lnTo>
                  <a:lnTo>
                    <a:pt x="2512" y="4071"/>
                  </a:lnTo>
                  <a:lnTo>
                    <a:pt x="2339" y="4028"/>
                  </a:lnTo>
                  <a:lnTo>
                    <a:pt x="2209" y="3898"/>
                  </a:lnTo>
                  <a:lnTo>
                    <a:pt x="2122" y="3724"/>
                  </a:lnTo>
                  <a:lnTo>
                    <a:pt x="2036" y="3291"/>
                  </a:lnTo>
                  <a:lnTo>
                    <a:pt x="2036" y="3075"/>
                  </a:lnTo>
                  <a:lnTo>
                    <a:pt x="2079" y="2858"/>
                  </a:lnTo>
                  <a:lnTo>
                    <a:pt x="2209" y="2036"/>
                  </a:lnTo>
                  <a:lnTo>
                    <a:pt x="1819" y="2772"/>
                  </a:lnTo>
                  <a:lnTo>
                    <a:pt x="1811" y="2784"/>
                  </a:lnTo>
                  <a:lnTo>
                    <a:pt x="1811" y="2784"/>
                  </a:lnTo>
                  <a:lnTo>
                    <a:pt x="1776" y="2772"/>
                  </a:lnTo>
                  <a:lnTo>
                    <a:pt x="1762" y="2858"/>
                  </a:lnTo>
                  <a:lnTo>
                    <a:pt x="1762" y="2858"/>
                  </a:lnTo>
                  <a:lnTo>
                    <a:pt x="1646" y="3032"/>
                  </a:lnTo>
                  <a:lnTo>
                    <a:pt x="1430" y="3335"/>
                  </a:lnTo>
                  <a:lnTo>
                    <a:pt x="1300" y="3421"/>
                  </a:lnTo>
                  <a:lnTo>
                    <a:pt x="1170" y="3508"/>
                  </a:lnTo>
                  <a:lnTo>
                    <a:pt x="867" y="3638"/>
                  </a:lnTo>
                  <a:lnTo>
                    <a:pt x="737" y="3681"/>
                  </a:lnTo>
                  <a:lnTo>
                    <a:pt x="607" y="3638"/>
                  </a:lnTo>
                  <a:lnTo>
                    <a:pt x="477" y="3595"/>
                  </a:lnTo>
                  <a:lnTo>
                    <a:pt x="347" y="3508"/>
                  </a:lnTo>
                  <a:lnTo>
                    <a:pt x="217" y="3205"/>
                  </a:lnTo>
                  <a:lnTo>
                    <a:pt x="174" y="2858"/>
                  </a:lnTo>
                  <a:lnTo>
                    <a:pt x="217" y="2166"/>
                  </a:lnTo>
                  <a:lnTo>
                    <a:pt x="304" y="1429"/>
                  </a:lnTo>
                  <a:lnTo>
                    <a:pt x="390" y="693"/>
                  </a:lnTo>
                  <a:lnTo>
                    <a:pt x="390" y="347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7665;p75">
              <a:extLst>
                <a:ext uri="{FF2B5EF4-FFF2-40B4-BE49-F238E27FC236}">
                  <a16:creationId xmlns="" xmlns:a16="http://schemas.microsoft.com/office/drawing/2014/main" id="{86298CDE-768E-4A2B-8F3A-D21F535F4D3D}"/>
                </a:ext>
              </a:extLst>
            </p:cNvPr>
            <p:cNvSpPr/>
            <p:nvPr/>
          </p:nvSpPr>
          <p:spPr>
            <a:xfrm>
              <a:off x="1184380" y="1883144"/>
              <a:ext cx="145948" cy="164568"/>
            </a:xfrm>
            <a:custGeom>
              <a:avLst/>
              <a:gdLst/>
              <a:ahLst/>
              <a:cxnLst/>
              <a:rect l="l" t="t" r="r" b="b"/>
              <a:pathLst>
                <a:path w="5414" h="6107" extrusionOk="0">
                  <a:moveTo>
                    <a:pt x="694" y="1"/>
                  </a:moveTo>
                  <a:lnTo>
                    <a:pt x="434" y="44"/>
                  </a:lnTo>
                  <a:lnTo>
                    <a:pt x="217" y="131"/>
                  </a:lnTo>
                  <a:lnTo>
                    <a:pt x="88" y="217"/>
                  </a:lnTo>
                  <a:lnTo>
                    <a:pt x="1" y="347"/>
                  </a:lnTo>
                  <a:lnTo>
                    <a:pt x="1" y="520"/>
                  </a:lnTo>
                  <a:lnTo>
                    <a:pt x="1" y="694"/>
                  </a:lnTo>
                  <a:lnTo>
                    <a:pt x="88" y="824"/>
                  </a:lnTo>
                  <a:lnTo>
                    <a:pt x="131" y="997"/>
                  </a:lnTo>
                  <a:lnTo>
                    <a:pt x="391" y="1257"/>
                  </a:lnTo>
                  <a:lnTo>
                    <a:pt x="737" y="1473"/>
                  </a:lnTo>
                  <a:lnTo>
                    <a:pt x="1083" y="1690"/>
                  </a:lnTo>
                  <a:lnTo>
                    <a:pt x="1516" y="1863"/>
                  </a:lnTo>
                  <a:lnTo>
                    <a:pt x="1949" y="1949"/>
                  </a:lnTo>
                  <a:lnTo>
                    <a:pt x="2339" y="2079"/>
                  </a:lnTo>
                  <a:lnTo>
                    <a:pt x="2036" y="2253"/>
                  </a:lnTo>
                  <a:lnTo>
                    <a:pt x="1690" y="2512"/>
                  </a:lnTo>
                  <a:lnTo>
                    <a:pt x="1387" y="2859"/>
                  </a:lnTo>
                  <a:lnTo>
                    <a:pt x="1040" y="3248"/>
                  </a:lnTo>
                  <a:lnTo>
                    <a:pt x="910" y="3508"/>
                  </a:lnTo>
                  <a:lnTo>
                    <a:pt x="780" y="3768"/>
                  </a:lnTo>
                  <a:lnTo>
                    <a:pt x="694" y="4028"/>
                  </a:lnTo>
                  <a:lnTo>
                    <a:pt x="650" y="4288"/>
                  </a:lnTo>
                  <a:lnTo>
                    <a:pt x="650" y="4591"/>
                  </a:lnTo>
                  <a:lnTo>
                    <a:pt x="694" y="4894"/>
                  </a:lnTo>
                  <a:lnTo>
                    <a:pt x="780" y="5110"/>
                  </a:lnTo>
                  <a:lnTo>
                    <a:pt x="867" y="5327"/>
                  </a:lnTo>
                  <a:lnTo>
                    <a:pt x="997" y="5500"/>
                  </a:lnTo>
                  <a:lnTo>
                    <a:pt x="1170" y="5673"/>
                  </a:lnTo>
                  <a:lnTo>
                    <a:pt x="1343" y="5847"/>
                  </a:lnTo>
                  <a:lnTo>
                    <a:pt x="1516" y="5933"/>
                  </a:lnTo>
                  <a:lnTo>
                    <a:pt x="1733" y="6020"/>
                  </a:lnTo>
                  <a:lnTo>
                    <a:pt x="1949" y="6106"/>
                  </a:lnTo>
                  <a:lnTo>
                    <a:pt x="2772" y="5414"/>
                  </a:lnTo>
                  <a:lnTo>
                    <a:pt x="3508" y="4677"/>
                  </a:lnTo>
                  <a:lnTo>
                    <a:pt x="3898" y="4288"/>
                  </a:lnTo>
                  <a:lnTo>
                    <a:pt x="4288" y="3811"/>
                  </a:lnTo>
                  <a:lnTo>
                    <a:pt x="4678" y="3378"/>
                  </a:lnTo>
                  <a:lnTo>
                    <a:pt x="4981" y="2902"/>
                  </a:lnTo>
                  <a:lnTo>
                    <a:pt x="5197" y="2426"/>
                  </a:lnTo>
                  <a:lnTo>
                    <a:pt x="5370" y="1993"/>
                  </a:lnTo>
                  <a:lnTo>
                    <a:pt x="5370" y="1776"/>
                  </a:lnTo>
                  <a:lnTo>
                    <a:pt x="5414" y="1603"/>
                  </a:lnTo>
                  <a:lnTo>
                    <a:pt x="5370" y="1386"/>
                  </a:lnTo>
                  <a:lnTo>
                    <a:pt x="5284" y="1213"/>
                  </a:lnTo>
                  <a:lnTo>
                    <a:pt x="5197" y="1040"/>
                  </a:lnTo>
                  <a:lnTo>
                    <a:pt x="5067" y="867"/>
                  </a:lnTo>
                  <a:lnTo>
                    <a:pt x="4894" y="737"/>
                  </a:lnTo>
                  <a:lnTo>
                    <a:pt x="4634" y="607"/>
                  </a:lnTo>
                  <a:lnTo>
                    <a:pt x="4244" y="434"/>
                  </a:lnTo>
                  <a:lnTo>
                    <a:pt x="3595" y="304"/>
                  </a:lnTo>
                  <a:lnTo>
                    <a:pt x="2859" y="131"/>
                  </a:lnTo>
                  <a:lnTo>
                    <a:pt x="2079" y="44"/>
                  </a:lnTo>
                  <a:lnTo>
                    <a:pt x="1343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7666;p75">
              <a:extLst>
                <a:ext uri="{FF2B5EF4-FFF2-40B4-BE49-F238E27FC236}">
                  <a16:creationId xmlns="" xmlns:a16="http://schemas.microsoft.com/office/drawing/2014/main" id="{C11989FC-D144-4BE3-B90B-CB80E97BDCE2}"/>
                </a:ext>
              </a:extLst>
            </p:cNvPr>
            <p:cNvSpPr/>
            <p:nvPr/>
          </p:nvSpPr>
          <p:spPr>
            <a:xfrm>
              <a:off x="1179717" y="1879641"/>
              <a:ext cx="136621" cy="124902"/>
            </a:xfrm>
            <a:custGeom>
              <a:avLst/>
              <a:gdLst/>
              <a:ahLst/>
              <a:cxnLst/>
              <a:rect l="l" t="t" r="r" b="b"/>
              <a:pathLst>
                <a:path w="5068" h="4635" extrusionOk="0">
                  <a:moveTo>
                    <a:pt x="997" y="1"/>
                  </a:moveTo>
                  <a:lnTo>
                    <a:pt x="737" y="44"/>
                  </a:lnTo>
                  <a:lnTo>
                    <a:pt x="434" y="88"/>
                  </a:lnTo>
                  <a:lnTo>
                    <a:pt x="304" y="131"/>
                  </a:lnTo>
                  <a:lnTo>
                    <a:pt x="174" y="217"/>
                  </a:lnTo>
                  <a:lnTo>
                    <a:pt x="87" y="304"/>
                  </a:lnTo>
                  <a:lnTo>
                    <a:pt x="44" y="347"/>
                  </a:lnTo>
                  <a:lnTo>
                    <a:pt x="44" y="434"/>
                  </a:lnTo>
                  <a:lnTo>
                    <a:pt x="1" y="521"/>
                  </a:lnTo>
                  <a:lnTo>
                    <a:pt x="1" y="824"/>
                  </a:lnTo>
                  <a:lnTo>
                    <a:pt x="44" y="997"/>
                  </a:lnTo>
                  <a:lnTo>
                    <a:pt x="131" y="1127"/>
                  </a:lnTo>
                  <a:lnTo>
                    <a:pt x="304" y="1343"/>
                  </a:lnTo>
                  <a:lnTo>
                    <a:pt x="520" y="1560"/>
                  </a:lnTo>
                  <a:lnTo>
                    <a:pt x="737" y="1690"/>
                  </a:lnTo>
                  <a:lnTo>
                    <a:pt x="953" y="1820"/>
                  </a:lnTo>
                  <a:lnTo>
                    <a:pt x="1473" y="2036"/>
                  </a:lnTo>
                  <a:lnTo>
                    <a:pt x="1949" y="2209"/>
                  </a:lnTo>
                  <a:lnTo>
                    <a:pt x="2188" y="2249"/>
                  </a:lnTo>
                  <a:lnTo>
                    <a:pt x="2188" y="2249"/>
                  </a:lnTo>
                  <a:lnTo>
                    <a:pt x="2122" y="2296"/>
                  </a:lnTo>
                  <a:lnTo>
                    <a:pt x="1863" y="2556"/>
                  </a:lnTo>
                  <a:lnTo>
                    <a:pt x="1560" y="2816"/>
                  </a:lnTo>
                  <a:lnTo>
                    <a:pt x="1343" y="3162"/>
                  </a:lnTo>
                  <a:lnTo>
                    <a:pt x="1127" y="3465"/>
                  </a:lnTo>
                  <a:lnTo>
                    <a:pt x="953" y="3855"/>
                  </a:lnTo>
                  <a:lnTo>
                    <a:pt x="867" y="4245"/>
                  </a:lnTo>
                  <a:lnTo>
                    <a:pt x="867" y="4634"/>
                  </a:lnTo>
                  <a:lnTo>
                    <a:pt x="910" y="4245"/>
                  </a:lnTo>
                  <a:lnTo>
                    <a:pt x="997" y="3855"/>
                  </a:lnTo>
                  <a:lnTo>
                    <a:pt x="1213" y="3552"/>
                  </a:lnTo>
                  <a:lnTo>
                    <a:pt x="1386" y="3205"/>
                  </a:lnTo>
                  <a:lnTo>
                    <a:pt x="1646" y="2945"/>
                  </a:lnTo>
                  <a:lnTo>
                    <a:pt x="1949" y="2686"/>
                  </a:lnTo>
                  <a:lnTo>
                    <a:pt x="2252" y="2469"/>
                  </a:lnTo>
                  <a:lnTo>
                    <a:pt x="2556" y="2253"/>
                  </a:lnTo>
                  <a:lnTo>
                    <a:pt x="2859" y="2123"/>
                  </a:lnTo>
                  <a:lnTo>
                    <a:pt x="2512" y="2036"/>
                  </a:lnTo>
                  <a:lnTo>
                    <a:pt x="1993" y="1906"/>
                  </a:lnTo>
                  <a:lnTo>
                    <a:pt x="1516" y="1776"/>
                  </a:lnTo>
                  <a:lnTo>
                    <a:pt x="1083" y="1560"/>
                  </a:lnTo>
                  <a:lnTo>
                    <a:pt x="694" y="1300"/>
                  </a:lnTo>
                  <a:lnTo>
                    <a:pt x="520" y="1127"/>
                  </a:lnTo>
                  <a:lnTo>
                    <a:pt x="390" y="954"/>
                  </a:lnTo>
                  <a:lnTo>
                    <a:pt x="304" y="780"/>
                  </a:lnTo>
                  <a:lnTo>
                    <a:pt x="304" y="564"/>
                  </a:lnTo>
                  <a:lnTo>
                    <a:pt x="304" y="477"/>
                  </a:lnTo>
                  <a:lnTo>
                    <a:pt x="347" y="434"/>
                  </a:lnTo>
                  <a:lnTo>
                    <a:pt x="520" y="347"/>
                  </a:lnTo>
                  <a:lnTo>
                    <a:pt x="780" y="304"/>
                  </a:lnTo>
                  <a:lnTo>
                    <a:pt x="997" y="261"/>
                  </a:lnTo>
                  <a:lnTo>
                    <a:pt x="2036" y="261"/>
                  </a:lnTo>
                  <a:lnTo>
                    <a:pt x="3032" y="347"/>
                  </a:lnTo>
                  <a:lnTo>
                    <a:pt x="3551" y="434"/>
                  </a:lnTo>
                  <a:lnTo>
                    <a:pt x="4071" y="564"/>
                  </a:lnTo>
                  <a:lnTo>
                    <a:pt x="4591" y="694"/>
                  </a:lnTo>
                  <a:lnTo>
                    <a:pt x="5067" y="867"/>
                  </a:lnTo>
                  <a:lnTo>
                    <a:pt x="5067" y="867"/>
                  </a:lnTo>
                  <a:lnTo>
                    <a:pt x="4851" y="737"/>
                  </a:lnTo>
                  <a:lnTo>
                    <a:pt x="4591" y="607"/>
                  </a:lnTo>
                  <a:lnTo>
                    <a:pt x="4114" y="434"/>
                  </a:lnTo>
                  <a:lnTo>
                    <a:pt x="3595" y="304"/>
                  </a:lnTo>
                  <a:lnTo>
                    <a:pt x="3075" y="217"/>
                  </a:lnTo>
                  <a:lnTo>
                    <a:pt x="2599" y="88"/>
                  </a:lnTo>
                  <a:lnTo>
                    <a:pt x="2079" y="44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7667;p75">
              <a:extLst>
                <a:ext uri="{FF2B5EF4-FFF2-40B4-BE49-F238E27FC236}">
                  <a16:creationId xmlns="" xmlns:a16="http://schemas.microsoft.com/office/drawing/2014/main" id="{F24C44C2-FE98-4EF3-9350-73BCE8029442}"/>
                </a:ext>
              </a:extLst>
            </p:cNvPr>
            <p:cNvSpPr/>
            <p:nvPr/>
          </p:nvSpPr>
          <p:spPr>
            <a:xfrm>
              <a:off x="995274" y="2041838"/>
              <a:ext cx="507825" cy="404940"/>
            </a:xfrm>
            <a:custGeom>
              <a:avLst/>
              <a:gdLst/>
              <a:ahLst/>
              <a:cxnLst/>
              <a:rect l="l" t="t" r="r" b="b"/>
              <a:pathLst>
                <a:path w="18838" h="15027" extrusionOk="0">
                  <a:moveTo>
                    <a:pt x="131" y="1"/>
                  </a:move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2253" y="13078"/>
                  </a:lnTo>
                  <a:lnTo>
                    <a:pt x="2556" y="13338"/>
                  </a:lnTo>
                  <a:lnTo>
                    <a:pt x="2859" y="13554"/>
                  </a:lnTo>
                  <a:lnTo>
                    <a:pt x="3205" y="13771"/>
                  </a:lnTo>
                  <a:lnTo>
                    <a:pt x="3941" y="14117"/>
                  </a:lnTo>
                  <a:lnTo>
                    <a:pt x="4764" y="14420"/>
                  </a:lnTo>
                  <a:lnTo>
                    <a:pt x="5587" y="14637"/>
                  </a:lnTo>
                  <a:lnTo>
                    <a:pt x="6496" y="14810"/>
                  </a:lnTo>
                  <a:lnTo>
                    <a:pt x="7449" y="14940"/>
                  </a:lnTo>
                  <a:lnTo>
                    <a:pt x="8402" y="15027"/>
                  </a:lnTo>
                  <a:lnTo>
                    <a:pt x="10264" y="15027"/>
                  </a:lnTo>
                  <a:lnTo>
                    <a:pt x="11173" y="14983"/>
                  </a:lnTo>
                  <a:lnTo>
                    <a:pt x="12082" y="14940"/>
                  </a:lnTo>
                  <a:lnTo>
                    <a:pt x="13641" y="14767"/>
                  </a:lnTo>
                  <a:lnTo>
                    <a:pt x="14940" y="14507"/>
                  </a:lnTo>
                  <a:lnTo>
                    <a:pt x="15979" y="14247"/>
                  </a:lnTo>
                  <a:lnTo>
                    <a:pt x="16499" y="14074"/>
                  </a:lnTo>
                  <a:lnTo>
                    <a:pt x="17019" y="13901"/>
                  </a:lnTo>
                  <a:lnTo>
                    <a:pt x="17452" y="13684"/>
                  </a:lnTo>
                  <a:lnTo>
                    <a:pt x="17841" y="13468"/>
                  </a:lnTo>
                  <a:lnTo>
                    <a:pt x="18231" y="13251"/>
                  </a:lnTo>
                  <a:lnTo>
                    <a:pt x="18491" y="12991"/>
                  </a:lnTo>
                  <a:lnTo>
                    <a:pt x="18707" y="12775"/>
                  </a:lnTo>
                  <a:lnTo>
                    <a:pt x="18837" y="12515"/>
                  </a:lnTo>
                  <a:lnTo>
                    <a:pt x="18837" y="12255"/>
                  </a:lnTo>
                  <a:lnTo>
                    <a:pt x="18837" y="12125"/>
                  </a:lnTo>
                  <a:lnTo>
                    <a:pt x="18751" y="12039"/>
                  </a:lnTo>
                  <a:lnTo>
                    <a:pt x="18578" y="11779"/>
                  </a:lnTo>
                  <a:lnTo>
                    <a:pt x="18231" y="11519"/>
                  </a:lnTo>
                  <a:lnTo>
                    <a:pt x="17798" y="11303"/>
                  </a:lnTo>
                  <a:lnTo>
                    <a:pt x="17192" y="11086"/>
                  </a:lnTo>
                  <a:lnTo>
                    <a:pt x="16239" y="10826"/>
                  </a:lnTo>
                  <a:lnTo>
                    <a:pt x="14983" y="10523"/>
                  </a:lnTo>
                  <a:lnTo>
                    <a:pt x="12255" y="9830"/>
                  </a:lnTo>
                  <a:lnTo>
                    <a:pt x="10913" y="9441"/>
                  </a:lnTo>
                  <a:lnTo>
                    <a:pt x="9787" y="9008"/>
                  </a:lnTo>
                  <a:lnTo>
                    <a:pt x="9311" y="8834"/>
                  </a:lnTo>
                  <a:lnTo>
                    <a:pt x="8921" y="8618"/>
                  </a:lnTo>
                  <a:lnTo>
                    <a:pt x="8661" y="8401"/>
                  </a:lnTo>
                  <a:lnTo>
                    <a:pt x="8488" y="8185"/>
                  </a:lnTo>
                  <a:lnTo>
                    <a:pt x="8402" y="7882"/>
                  </a:lnTo>
                  <a:lnTo>
                    <a:pt x="8358" y="7535"/>
                  </a:lnTo>
                  <a:lnTo>
                    <a:pt x="8315" y="6583"/>
                  </a:lnTo>
                  <a:lnTo>
                    <a:pt x="8358" y="5414"/>
                  </a:lnTo>
                  <a:lnTo>
                    <a:pt x="8445" y="4201"/>
                  </a:lnTo>
                  <a:lnTo>
                    <a:pt x="8661" y="2079"/>
                  </a:lnTo>
                  <a:lnTo>
                    <a:pt x="8791" y="11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7668;p75">
              <a:extLst>
                <a:ext uri="{FF2B5EF4-FFF2-40B4-BE49-F238E27FC236}">
                  <a16:creationId xmlns="" xmlns:a16="http://schemas.microsoft.com/office/drawing/2014/main" id="{B7CB76C8-BD48-4D7E-A532-898E11919BAB}"/>
                </a:ext>
              </a:extLst>
            </p:cNvPr>
            <p:cNvSpPr/>
            <p:nvPr/>
          </p:nvSpPr>
          <p:spPr>
            <a:xfrm>
              <a:off x="995274" y="2041838"/>
              <a:ext cx="507825" cy="404940"/>
            </a:xfrm>
            <a:custGeom>
              <a:avLst/>
              <a:gdLst/>
              <a:ahLst/>
              <a:cxnLst/>
              <a:rect l="l" t="t" r="r" b="b"/>
              <a:pathLst>
                <a:path w="18838" h="15027" fill="none" extrusionOk="0">
                  <a:moveTo>
                    <a:pt x="17192" y="11086"/>
                  </a:moveTo>
                  <a:lnTo>
                    <a:pt x="17192" y="11086"/>
                  </a:lnTo>
                  <a:lnTo>
                    <a:pt x="16239" y="10826"/>
                  </a:lnTo>
                  <a:lnTo>
                    <a:pt x="14983" y="10523"/>
                  </a:lnTo>
                  <a:lnTo>
                    <a:pt x="12255" y="9830"/>
                  </a:lnTo>
                  <a:lnTo>
                    <a:pt x="10913" y="9441"/>
                  </a:lnTo>
                  <a:lnTo>
                    <a:pt x="9787" y="9008"/>
                  </a:lnTo>
                  <a:lnTo>
                    <a:pt x="9311" y="8834"/>
                  </a:lnTo>
                  <a:lnTo>
                    <a:pt x="8921" y="8618"/>
                  </a:lnTo>
                  <a:lnTo>
                    <a:pt x="8661" y="8401"/>
                  </a:lnTo>
                  <a:lnTo>
                    <a:pt x="8488" y="8185"/>
                  </a:lnTo>
                  <a:lnTo>
                    <a:pt x="8488" y="8185"/>
                  </a:lnTo>
                  <a:lnTo>
                    <a:pt x="8402" y="7882"/>
                  </a:lnTo>
                  <a:lnTo>
                    <a:pt x="8358" y="7535"/>
                  </a:lnTo>
                  <a:lnTo>
                    <a:pt x="8315" y="6583"/>
                  </a:lnTo>
                  <a:lnTo>
                    <a:pt x="8358" y="5414"/>
                  </a:lnTo>
                  <a:lnTo>
                    <a:pt x="8445" y="4201"/>
                  </a:lnTo>
                  <a:lnTo>
                    <a:pt x="8661" y="2079"/>
                  </a:lnTo>
                  <a:lnTo>
                    <a:pt x="8791" y="1170"/>
                  </a:lnTo>
                  <a:lnTo>
                    <a:pt x="131" y="1"/>
                  </a:lnTo>
                  <a:lnTo>
                    <a:pt x="131" y="1"/>
                  </a:ln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1993" y="12818"/>
                  </a:lnTo>
                  <a:lnTo>
                    <a:pt x="2253" y="13078"/>
                  </a:lnTo>
                  <a:lnTo>
                    <a:pt x="2556" y="13338"/>
                  </a:lnTo>
                  <a:lnTo>
                    <a:pt x="2859" y="13554"/>
                  </a:lnTo>
                  <a:lnTo>
                    <a:pt x="3205" y="13771"/>
                  </a:lnTo>
                  <a:lnTo>
                    <a:pt x="3941" y="14117"/>
                  </a:lnTo>
                  <a:lnTo>
                    <a:pt x="4764" y="14420"/>
                  </a:lnTo>
                  <a:lnTo>
                    <a:pt x="5587" y="14637"/>
                  </a:lnTo>
                  <a:lnTo>
                    <a:pt x="6496" y="14810"/>
                  </a:lnTo>
                  <a:lnTo>
                    <a:pt x="7449" y="14940"/>
                  </a:lnTo>
                  <a:lnTo>
                    <a:pt x="8402" y="15027"/>
                  </a:lnTo>
                  <a:lnTo>
                    <a:pt x="9354" y="15027"/>
                  </a:lnTo>
                  <a:lnTo>
                    <a:pt x="10264" y="15027"/>
                  </a:lnTo>
                  <a:lnTo>
                    <a:pt x="11173" y="14983"/>
                  </a:lnTo>
                  <a:lnTo>
                    <a:pt x="12082" y="14940"/>
                  </a:lnTo>
                  <a:lnTo>
                    <a:pt x="13641" y="14767"/>
                  </a:lnTo>
                  <a:lnTo>
                    <a:pt x="14940" y="14507"/>
                  </a:lnTo>
                  <a:lnTo>
                    <a:pt x="14940" y="14507"/>
                  </a:lnTo>
                  <a:lnTo>
                    <a:pt x="15979" y="14247"/>
                  </a:lnTo>
                  <a:lnTo>
                    <a:pt x="16499" y="14074"/>
                  </a:lnTo>
                  <a:lnTo>
                    <a:pt x="17019" y="13901"/>
                  </a:lnTo>
                  <a:lnTo>
                    <a:pt x="17452" y="13684"/>
                  </a:lnTo>
                  <a:lnTo>
                    <a:pt x="17841" y="13468"/>
                  </a:lnTo>
                  <a:lnTo>
                    <a:pt x="18231" y="13251"/>
                  </a:lnTo>
                  <a:lnTo>
                    <a:pt x="18491" y="12991"/>
                  </a:lnTo>
                  <a:lnTo>
                    <a:pt x="18707" y="12775"/>
                  </a:lnTo>
                  <a:lnTo>
                    <a:pt x="18837" y="12515"/>
                  </a:lnTo>
                  <a:lnTo>
                    <a:pt x="18837" y="12255"/>
                  </a:lnTo>
                  <a:lnTo>
                    <a:pt x="18837" y="12125"/>
                  </a:lnTo>
                  <a:lnTo>
                    <a:pt x="18751" y="12039"/>
                  </a:lnTo>
                  <a:lnTo>
                    <a:pt x="18578" y="11779"/>
                  </a:lnTo>
                  <a:lnTo>
                    <a:pt x="18231" y="11519"/>
                  </a:lnTo>
                  <a:lnTo>
                    <a:pt x="17798" y="11303"/>
                  </a:lnTo>
                  <a:lnTo>
                    <a:pt x="17192" y="110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7669;p75">
              <a:extLst>
                <a:ext uri="{FF2B5EF4-FFF2-40B4-BE49-F238E27FC236}">
                  <a16:creationId xmlns="" xmlns:a16="http://schemas.microsoft.com/office/drawing/2014/main" id="{70FCDACB-6B4F-4A42-92F7-EDC9585EB28C}"/>
                </a:ext>
              </a:extLst>
            </p:cNvPr>
            <p:cNvSpPr/>
            <p:nvPr/>
          </p:nvSpPr>
          <p:spPr>
            <a:xfrm>
              <a:off x="995274" y="2041838"/>
              <a:ext cx="508985" cy="416608"/>
            </a:xfrm>
            <a:custGeom>
              <a:avLst/>
              <a:gdLst/>
              <a:ahLst/>
              <a:cxnLst/>
              <a:rect l="l" t="t" r="r" b="b"/>
              <a:pathLst>
                <a:path w="18881" h="15460" extrusionOk="0">
                  <a:moveTo>
                    <a:pt x="131" y="1"/>
                  </a:move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2166" y="12991"/>
                  </a:lnTo>
                  <a:lnTo>
                    <a:pt x="2383" y="13165"/>
                  </a:lnTo>
                  <a:lnTo>
                    <a:pt x="2686" y="13424"/>
                  </a:lnTo>
                  <a:lnTo>
                    <a:pt x="2989" y="13641"/>
                  </a:lnTo>
                  <a:lnTo>
                    <a:pt x="3682" y="14031"/>
                  </a:lnTo>
                  <a:lnTo>
                    <a:pt x="4504" y="14334"/>
                  </a:lnTo>
                  <a:lnTo>
                    <a:pt x="5327" y="14637"/>
                  </a:lnTo>
                  <a:lnTo>
                    <a:pt x="6236" y="14897"/>
                  </a:lnTo>
                  <a:lnTo>
                    <a:pt x="7189" y="15070"/>
                  </a:lnTo>
                  <a:lnTo>
                    <a:pt x="8185" y="15243"/>
                  </a:lnTo>
                  <a:lnTo>
                    <a:pt x="9181" y="15330"/>
                  </a:lnTo>
                  <a:lnTo>
                    <a:pt x="10177" y="15416"/>
                  </a:lnTo>
                  <a:lnTo>
                    <a:pt x="11130" y="15460"/>
                  </a:lnTo>
                  <a:lnTo>
                    <a:pt x="12992" y="15460"/>
                  </a:lnTo>
                  <a:lnTo>
                    <a:pt x="13814" y="15416"/>
                  </a:lnTo>
                  <a:lnTo>
                    <a:pt x="14594" y="15373"/>
                  </a:lnTo>
                  <a:lnTo>
                    <a:pt x="15287" y="15286"/>
                  </a:lnTo>
                  <a:lnTo>
                    <a:pt x="15850" y="15157"/>
                  </a:lnTo>
                  <a:lnTo>
                    <a:pt x="16196" y="15070"/>
                  </a:lnTo>
                  <a:lnTo>
                    <a:pt x="16499" y="14983"/>
                  </a:lnTo>
                  <a:lnTo>
                    <a:pt x="17062" y="14724"/>
                  </a:lnTo>
                  <a:lnTo>
                    <a:pt x="17582" y="14377"/>
                  </a:lnTo>
                  <a:lnTo>
                    <a:pt x="17971" y="13987"/>
                  </a:lnTo>
                  <a:lnTo>
                    <a:pt x="18318" y="13598"/>
                  </a:lnTo>
                  <a:lnTo>
                    <a:pt x="18578" y="13208"/>
                  </a:lnTo>
                  <a:lnTo>
                    <a:pt x="18751" y="12818"/>
                  </a:lnTo>
                  <a:lnTo>
                    <a:pt x="18837" y="12472"/>
                  </a:lnTo>
                  <a:lnTo>
                    <a:pt x="18881" y="12255"/>
                  </a:lnTo>
                  <a:lnTo>
                    <a:pt x="18837" y="12082"/>
                  </a:lnTo>
                  <a:lnTo>
                    <a:pt x="18707" y="11909"/>
                  </a:lnTo>
                  <a:lnTo>
                    <a:pt x="18578" y="11736"/>
                  </a:lnTo>
                  <a:lnTo>
                    <a:pt x="18318" y="11563"/>
                  </a:lnTo>
                  <a:lnTo>
                    <a:pt x="18015" y="11389"/>
                  </a:lnTo>
                  <a:lnTo>
                    <a:pt x="17668" y="11259"/>
                  </a:lnTo>
                  <a:lnTo>
                    <a:pt x="17235" y="11086"/>
                  </a:lnTo>
                  <a:lnTo>
                    <a:pt x="16239" y="10826"/>
                  </a:lnTo>
                  <a:lnTo>
                    <a:pt x="15027" y="10523"/>
                  </a:lnTo>
                  <a:lnTo>
                    <a:pt x="12255" y="9830"/>
                  </a:lnTo>
                  <a:lnTo>
                    <a:pt x="10956" y="9441"/>
                  </a:lnTo>
                  <a:lnTo>
                    <a:pt x="9831" y="9008"/>
                  </a:lnTo>
                  <a:lnTo>
                    <a:pt x="9354" y="8834"/>
                  </a:lnTo>
                  <a:lnTo>
                    <a:pt x="8964" y="8618"/>
                  </a:lnTo>
                  <a:lnTo>
                    <a:pt x="8705" y="8401"/>
                  </a:lnTo>
                  <a:lnTo>
                    <a:pt x="8531" y="8185"/>
                  </a:lnTo>
                  <a:lnTo>
                    <a:pt x="8445" y="7882"/>
                  </a:lnTo>
                  <a:lnTo>
                    <a:pt x="8402" y="7535"/>
                  </a:lnTo>
                  <a:lnTo>
                    <a:pt x="8358" y="6583"/>
                  </a:lnTo>
                  <a:lnTo>
                    <a:pt x="8402" y="5414"/>
                  </a:lnTo>
                  <a:lnTo>
                    <a:pt x="8488" y="4201"/>
                  </a:lnTo>
                  <a:lnTo>
                    <a:pt x="8705" y="2079"/>
                  </a:lnTo>
                  <a:lnTo>
                    <a:pt x="8791" y="11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7670;p75">
              <a:extLst>
                <a:ext uri="{FF2B5EF4-FFF2-40B4-BE49-F238E27FC236}">
                  <a16:creationId xmlns="" xmlns:a16="http://schemas.microsoft.com/office/drawing/2014/main" id="{5B35A59D-912A-43E7-9EAB-361C55FED944}"/>
                </a:ext>
              </a:extLst>
            </p:cNvPr>
            <p:cNvSpPr/>
            <p:nvPr/>
          </p:nvSpPr>
          <p:spPr>
            <a:xfrm>
              <a:off x="995274" y="2041838"/>
              <a:ext cx="508985" cy="416608"/>
            </a:xfrm>
            <a:custGeom>
              <a:avLst/>
              <a:gdLst/>
              <a:ahLst/>
              <a:cxnLst/>
              <a:rect l="l" t="t" r="r" b="b"/>
              <a:pathLst>
                <a:path w="18881" h="15460" fill="none" extrusionOk="0">
                  <a:moveTo>
                    <a:pt x="131" y="1"/>
                  </a:moveTo>
                  <a:lnTo>
                    <a:pt x="131" y="1"/>
                  </a:lnTo>
                  <a:lnTo>
                    <a:pt x="88" y="391"/>
                  </a:lnTo>
                  <a:lnTo>
                    <a:pt x="44" y="1560"/>
                  </a:lnTo>
                  <a:lnTo>
                    <a:pt x="1" y="3249"/>
                  </a:lnTo>
                  <a:lnTo>
                    <a:pt x="1" y="4244"/>
                  </a:lnTo>
                  <a:lnTo>
                    <a:pt x="44" y="5284"/>
                  </a:lnTo>
                  <a:lnTo>
                    <a:pt x="131" y="6366"/>
                  </a:lnTo>
                  <a:lnTo>
                    <a:pt x="217" y="7449"/>
                  </a:lnTo>
                  <a:lnTo>
                    <a:pt x="391" y="8531"/>
                  </a:lnTo>
                  <a:lnTo>
                    <a:pt x="564" y="9571"/>
                  </a:lnTo>
                  <a:lnTo>
                    <a:pt x="824" y="10523"/>
                  </a:lnTo>
                  <a:lnTo>
                    <a:pt x="1127" y="11433"/>
                  </a:lnTo>
                  <a:lnTo>
                    <a:pt x="1343" y="11822"/>
                  </a:lnTo>
                  <a:lnTo>
                    <a:pt x="1517" y="12169"/>
                  </a:lnTo>
                  <a:lnTo>
                    <a:pt x="1776" y="12515"/>
                  </a:lnTo>
                  <a:lnTo>
                    <a:pt x="1993" y="12818"/>
                  </a:lnTo>
                  <a:lnTo>
                    <a:pt x="1993" y="12818"/>
                  </a:lnTo>
                  <a:lnTo>
                    <a:pt x="2166" y="12991"/>
                  </a:lnTo>
                  <a:lnTo>
                    <a:pt x="2383" y="13165"/>
                  </a:lnTo>
                  <a:lnTo>
                    <a:pt x="2383" y="13165"/>
                  </a:lnTo>
                  <a:lnTo>
                    <a:pt x="2686" y="13424"/>
                  </a:lnTo>
                  <a:lnTo>
                    <a:pt x="2989" y="13641"/>
                  </a:lnTo>
                  <a:lnTo>
                    <a:pt x="3682" y="14031"/>
                  </a:lnTo>
                  <a:lnTo>
                    <a:pt x="4504" y="14334"/>
                  </a:lnTo>
                  <a:lnTo>
                    <a:pt x="5327" y="14637"/>
                  </a:lnTo>
                  <a:lnTo>
                    <a:pt x="6236" y="14897"/>
                  </a:lnTo>
                  <a:lnTo>
                    <a:pt x="7189" y="15070"/>
                  </a:lnTo>
                  <a:lnTo>
                    <a:pt x="8185" y="15243"/>
                  </a:lnTo>
                  <a:lnTo>
                    <a:pt x="9181" y="15330"/>
                  </a:lnTo>
                  <a:lnTo>
                    <a:pt x="10177" y="15416"/>
                  </a:lnTo>
                  <a:lnTo>
                    <a:pt x="11130" y="15460"/>
                  </a:lnTo>
                  <a:lnTo>
                    <a:pt x="12082" y="15460"/>
                  </a:lnTo>
                  <a:lnTo>
                    <a:pt x="12992" y="15460"/>
                  </a:lnTo>
                  <a:lnTo>
                    <a:pt x="13814" y="15416"/>
                  </a:lnTo>
                  <a:lnTo>
                    <a:pt x="14594" y="15373"/>
                  </a:lnTo>
                  <a:lnTo>
                    <a:pt x="15287" y="15286"/>
                  </a:lnTo>
                  <a:lnTo>
                    <a:pt x="15850" y="15157"/>
                  </a:lnTo>
                  <a:lnTo>
                    <a:pt x="15850" y="15157"/>
                  </a:lnTo>
                  <a:lnTo>
                    <a:pt x="16196" y="15070"/>
                  </a:lnTo>
                  <a:lnTo>
                    <a:pt x="16499" y="14983"/>
                  </a:lnTo>
                  <a:lnTo>
                    <a:pt x="17062" y="14724"/>
                  </a:lnTo>
                  <a:lnTo>
                    <a:pt x="17582" y="14377"/>
                  </a:lnTo>
                  <a:lnTo>
                    <a:pt x="17971" y="13987"/>
                  </a:lnTo>
                  <a:lnTo>
                    <a:pt x="18318" y="13598"/>
                  </a:lnTo>
                  <a:lnTo>
                    <a:pt x="18578" y="13208"/>
                  </a:lnTo>
                  <a:lnTo>
                    <a:pt x="18751" y="12818"/>
                  </a:lnTo>
                  <a:lnTo>
                    <a:pt x="18837" y="12472"/>
                  </a:lnTo>
                  <a:lnTo>
                    <a:pt x="18837" y="12472"/>
                  </a:lnTo>
                  <a:lnTo>
                    <a:pt x="18881" y="12255"/>
                  </a:lnTo>
                  <a:lnTo>
                    <a:pt x="18837" y="12082"/>
                  </a:lnTo>
                  <a:lnTo>
                    <a:pt x="18707" y="11909"/>
                  </a:lnTo>
                  <a:lnTo>
                    <a:pt x="18578" y="11736"/>
                  </a:lnTo>
                  <a:lnTo>
                    <a:pt x="18318" y="11563"/>
                  </a:lnTo>
                  <a:lnTo>
                    <a:pt x="18015" y="11389"/>
                  </a:lnTo>
                  <a:lnTo>
                    <a:pt x="17668" y="11259"/>
                  </a:lnTo>
                  <a:lnTo>
                    <a:pt x="17235" y="11086"/>
                  </a:lnTo>
                  <a:lnTo>
                    <a:pt x="17235" y="11086"/>
                  </a:lnTo>
                  <a:lnTo>
                    <a:pt x="16239" y="10826"/>
                  </a:lnTo>
                  <a:lnTo>
                    <a:pt x="15027" y="10523"/>
                  </a:lnTo>
                  <a:lnTo>
                    <a:pt x="12255" y="9830"/>
                  </a:lnTo>
                  <a:lnTo>
                    <a:pt x="10956" y="9441"/>
                  </a:lnTo>
                  <a:lnTo>
                    <a:pt x="9831" y="9008"/>
                  </a:lnTo>
                  <a:lnTo>
                    <a:pt x="9354" y="8834"/>
                  </a:lnTo>
                  <a:lnTo>
                    <a:pt x="8964" y="8618"/>
                  </a:lnTo>
                  <a:lnTo>
                    <a:pt x="8705" y="8401"/>
                  </a:lnTo>
                  <a:lnTo>
                    <a:pt x="8531" y="8185"/>
                  </a:lnTo>
                  <a:lnTo>
                    <a:pt x="8531" y="8185"/>
                  </a:lnTo>
                  <a:lnTo>
                    <a:pt x="8445" y="7882"/>
                  </a:lnTo>
                  <a:lnTo>
                    <a:pt x="8402" y="7535"/>
                  </a:lnTo>
                  <a:lnTo>
                    <a:pt x="8358" y="6583"/>
                  </a:lnTo>
                  <a:lnTo>
                    <a:pt x="8402" y="5414"/>
                  </a:lnTo>
                  <a:lnTo>
                    <a:pt x="8488" y="4201"/>
                  </a:lnTo>
                  <a:lnTo>
                    <a:pt x="8705" y="2079"/>
                  </a:lnTo>
                  <a:lnTo>
                    <a:pt x="8791" y="1170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7671;p75">
              <a:extLst>
                <a:ext uri="{FF2B5EF4-FFF2-40B4-BE49-F238E27FC236}">
                  <a16:creationId xmlns="" xmlns:a16="http://schemas.microsoft.com/office/drawing/2014/main" id="{F7ED97F0-FE11-40F1-94C7-DB15B51C8745}"/>
                </a:ext>
              </a:extLst>
            </p:cNvPr>
            <p:cNvSpPr/>
            <p:nvPr/>
          </p:nvSpPr>
          <p:spPr>
            <a:xfrm>
              <a:off x="1410850" y="2327724"/>
              <a:ext cx="15204" cy="74725"/>
            </a:xfrm>
            <a:custGeom>
              <a:avLst/>
              <a:gdLst/>
              <a:ahLst/>
              <a:cxnLst/>
              <a:rect l="l" t="t" r="r" b="b"/>
              <a:pathLst>
                <a:path w="564" h="2773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131"/>
                  </a:lnTo>
                  <a:lnTo>
                    <a:pt x="0" y="1"/>
                  </a:lnTo>
                  <a:close/>
                  <a:moveTo>
                    <a:pt x="0" y="564"/>
                  </a:moveTo>
                  <a:lnTo>
                    <a:pt x="0" y="1516"/>
                  </a:lnTo>
                  <a:lnTo>
                    <a:pt x="563" y="1516"/>
                  </a:lnTo>
                  <a:lnTo>
                    <a:pt x="563" y="564"/>
                  </a:lnTo>
                  <a:close/>
                  <a:moveTo>
                    <a:pt x="0" y="2079"/>
                  </a:moveTo>
                  <a:lnTo>
                    <a:pt x="0" y="2772"/>
                  </a:lnTo>
                  <a:lnTo>
                    <a:pt x="304" y="2079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7672;p75">
              <a:extLst>
                <a:ext uri="{FF2B5EF4-FFF2-40B4-BE49-F238E27FC236}">
                  <a16:creationId xmlns="" xmlns:a16="http://schemas.microsoft.com/office/drawing/2014/main" id="{2901CEE3-5FFE-430F-9840-56585FEE5C3A}"/>
                </a:ext>
              </a:extLst>
            </p:cNvPr>
            <p:cNvSpPr/>
            <p:nvPr/>
          </p:nvSpPr>
          <p:spPr>
            <a:xfrm>
              <a:off x="1410850" y="2383748"/>
              <a:ext cx="8195" cy="18702"/>
            </a:xfrm>
            <a:custGeom>
              <a:avLst/>
              <a:gdLst/>
              <a:ahLst/>
              <a:cxnLst/>
              <a:rect l="l" t="t" r="r" b="b"/>
              <a:pathLst>
                <a:path w="304" h="694" fill="none" extrusionOk="0">
                  <a:moveTo>
                    <a:pt x="304" y="0"/>
                  </a:moveTo>
                  <a:lnTo>
                    <a:pt x="0" y="0"/>
                  </a:lnTo>
                  <a:lnTo>
                    <a:pt x="0" y="693"/>
                  </a:lnTo>
                  <a:lnTo>
                    <a:pt x="0" y="69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7673;p75">
              <a:extLst>
                <a:ext uri="{FF2B5EF4-FFF2-40B4-BE49-F238E27FC236}">
                  <a16:creationId xmlns="" xmlns:a16="http://schemas.microsoft.com/office/drawing/2014/main" id="{907C0EFC-CC98-4815-9045-4DB3356E920F}"/>
                </a:ext>
              </a:extLst>
            </p:cNvPr>
            <p:cNvSpPr/>
            <p:nvPr/>
          </p:nvSpPr>
          <p:spPr>
            <a:xfrm>
              <a:off x="1410850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7674;p75">
              <a:extLst>
                <a:ext uri="{FF2B5EF4-FFF2-40B4-BE49-F238E27FC236}">
                  <a16:creationId xmlns="" xmlns:a16="http://schemas.microsoft.com/office/drawing/2014/main" id="{D5260C35-3C2D-4AC6-A254-363E4F43293D}"/>
                </a:ext>
              </a:extLst>
            </p:cNvPr>
            <p:cNvSpPr/>
            <p:nvPr/>
          </p:nvSpPr>
          <p:spPr>
            <a:xfrm>
              <a:off x="1410850" y="2327724"/>
              <a:ext cx="15204" cy="9378"/>
            </a:xfrm>
            <a:custGeom>
              <a:avLst/>
              <a:gdLst/>
              <a:ahLst/>
              <a:cxnLst/>
              <a:rect l="l" t="t" r="r" b="b"/>
              <a:pathLst>
                <a:path w="564" h="348" fill="none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1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7675;p75">
              <a:extLst>
                <a:ext uri="{FF2B5EF4-FFF2-40B4-BE49-F238E27FC236}">
                  <a16:creationId xmlns="" xmlns:a16="http://schemas.microsoft.com/office/drawing/2014/main" id="{5CCE796C-964B-4BB8-97DB-DB4D64A6E4B7}"/>
                </a:ext>
              </a:extLst>
            </p:cNvPr>
            <p:cNvSpPr/>
            <p:nvPr/>
          </p:nvSpPr>
          <p:spPr>
            <a:xfrm>
              <a:off x="1378178" y="2456102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0" y="0"/>
                  </a:moveTo>
                  <a:lnTo>
                    <a:pt x="0" y="4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7676;p75">
              <a:extLst>
                <a:ext uri="{FF2B5EF4-FFF2-40B4-BE49-F238E27FC236}">
                  <a16:creationId xmlns="" xmlns:a16="http://schemas.microsoft.com/office/drawing/2014/main" id="{9737B854-EE00-428D-AECF-3CD91FC51CF1}"/>
                </a:ext>
              </a:extLst>
            </p:cNvPr>
            <p:cNvSpPr/>
            <p:nvPr/>
          </p:nvSpPr>
          <p:spPr>
            <a:xfrm>
              <a:off x="1378178" y="2456102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fill="none" extrusionOk="0">
                  <a:moveTo>
                    <a:pt x="87" y="0"/>
                  </a:moveTo>
                  <a:lnTo>
                    <a:pt x="87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7677;p75">
              <a:extLst>
                <a:ext uri="{FF2B5EF4-FFF2-40B4-BE49-F238E27FC236}">
                  <a16:creationId xmlns="" xmlns:a16="http://schemas.microsoft.com/office/drawing/2014/main" id="{1ECBDCC2-D051-4CF4-80B7-197DB7527039}"/>
                </a:ext>
              </a:extLst>
            </p:cNvPr>
            <p:cNvSpPr/>
            <p:nvPr/>
          </p:nvSpPr>
          <p:spPr>
            <a:xfrm>
              <a:off x="1378178" y="2320744"/>
              <a:ext cx="7009" cy="135384"/>
            </a:xfrm>
            <a:custGeom>
              <a:avLst/>
              <a:gdLst/>
              <a:ahLst/>
              <a:cxnLst/>
              <a:rect l="l" t="t" r="r" b="b"/>
              <a:pathLst>
                <a:path w="260" h="5024" extrusionOk="0">
                  <a:moveTo>
                    <a:pt x="0" y="0"/>
                  </a:moveTo>
                  <a:lnTo>
                    <a:pt x="0" y="606"/>
                  </a:lnTo>
                  <a:lnTo>
                    <a:pt x="260" y="606"/>
                  </a:lnTo>
                  <a:lnTo>
                    <a:pt x="260" y="43"/>
                  </a:lnTo>
                  <a:lnTo>
                    <a:pt x="0" y="0"/>
                  </a:lnTo>
                  <a:close/>
                  <a:moveTo>
                    <a:pt x="0" y="823"/>
                  </a:moveTo>
                  <a:lnTo>
                    <a:pt x="0" y="1775"/>
                  </a:lnTo>
                  <a:lnTo>
                    <a:pt x="260" y="1775"/>
                  </a:lnTo>
                  <a:lnTo>
                    <a:pt x="260" y="823"/>
                  </a:lnTo>
                  <a:close/>
                  <a:moveTo>
                    <a:pt x="0" y="2338"/>
                  </a:moveTo>
                  <a:lnTo>
                    <a:pt x="0" y="3291"/>
                  </a:lnTo>
                  <a:lnTo>
                    <a:pt x="260" y="3291"/>
                  </a:lnTo>
                  <a:lnTo>
                    <a:pt x="260" y="2338"/>
                  </a:lnTo>
                  <a:close/>
                  <a:moveTo>
                    <a:pt x="0" y="3508"/>
                  </a:moveTo>
                  <a:lnTo>
                    <a:pt x="0" y="4417"/>
                  </a:lnTo>
                  <a:lnTo>
                    <a:pt x="260" y="4417"/>
                  </a:lnTo>
                  <a:lnTo>
                    <a:pt x="260" y="3508"/>
                  </a:lnTo>
                  <a:close/>
                  <a:moveTo>
                    <a:pt x="0" y="4980"/>
                  </a:moveTo>
                  <a:lnTo>
                    <a:pt x="0" y="5023"/>
                  </a:lnTo>
                  <a:lnTo>
                    <a:pt x="260" y="5023"/>
                  </a:lnTo>
                  <a:lnTo>
                    <a:pt x="260" y="498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7678;p75">
              <a:extLst>
                <a:ext uri="{FF2B5EF4-FFF2-40B4-BE49-F238E27FC236}">
                  <a16:creationId xmlns="" xmlns:a16="http://schemas.microsoft.com/office/drawing/2014/main" id="{C46C3893-BAAA-4684-ADA8-F82DFD6E2D7E}"/>
                </a:ext>
              </a:extLst>
            </p:cNvPr>
            <p:cNvSpPr/>
            <p:nvPr/>
          </p:nvSpPr>
          <p:spPr>
            <a:xfrm>
              <a:off x="1378178" y="2454916"/>
              <a:ext cx="7009" cy="1213"/>
            </a:xfrm>
            <a:custGeom>
              <a:avLst/>
              <a:gdLst/>
              <a:ahLst/>
              <a:cxnLst/>
              <a:rect l="l" t="t" r="r" b="b"/>
              <a:pathLst>
                <a:path w="260" h="45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87" y="44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7679;p75">
              <a:extLst>
                <a:ext uri="{FF2B5EF4-FFF2-40B4-BE49-F238E27FC236}">
                  <a16:creationId xmlns="" xmlns:a16="http://schemas.microsoft.com/office/drawing/2014/main" id="{D4BAE611-8D46-4CB1-B8E5-D53F09505D23}"/>
                </a:ext>
              </a:extLst>
            </p:cNvPr>
            <p:cNvSpPr/>
            <p:nvPr/>
          </p:nvSpPr>
          <p:spPr>
            <a:xfrm>
              <a:off x="1378178" y="2415249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7680;p75">
              <a:extLst>
                <a:ext uri="{FF2B5EF4-FFF2-40B4-BE49-F238E27FC236}">
                  <a16:creationId xmlns="" xmlns:a16="http://schemas.microsoft.com/office/drawing/2014/main" id="{2411633E-6957-4D04-B4F7-FD6F8D1A919E}"/>
                </a:ext>
              </a:extLst>
            </p:cNvPr>
            <p:cNvSpPr/>
            <p:nvPr/>
          </p:nvSpPr>
          <p:spPr>
            <a:xfrm>
              <a:off x="1378178" y="2383748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7681;p75">
              <a:extLst>
                <a:ext uri="{FF2B5EF4-FFF2-40B4-BE49-F238E27FC236}">
                  <a16:creationId xmlns="" xmlns:a16="http://schemas.microsoft.com/office/drawing/2014/main" id="{61055A37-9D49-4DB0-81A1-2F23C59009A1}"/>
                </a:ext>
              </a:extLst>
            </p:cNvPr>
            <p:cNvSpPr/>
            <p:nvPr/>
          </p:nvSpPr>
          <p:spPr>
            <a:xfrm>
              <a:off x="1378178" y="2342895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7682;p75">
              <a:extLst>
                <a:ext uri="{FF2B5EF4-FFF2-40B4-BE49-F238E27FC236}">
                  <a16:creationId xmlns="" xmlns:a16="http://schemas.microsoft.com/office/drawing/2014/main" id="{11EC48FA-8985-4DC1-BB25-5A99C80D8376}"/>
                </a:ext>
              </a:extLst>
            </p:cNvPr>
            <p:cNvSpPr/>
            <p:nvPr/>
          </p:nvSpPr>
          <p:spPr>
            <a:xfrm>
              <a:off x="1378178" y="2320744"/>
              <a:ext cx="7009" cy="16357"/>
            </a:xfrm>
            <a:custGeom>
              <a:avLst/>
              <a:gdLst/>
              <a:ahLst/>
              <a:cxnLst/>
              <a:rect l="l" t="t" r="r" b="b"/>
              <a:pathLst>
                <a:path w="260" h="607" fill="none" extrusionOk="0">
                  <a:moveTo>
                    <a:pt x="0" y="0"/>
                  </a:moveTo>
                  <a:lnTo>
                    <a:pt x="0" y="606"/>
                  </a:lnTo>
                  <a:lnTo>
                    <a:pt x="260" y="606"/>
                  </a:lnTo>
                  <a:lnTo>
                    <a:pt x="26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7683;p75">
              <a:extLst>
                <a:ext uri="{FF2B5EF4-FFF2-40B4-BE49-F238E27FC236}">
                  <a16:creationId xmlns="" xmlns:a16="http://schemas.microsoft.com/office/drawing/2014/main" id="{6D4F54DA-E3E8-4CF6-8CE4-AA56C4569D79}"/>
                </a:ext>
              </a:extLst>
            </p:cNvPr>
            <p:cNvSpPr/>
            <p:nvPr/>
          </p:nvSpPr>
          <p:spPr>
            <a:xfrm>
              <a:off x="1338469" y="2458419"/>
              <a:ext cx="15204" cy="27"/>
            </a:xfrm>
            <a:custGeom>
              <a:avLst/>
              <a:gdLst/>
              <a:ahLst/>
              <a:cxnLst/>
              <a:rect l="l" t="t" r="r" b="b"/>
              <a:pathLst>
                <a:path w="564" h="1" extrusionOk="0">
                  <a:moveTo>
                    <a:pt x="347" y="1"/>
                  </a:moveTo>
                  <a:lnTo>
                    <a:pt x="34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7" y="1"/>
                  </a:lnTo>
                  <a:close/>
                  <a:moveTo>
                    <a:pt x="564" y="1"/>
                  </a:moveTo>
                  <a:lnTo>
                    <a:pt x="564" y="1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7684;p75">
              <a:extLst>
                <a:ext uri="{FF2B5EF4-FFF2-40B4-BE49-F238E27FC236}">
                  <a16:creationId xmlns="" xmlns:a16="http://schemas.microsoft.com/office/drawing/2014/main" id="{C083C3E6-0EB8-4438-AE73-084FFEA429D2}"/>
                </a:ext>
              </a:extLst>
            </p:cNvPr>
            <p:cNvSpPr/>
            <p:nvPr/>
          </p:nvSpPr>
          <p:spPr>
            <a:xfrm>
              <a:off x="1338469" y="2458419"/>
              <a:ext cx="9381" cy="27"/>
            </a:xfrm>
            <a:custGeom>
              <a:avLst/>
              <a:gdLst/>
              <a:ahLst/>
              <a:cxnLst/>
              <a:rect l="l" t="t" r="r" b="b"/>
              <a:pathLst>
                <a:path w="348" h="1" fill="none" extrusionOk="0">
                  <a:moveTo>
                    <a:pt x="347" y="1"/>
                  </a:moveTo>
                  <a:lnTo>
                    <a:pt x="34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7685;p75">
              <a:extLst>
                <a:ext uri="{FF2B5EF4-FFF2-40B4-BE49-F238E27FC236}">
                  <a16:creationId xmlns="" xmlns:a16="http://schemas.microsoft.com/office/drawing/2014/main" id="{E9ABA08B-B6B8-4F96-AADE-094F75CAD7BF}"/>
                </a:ext>
              </a:extLst>
            </p:cNvPr>
            <p:cNvSpPr/>
            <p:nvPr/>
          </p:nvSpPr>
          <p:spPr>
            <a:xfrm>
              <a:off x="1353647" y="245841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7686;p75">
              <a:extLst>
                <a:ext uri="{FF2B5EF4-FFF2-40B4-BE49-F238E27FC236}">
                  <a16:creationId xmlns="" xmlns:a16="http://schemas.microsoft.com/office/drawing/2014/main" id="{142C20BE-E197-4BBE-964D-88933172035E}"/>
                </a:ext>
              </a:extLst>
            </p:cNvPr>
            <p:cNvSpPr/>
            <p:nvPr/>
          </p:nvSpPr>
          <p:spPr>
            <a:xfrm>
              <a:off x="1338469" y="2312552"/>
              <a:ext cx="15204" cy="145894"/>
            </a:xfrm>
            <a:custGeom>
              <a:avLst/>
              <a:gdLst/>
              <a:ahLst/>
              <a:cxnLst/>
              <a:rect l="l" t="t" r="r" b="b"/>
              <a:pathLst>
                <a:path w="564" h="5414" extrusionOk="0">
                  <a:moveTo>
                    <a:pt x="1" y="1"/>
                  </a:moveTo>
                  <a:lnTo>
                    <a:pt x="1" y="910"/>
                  </a:lnTo>
                  <a:lnTo>
                    <a:pt x="564" y="910"/>
                  </a:lnTo>
                  <a:lnTo>
                    <a:pt x="564" y="44"/>
                  </a:lnTo>
                  <a:lnTo>
                    <a:pt x="390" y="1"/>
                  </a:lnTo>
                  <a:close/>
                  <a:moveTo>
                    <a:pt x="1" y="1127"/>
                  </a:moveTo>
                  <a:lnTo>
                    <a:pt x="1" y="2079"/>
                  </a:lnTo>
                  <a:lnTo>
                    <a:pt x="564" y="2079"/>
                  </a:lnTo>
                  <a:lnTo>
                    <a:pt x="564" y="1127"/>
                  </a:lnTo>
                  <a:close/>
                  <a:moveTo>
                    <a:pt x="1" y="2642"/>
                  </a:moveTo>
                  <a:lnTo>
                    <a:pt x="1" y="3595"/>
                  </a:lnTo>
                  <a:lnTo>
                    <a:pt x="564" y="3595"/>
                  </a:lnTo>
                  <a:lnTo>
                    <a:pt x="564" y="2642"/>
                  </a:lnTo>
                  <a:close/>
                  <a:moveTo>
                    <a:pt x="1" y="3812"/>
                  </a:moveTo>
                  <a:lnTo>
                    <a:pt x="1" y="4721"/>
                  </a:lnTo>
                  <a:lnTo>
                    <a:pt x="564" y="4721"/>
                  </a:lnTo>
                  <a:lnTo>
                    <a:pt x="564" y="3812"/>
                  </a:lnTo>
                  <a:close/>
                  <a:moveTo>
                    <a:pt x="1" y="5284"/>
                  </a:moveTo>
                  <a:lnTo>
                    <a:pt x="1" y="5414"/>
                  </a:lnTo>
                  <a:lnTo>
                    <a:pt x="564" y="5414"/>
                  </a:lnTo>
                  <a:lnTo>
                    <a:pt x="564" y="528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7687;p75">
              <a:extLst>
                <a:ext uri="{FF2B5EF4-FFF2-40B4-BE49-F238E27FC236}">
                  <a16:creationId xmlns="" xmlns:a16="http://schemas.microsoft.com/office/drawing/2014/main" id="{D51CA34E-63BD-4C89-B417-2246D83B45E3}"/>
                </a:ext>
              </a:extLst>
            </p:cNvPr>
            <p:cNvSpPr/>
            <p:nvPr/>
          </p:nvSpPr>
          <p:spPr>
            <a:xfrm>
              <a:off x="1338469" y="2454916"/>
              <a:ext cx="15204" cy="3530"/>
            </a:xfrm>
            <a:custGeom>
              <a:avLst/>
              <a:gdLst/>
              <a:ahLst/>
              <a:cxnLst/>
              <a:rect l="l" t="t" r="r" b="b"/>
              <a:pathLst>
                <a:path w="564" h="13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564" y="131"/>
                  </a:lnTo>
                  <a:lnTo>
                    <a:pt x="564" y="131"/>
                  </a:lnTo>
                  <a:lnTo>
                    <a:pt x="564" y="13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7688;p75">
              <a:extLst>
                <a:ext uri="{FF2B5EF4-FFF2-40B4-BE49-F238E27FC236}">
                  <a16:creationId xmlns="" xmlns:a16="http://schemas.microsoft.com/office/drawing/2014/main" id="{FA1FCD62-9575-4442-A906-C24B2B82E174}"/>
                </a:ext>
              </a:extLst>
            </p:cNvPr>
            <p:cNvSpPr/>
            <p:nvPr/>
          </p:nvSpPr>
          <p:spPr>
            <a:xfrm>
              <a:off x="1338469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7689;p75">
              <a:extLst>
                <a:ext uri="{FF2B5EF4-FFF2-40B4-BE49-F238E27FC236}">
                  <a16:creationId xmlns="" xmlns:a16="http://schemas.microsoft.com/office/drawing/2014/main" id="{C6CF7217-14CF-4746-8699-657915517188}"/>
                </a:ext>
              </a:extLst>
            </p:cNvPr>
            <p:cNvSpPr/>
            <p:nvPr/>
          </p:nvSpPr>
          <p:spPr>
            <a:xfrm>
              <a:off x="1338469" y="2383748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7690;p75">
              <a:extLst>
                <a:ext uri="{FF2B5EF4-FFF2-40B4-BE49-F238E27FC236}">
                  <a16:creationId xmlns="" xmlns:a16="http://schemas.microsoft.com/office/drawing/2014/main" id="{C5162E46-8928-4DBF-A671-E706D5F76BEA}"/>
                </a:ext>
              </a:extLst>
            </p:cNvPr>
            <p:cNvSpPr/>
            <p:nvPr/>
          </p:nvSpPr>
          <p:spPr>
            <a:xfrm>
              <a:off x="1338469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7691;p75">
              <a:extLst>
                <a:ext uri="{FF2B5EF4-FFF2-40B4-BE49-F238E27FC236}">
                  <a16:creationId xmlns="" xmlns:a16="http://schemas.microsoft.com/office/drawing/2014/main" id="{19696838-9BC6-4990-8119-795BF96F809D}"/>
                </a:ext>
              </a:extLst>
            </p:cNvPr>
            <p:cNvSpPr/>
            <p:nvPr/>
          </p:nvSpPr>
          <p:spPr>
            <a:xfrm>
              <a:off x="1338469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39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4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7692;p75">
              <a:extLst>
                <a:ext uri="{FF2B5EF4-FFF2-40B4-BE49-F238E27FC236}">
                  <a16:creationId xmlns="" xmlns:a16="http://schemas.microsoft.com/office/drawing/2014/main" id="{9C76FF69-3AB0-40B3-B567-107885DE137D}"/>
                </a:ext>
              </a:extLst>
            </p:cNvPr>
            <p:cNvSpPr/>
            <p:nvPr/>
          </p:nvSpPr>
          <p:spPr>
            <a:xfrm>
              <a:off x="1306956" y="2312552"/>
              <a:ext cx="7036" cy="145894"/>
            </a:xfrm>
            <a:custGeom>
              <a:avLst/>
              <a:gdLst/>
              <a:ahLst/>
              <a:cxnLst/>
              <a:rect l="l" t="t" r="r" b="b"/>
              <a:pathLst>
                <a:path w="261" h="5414" extrusionOk="0">
                  <a:moveTo>
                    <a:pt x="1" y="1"/>
                  </a:move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  <a:close/>
                  <a:moveTo>
                    <a:pt x="1" y="1127"/>
                  </a:moveTo>
                  <a:lnTo>
                    <a:pt x="1" y="2079"/>
                  </a:lnTo>
                  <a:lnTo>
                    <a:pt x="260" y="2079"/>
                  </a:lnTo>
                  <a:lnTo>
                    <a:pt x="260" y="1127"/>
                  </a:lnTo>
                  <a:close/>
                  <a:moveTo>
                    <a:pt x="1" y="2642"/>
                  </a:moveTo>
                  <a:lnTo>
                    <a:pt x="1" y="3552"/>
                  </a:lnTo>
                  <a:lnTo>
                    <a:pt x="260" y="3552"/>
                  </a:lnTo>
                  <a:lnTo>
                    <a:pt x="260" y="2642"/>
                  </a:lnTo>
                  <a:close/>
                  <a:moveTo>
                    <a:pt x="1" y="3812"/>
                  </a:moveTo>
                  <a:lnTo>
                    <a:pt x="1" y="4721"/>
                  </a:lnTo>
                  <a:lnTo>
                    <a:pt x="260" y="4721"/>
                  </a:lnTo>
                  <a:lnTo>
                    <a:pt x="260" y="3812"/>
                  </a:lnTo>
                  <a:close/>
                  <a:moveTo>
                    <a:pt x="1" y="5284"/>
                  </a:moveTo>
                  <a:lnTo>
                    <a:pt x="1" y="5414"/>
                  </a:lnTo>
                  <a:lnTo>
                    <a:pt x="260" y="5414"/>
                  </a:lnTo>
                  <a:lnTo>
                    <a:pt x="260" y="528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7693;p75">
              <a:extLst>
                <a:ext uri="{FF2B5EF4-FFF2-40B4-BE49-F238E27FC236}">
                  <a16:creationId xmlns="" xmlns:a16="http://schemas.microsoft.com/office/drawing/2014/main" id="{C33BF9AE-989C-4BF1-A512-4D86211C2209}"/>
                </a:ext>
              </a:extLst>
            </p:cNvPr>
            <p:cNvSpPr/>
            <p:nvPr/>
          </p:nvSpPr>
          <p:spPr>
            <a:xfrm>
              <a:off x="1306956" y="2454916"/>
              <a:ext cx="7036" cy="3530"/>
            </a:xfrm>
            <a:custGeom>
              <a:avLst/>
              <a:gdLst/>
              <a:ahLst/>
              <a:cxnLst/>
              <a:rect l="l" t="t" r="r" b="b"/>
              <a:pathLst>
                <a:path w="261" h="13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260" y="13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7694;p75">
              <a:extLst>
                <a:ext uri="{FF2B5EF4-FFF2-40B4-BE49-F238E27FC236}">
                  <a16:creationId xmlns="" xmlns:a16="http://schemas.microsoft.com/office/drawing/2014/main" id="{C1182F56-AB14-470A-92CE-370F9F41D03F}"/>
                </a:ext>
              </a:extLst>
            </p:cNvPr>
            <p:cNvSpPr/>
            <p:nvPr/>
          </p:nvSpPr>
          <p:spPr>
            <a:xfrm>
              <a:off x="1306956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7695;p75">
              <a:extLst>
                <a:ext uri="{FF2B5EF4-FFF2-40B4-BE49-F238E27FC236}">
                  <a16:creationId xmlns="" xmlns:a16="http://schemas.microsoft.com/office/drawing/2014/main" id="{229FDBC4-F7F4-4E5F-8126-945B72F52A43}"/>
                </a:ext>
              </a:extLst>
            </p:cNvPr>
            <p:cNvSpPr/>
            <p:nvPr/>
          </p:nvSpPr>
          <p:spPr>
            <a:xfrm>
              <a:off x="1306956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7696;p75">
              <a:extLst>
                <a:ext uri="{FF2B5EF4-FFF2-40B4-BE49-F238E27FC236}">
                  <a16:creationId xmlns="" xmlns:a16="http://schemas.microsoft.com/office/drawing/2014/main" id="{9CD8C250-7720-44E5-B17A-BBCE31288DE8}"/>
                </a:ext>
              </a:extLst>
            </p:cNvPr>
            <p:cNvSpPr/>
            <p:nvPr/>
          </p:nvSpPr>
          <p:spPr>
            <a:xfrm>
              <a:off x="1306956" y="2342895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7697;p75">
              <a:extLst>
                <a:ext uri="{FF2B5EF4-FFF2-40B4-BE49-F238E27FC236}">
                  <a16:creationId xmlns="" xmlns:a16="http://schemas.microsoft.com/office/drawing/2014/main" id="{A18C8AD0-6DBE-490C-A3A3-069FA53FA33B}"/>
                </a:ext>
              </a:extLst>
            </p:cNvPr>
            <p:cNvSpPr/>
            <p:nvPr/>
          </p:nvSpPr>
          <p:spPr>
            <a:xfrm>
              <a:off x="1306956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7698;p75">
              <a:extLst>
                <a:ext uri="{FF2B5EF4-FFF2-40B4-BE49-F238E27FC236}">
                  <a16:creationId xmlns="" xmlns:a16="http://schemas.microsoft.com/office/drawing/2014/main" id="{B56BEB33-8010-4A83-B2CD-E6B5FF71F31E}"/>
                </a:ext>
              </a:extLst>
            </p:cNvPr>
            <p:cNvSpPr/>
            <p:nvPr/>
          </p:nvSpPr>
          <p:spPr>
            <a:xfrm>
              <a:off x="1267275" y="2457260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7699;p75">
              <a:extLst>
                <a:ext uri="{FF2B5EF4-FFF2-40B4-BE49-F238E27FC236}">
                  <a16:creationId xmlns="" xmlns:a16="http://schemas.microsoft.com/office/drawing/2014/main" id="{CC724257-A839-4549-9E63-14D080F59DE6}"/>
                </a:ext>
              </a:extLst>
            </p:cNvPr>
            <p:cNvSpPr/>
            <p:nvPr/>
          </p:nvSpPr>
          <p:spPr>
            <a:xfrm>
              <a:off x="1267275" y="2457260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563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7700;p75">
              <a:extLst>
                <a:ext uri="{FF2B5EF4-FFF2-40B4-BE49-F238E27FC236}">
                  <a16:creationId xmlns="" xmlns:a16="http://schemas.microsoft.com/office/drawing/2014/main" id="{B0D50391-4AB3-41FD-A18C-E431FD45308D}"/>
                </a:ext>
              </a:extLst>
            </p:cNvPr>
            <p:cNvSpPr/>
            <p:nvPr/>
          </p:nvSpPr>
          <p:spPr>
            <a:xfrm>
              <a:off x="1267275" y="2288057"/>
              <a:ext cx="15204" cy="170389"/>
            </a:xfrm>
            <a:custGeom>
              <a:avLst/>
              <a:gdLst/>
              <a:ahLst/>
              <a:cxnLst/>
              <a:rect l="l" t="t" r="r" b="b"/>
              <a:pathLst>
                <a:path w="564" h="6323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217"/>
                  </a:lnTo>
                  <a:lnTo>
                    <a:pt x="0" y="1"/>
                  </a:lnTo>
                  <a:close/>
                  <a:moveTo>
                    <a:pt x="0" y="910"/>
                  </a:moveTo>
                  <a:lnTo>
                    <a:pt x="0" y="1819"/>
                  </a:lnTo>
                  <a:lnTo>
                    <a:pt x="563" y="1819"/>
                  </a:lnTo>
                  <a:lnTo>
                    <a:pt x="563" y="910"/>
                  </a:lnTo>
                  <a:close/>
                  <a:moveTo>
                    <a:pt x="0" y="2036"/>
                  </a:moveTo>
                  <a:lnTo>
                    <a:pt x="0" y="2988"/>
                  </a:lnTo>
                  <a:lnTo>
                    <a:pt x="563" y="2988"/>
                  </a:lnTo>
                  <a:lnTo>
                    <a:pt x="563" y="2036"/>
                  </a:lnTo>
                  <a:close/>
                  <a:moveTo>
                    <a:pt x="0" y="3551"/>
                  </a:moveTo>
                  <a:lnTo>
                    <a:pt x="0" y="4461"/>
                  </a:lnTo>
                  <a:lnTo>
                    <a:pt x="563" y="4461"/>
                  </a:lnTo>
                  <a:lnTo>
                    <a:pt x="563" y="3551"/>
                  </a:lnTo>
                  <a:close/>
                  <a:moveTo>
                    <a:pt x="0" y="4721"/>
                  </a:moveTo>
                  <a:lnTo>
                    <a:pt x="0" y="5630"/>
                  </a:lnTo>
                  <a:lnTo>
                    <a:pt x="563" y="5630"/>
                  </a:lnTo>
                  <a:lnTo>
                    <a:pt x="563" y="4721"/>
                  </a:lnTo>
                  <a:close/>
                  <a:moveTo>
                    <a:pt x="0" y="6193"/>
                  </a:moveTo>
                  <a:lnTo>
                    <a:pt x="0" y="6279"/>
                  </a:lnTo>
                  <a:lnTo>
                    <a:pt x="563" y="6323"/>
                  </a:lnTo>
                  <a:lnTo>
                    <a:pt x="563" y="619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7701;p75">
              <a:extLst>
                <a:ext uri="{FF2B5EF4-FFF2-40B4-BE49-F238E27FC236}">
                  <a16:creationId xmlns="" xmlns:a16="http://schemas.microsoft.com/office/drawing/2014/main" id="{6085EE72-130B-4139-B7A1-8B33CD0FBF83}"/>
                </a:ext>
              </a:extLst>
            </p:cNvPr>
            <p:cNvSpPr/>
            <p:nvPr/>
          </p:nvSpPr>
          <p:spPr>
            <a:xfrm>
              <a:off x="1267275" y="2454916"/>
              <a:ext cx="15204" cy="3530"/>
            </a:xfrm>
            <a:custGeom>
              <a:avLst/>
              <a:gdLst/>
              <a:ahLst/>
              <a:cxnLst/>
              <a:rect l="l" t="t" r="r" b="b"/>
              <a:pathLst>
                <a:path w="564" h="13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563" y="13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7702;p75">
              <a:extLst>
                <a:ext uri="{FF2B5EF4-FFF2-40B4-BE49-F238E27FC236}">
                  <a16:creationId xmlns="" xmlns:a16="http://schemas.microsoft.com/office/drawing/2014/main" id="{1D4822D3-06D0-4A80-B8ED-0F77E355CDC0}"/>
                </a:ext>
              </a:extLst>
            </p:cNvPr>
            <p:cNvSpPr/>
            <p:nvPr/>
          </p:nvSpPr>
          <p:spPr>
            <a:xfrm>
              <a:off x="1267275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7703;p75">
              <a:extLst>
                <a:ext uri="{FF2B5EF4-FFF2-40B4-BE49-F238E27FC236}">
                  <a16:creationId xmlns="" xmlns:a16="http://schemas.microsoft.com/office/drawing/2014/main" id="{6281BC19-FB90-41E2-9ED7-D2EC798010F3}"/>
                </a:ext>
              </a:extLst>
            </p:cNvPr>
            <p:cNvSpPr/>
            <p:nvPr/>
          </p:nvSpPr>
          <p:spPr>
            <a:xfrm>
              <a:off x="1267275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7704;p75">
              <a:extLst>
                <a:ext uri="{FF2B5EF4-FFF2-40B4-BE49-F238E27FC236}">
                  <a16:creationId xmlns="" xmlns:a16="http://schemas.microsoft.com/office/drawing/2014/main" id="{F296A6E2-169B-431E-A6B6-C13B75693375}"/>
                </a:ext>
              </a:extLst>
            </p:cNvPr>
            <p:cNvSpPr/>
            <p:nvPr/>
          </p:nvSpPr>
          <p:spPr>
            <a:xfrm>
              <a:off x="1267275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7705;p75">
              <a:extLst>
                <a:ext uri="{FF2B5EF4-FFF2-40B4-BE49-F238E27FC236}">
                  <a16:creationId xmlns="" xmlns:a16="http://schemas.microsoft.com/office/drawing/2014/main" id="{E6D742F8-9C81-40B1-9B59-9C92A7A7735F}"/>
                </a:ext>
              </a:extLst>
            </p:cNvPr>
            <p:cNvSpPr/>
            <p:nvPr/>
          </p:nvSpPr>
          <p:spPr>
            <a:xfrm>
              <a:off x="1267275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7706;p75">
              <a:extLst>
                <a:ext uri="{FF2B5EF4-FFF2-40B4-BE49-F238E27FC236}">
                  <a16:creationId xmlns="" xmlns:a16="http://schemas.microsoft.com/office/drawing/2014/main" id="{887AA458-E18F-43CF-A7B6-44CFC635C257}"/>
                </a:ext>
              </a:extLst>
            </p:cNvPr>
            <p:cNvSpPr/>
            <p:nvPr/>
          </p:nvSpPr>
          <p:spPr>
            <a:xfrm>
              <a:off x="1267275" y="2288057"/>
              <a:ext cx="15204" cy="9378"/>
            </a:xfrm>
            <a:custGeom>
              <a:avLst/>
              <a:gdLst/>
              <a:ahLst/>
              <a:cxnLst/>
              <a:rect l="l" t="t" r="r" b="b"/>
              <a:pathLst>
                <a:path w="564" h="348" fill="none" extrusionOk="0">
                  <a:moveTo>
                    <a:pt x="0" y="1"/>
                  </a:moveTo>
                  <a:lnTo>
                    <a:pt x="0" y="347"/>
                  </a:lnTo>
                  <a:lnTo>
                    <a:pt x="563" y="347"/>
                  </a:lnTo>
                  <a:lnTo>
                    <a:pt x="563" y="217"/>
                  </a:lnTo>
                  <a:lnTo>
                    <a:pt x="563" y="2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7707;p75">
              <a:extLst>
                <a:ext uri="{FF2B5EF4-FFF2-40B4-BE49-F238E27FC236}">
                  <a16:creationId xmlns="" xmlns:a16="http://schemas.microsoft.com/office/drawing/2014/main" id="{65846167-1057-43A0-A416-71A2A2582EFF}"/>
                </a:ext>
              </a:extLst>
            </p:cNvPr>
            <p:cNvSpPr/>
            <p:nvPr/>
          </p:nvSpPr>
          <p:spPr>
            <a:xfrm>
              <a:off x="1240425" y="227523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7708;p75">
              <a:extLst>
                <a:ext uri="{FF2B5EF4-FFF2-40B4-BE49-F238E27FC236}">
                  <a16:creationId xmlns="" xmlns:a16="http://schemas.microsoft.com/office/drawing/2014/main" id="{A8167F0B-8040-4640-A36A-4C4A38C228D5}"/>
                </a:ext>
              </a:extLst>
            </p:cNvPr>
            <p:cNvSpPr/>
            <p:nvPr/>
          </p:nvSpPr>
          <p:spPr>
            <a:xfrm>
              <a:off x="1240425" y="227523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7709;p75">
              <a:extLst>
                <a:ext uri="{FF2B5EF4-FFF2-40B4-BE49-F238E27FC236}">
                  <a16:creationId xmlns="" xmlns:a16="http://schemas.microsoft.com/office/drawing/2014/main" id="{B7CF819B-4730-4352-B359-DBBAE185C55E}"/>
                </a:ext>
              </a:extLst>
            </p:cNvPr>
            <p:cNvSpPr/>
            <p:nvPr/>
          </p:nvSpPr>
          <p:spPr>
            <a:xfrm>
              <a:off x="1234575" y="2272886"/>
              <a:ext cx="7036" cy="166886"/>
            </a:xfrm>
            <a:custGeom>
              <a:avLst/>
              <a:gdLst/>
              <a:ahLst/>
              <a:cxnLst/>
              <a:rect l="l" t="t" r="r" b="b"/>
              <a:pathLst>
                <a:path w="261" h="6193" extrusionOk="0">
                  <a:moveTo>
                    <a:pt x="1" y="1"/>
                  </a:moveTo>
                  <a:lnTo>
                    <a:pt x="1" y="910"/>
                  </a:lnTo>
                  <a:lnTo>
                    <a:pt x="261" y="910"/>
                  </a:lnTo>
                  <a:lnTo>
                    <a:pt x="261" y="131"/>
                  </a:lnTo>
                  <a:lnTo>
                    <a:pt x="217" y="87"/>
                  </a:lnTo>
                  <a:lnTo>
                    <a:pt x="1" y="1"/>
                  </a:lnTo>
                  <a:close/>
                  <a:moveTo>
                    <a:pt x="1" y="1473"/>
                  </a:moveTo>
                  <a:lnTo>
                    <a:pt x="1" y="2382"/>
                  </a:lnTo>
                  <a:lnTo>
                    <a:pt x="261" y="2382"/>
                  </a:lnTo>
                  <a:lnTo>
                    <a:pt x="261" y="1473"/>
                  </a:lnTo>
                  <a:close/>
                  <a:moveTo>
                    <a:pt x="1" y="2599"/>
                  </a:moveTo>
                  <a:lnTo>
                    <a:pt x="1" y="3551"/>
                  </a:lnTo>
                  <a:lnTo>
                    <a:pt x="261" y="3551"/>
                  </a:lnTo>
                  <a:lnTo>
                    <a:pt x="261" y="2599"/>
                  </a:lnTo>
                  <a:close/>
                  <a:moveTo>
                    <a:pt x="1" y="4114"/>
                  </a:moveTo>
                  <a:lnTo>
                    <a:pt x="1" y="5024"/>
                  </a:lnTo>
                  <a:lnTo>
                    <a:pt x="261" y="5024"/>
                  </a:lnTo>
                  <a:lnTo>
                    <a:pt x="261" y="4114"/>
                  </a:lnTo>
                  <a:close/>
                  <a:moveTo>
                    <a:pt x="1" y="5284"/>
                  </a:moveTo>
                  <a:lnTo>
                    <a:pt x="1" y="6193"/>
                  </a:lnTo>
                  <a:lnTo>
                    <a:pt x="261" y="6193"/>
                  </a:lnTo>
                  <a:lnTo>
                    <a:pt x="261" y="528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7710;p75">
              <a:extLst>
                <a:ext uri="{FF2B5EF4-FFF2-40B4-BE49-F238E27FC236}">
                  <a16:creationId xmlns="" xmlns:a16="http://schemas.microsoft.com/office/drawing/2014/main" id="{651DF0FF-5761-4A58-A042-8B7EA72308A5}"/>
                </a:ext>
              </a:extLst>
            </p:cNvPr>
            <p:cNvSpPr/>
            <p:nvPr/>
          </p:nvSpPr>
          <p:spPr>
            <a:xfrm>
              <a:off x="1234575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7711;p75">
              <a:extLst>
                <a:ext uri="{FF2B5EF4-FFF2-40B4-BE49-F238E27FC236}">
                  <a16:creationId xmlns="" xmlns:a16="http://schemas.microsoft.com/office/drawing/2014/main" id="{3EA17C5A-5827-4169-81BD-F38AF2BF06F3}"/>
                </a:ext>
              </a:extLst>
            </p:cNvPr>
            <p:cNvSpPr/>
            <p:nvPr/>
          </p:nvSpPr>
          <p:spPr>
            <a:xfrm>
              <a:off x="1234575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7712;p75">
              <a:extLst>
                <a:ext uri="{FF2B5EF4-FFF2-40B4-BE49-F238E27FC236}">
                  <a16:creationId xmlns="" xmlns:a16="http://schemas.microsoft.com/office/drawing/2014/main" id="{AE94AB12-FCB8-40BA-9C4D-393802958CC4}"/>
                </a:ext>
              </a:extLst>
            </p:cNvPr>
            <p:cNvSpPr/>
            <p:nvPr/>
          </p:nvSpPr>
          <p:spPr>
            <a:xfrm>
              <a:off x="1234575" y="2342895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7713;p75">
              <a:extLst>
                <a:ext uri="{FF2B5EF4-FFF2-40B4-BE49-F238E27FC236}">
                  <a16:creationId xmlns="" xmlns:a16="http://schemas.microsoft.com/office/drawing/2014/main" id="{191E3501-3EFA-469E-926C-0D66067BAB5A}"/>
                </a:ext>
              </a:extLst>
            </p:cNvPr>
            <p:cNvSpPr/>
            <p:nvPr/>
          </p:nvSpPr>
          <p:spPr>
            <a:xfrm>
              <a:off x="1234575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7714;p75">
              <a:extLst>
                <a:ext uri="{FF2B5EF4-FFF2-40B4-BE49-F238E27FC236}">
                  <a16:creationId xmlns="" xmlns:a16="http://schemas.microsoft.com/office/drawing/2014/main" id="{A883C3BB-C8F3-462D-A38E-3DA49361662E}"/>
                </a:ext>
              </a:extLst>
            </p:cNvPr>
            <p:cNvSpPr/>
            <p:nvPr/>
          </p:nvSpPr>
          <p:spPr>
            <a:xfrm>
              <a:off x="1234575" y="2272886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1" y="1"/>
                  </a:moveTo>
                  <a:lnTo>
                    <a:pt x="1" y="910"/>
                  </a:lnTo>
                  <a:lnTo>
                    <a:pt x="261" y="910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17" y="87"/>
                  </a:lnTo>
                  <a:lnTo>
                    <a:pt x="217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7715;p75">
              <a:extLst>
                <a:ext uri="{FF2B5EF4-FFF2-40B4-BE49-F238E27FC236}">
                  <a16:creationId xmlns="" xmlns:a16="http://schemas.microsoft.com/office/drawing/2014/main" id="{64B475FB-740D-466C-ACF4-3BE89E98CC91}"/>
                </a:ext>
              </a:extLst>
            </p:cNvPr>
            <p:cNvSpPr/>
            <p:nvPr/>
          </p:nvSpPr>
          <p:spPr>
            <a:xfrm>
              <a:off x="1196053" y="2067519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extrusionOk="0">
                  <a:moveTo>
                    <a:pt x="1" y="1"/>
                  </a:moveTo>
                  <a:lnTo>
                    <a:pt x="1" y="1"/>
                  </a:lnTo>
                  <a:lnTo>
                    <a:pt x="564" y="87"/>
                  </a:lnTo>
                  <a:lnTo>
                    <a:pt x="564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7716;p75">
              <a:extLst>
                <a:ext uri="{FF2B5EF4-FFF2-40B4-BE49-F238E27FC236}">
                  <a16:creationId xmlns="" xmlns:a16="http://schemas.microsoft.com/office/drawing/2014/main" id="{FD52AE02-F46F-4B92-826E-4A54289CDD2A}"/>
                </a:ext>
              </a:extLst>
            </p:cNvPr>
            <p:cNvSpPr/>
            <p:nvPr/>
          </p:nvSpPr>
          <p:spPr>
            <a:xfrm>
              <a:off x="1196053" y="2067519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64" y="87"/>
                  </a:lnTo>
                  <a:lnTo>
                    <a:pt x="564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7717;p75">
              <a:extLst>
                <a:ext uri="{FF2B5EF4-FFF2-40B4-BE49-F238E27FC236}">
                  <a16:creationId xmlns="" xmlns:a16="http://schemas.microsoft.com/office/drawing/2014/main" id="{8D81993B-3B15-4E83-8676-DF1DE419E4B0}"/>
                </a:ext>
              </a:extLst>
            </p:cNvPr>
            <p:cNvSpPr/>
            <p:nvPr/>
          </p:nvSpPr>
          <p:spPr>
            <a:xfrm>
              <a:off x="1196053" y="2449095"/>
              <a:ext cx="4718" cy="1186"/>
            </a:xfrm>
            <a:custGeom>
              <a:avLst/>
              <a:gdLst/>
              <a:ahLst/>
              <a:cxnLst/>
              <a:rect l="l" t="t" r="r" b="b"/>
              <a:pathLst>
                <a:path w="175" h="44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7718;p75">
              <a:extLst>
                <a:ext uri="{FF2B5EF4-FFF2-40B4-BE49-F238E27FC236}">
                  <a16:creationId xmlns="" xmlns:a16="http://schemas.microsoft.com/office/drawing/2014/main" id="{3F9E081A-3476-4982-8225-CF8A2A9CEA06}"/>
                </a:ext>
              </a:extLst>
            </p:cNvPr>
            <p:cNvSpPr/>
            <p:nvPr/>
          </p:nvSpPr>
          <p:spPr>
            <a:xfrm>
              <a:off x="1196053" y="2449095"/>
              <a:ext cx="4718" cy="1186"/>
            </a:xfrm>
            <a:custGeom>
              <a:avLst/>
              <a:gdLst/>
              <a:ahLst/>
              <a:cxnLst/>
              <a:rect l="l" t="t" r="r" b="b"/>
              <a:pathLst>
                <a:path w="175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7719;p75">
              <a:extLst>
                <a:ext uri="{FF2B5EF4-FFF2-40B4-BE49-F238E27FC236}">
                  <a16:creationId xmlns="" xmlns:a16="http://schemas.microsoft.com/office/drawing/2014/main" id="{7173827D-2567-4BCA-9AD6-66E4C2CF2A10}"/>
                </a:ext>
              </a:extLst>
            </p:cNvPr>
            <p:cNvSpPr/>
            <p:nvPr/>
          </p:nvSpPr>
          <p:spPr>
            <a:xfrm>
              <a:off x="1196053" y="2067519"/>
              <a:ext cx="15204" cy="383921"/>
            </a:xfrm>
            <a:custGeom>
              <a:avLst/>
              <a:gdLst/>
              <a:ahLst/>
              <a:cxnLst/>
              <a:rect l="l" t="t" r="r" b="b"/>
              <a:pathLst>
                <a:path w="564" h="14247" extrusionOk="0">
                  <a:moveTo>
                    <a:pt x="1" y="1"/>
                  </a:moveTo>
                  <a:lnTo>
                    <a:pt x="1" y="520"/>
                  </a:lnTo>
                  <a:lnTo>
                    <a:pt x="564" y="520"/>
                  </a:lnTo>
                  <a:lnTo>
                    <a:pt x="564" y="87"/>
                  </a:lnTo>
                  <a:lnTo>
                    <a:pt x="1" y="1"/>
                  </a:lnTo>
                  <a:close/>
                  <a:moveTo>
                    <a:pt x="1" y="1083"/>
                  </a:moveTo>
                  <a:lnTo>
                    <a:pt x="1" y="2036"/>
                  </a:lnTo>
                  <a:lnTo>
                    <a:pt x="564" y="2036"/>
                  </a:lnTo>
                  <a:lnTo>
                    <a:pt x="564" y="1083"/>
                  </a:lnTo>
                  <a:close/>
                  <a:moveTo>
                    <a:pt x="1" y="2296"/>
                  </a:moveTo>
                  <a:lnTo>
                    <a:pt x="1" y="3205"/>
                  </a:lnTo>
                  <a:lnTo>
                    <a:pt x="564" y="3205"/>
                  </a:lnTo>
                  <a:lnTo>
                    <a:pt x="564" y="2296"/>
                  </a:lnTo>
                  <a:close/>
                  <a:moveTo>
                    <a:pt x="1" y="3768"/>
                  </a:moveTo>
                  <a:lnTo>
                    <a:pt x="1" y="4677"/>
                  </a:lnTo>
                  <a:lnTo>
                    <a:pt x="564" y="4677"/>
                  </a:lnTo>
                  <a:lnTo>
                    <a:pt x="564" y="3768"/>
                  </a:lnTo>
                  <a:close/>
                  <a:moveTo>
                    <a:pt x="1" y="4937"/>
                  </a:moveTo>
                  <a:lnTo>
                    <a:pt x="1" y="5846"/>
                  </a:lnTo>
                  <a:lnTo>
                    <a:pt x="564" y="5846"/>
                  </a:lnTo>
                  <a:lnTo>
                    <a:pt x="564" y="4937"/>
                  </a:lnTo>
                  <a:close/>
                  <a:moveTo>
                    <a:pt x="1" y="6409"/>
                  </a:moveTo>
                  <a:lnTo>
                    <a:pt x="1" y="7362"/>
                  </a:lnTo>
                  <a:lnTo>
                    <a:pt x="564" y="7362"/>
                  </a:lnTo>
                  <a:lnTo>
                    <a:pt x="564" y="6409"/>
                  </a:lnTo>
                  <a:close/>
                  <a:moveTo>
                    <a:pt x="1" y="7622"/>
                  </a:moveTo>
                  <a:lnTo>
                    <a:pt x="1" y="8531"/>
                  </a:lnTo>
                  <a:lnTo>
                    <a:pt x="564" y="8531"/>
                  </a:lnTo>
                  <a:lnTo>
                    <a:pt x="564" y="7622"/>
                  </a:lnTo>
                  <a:close/>
                  <a:moveTo>
                    <a:pt x="1" y="9094"/>
                  </a:moveTo>
                  <a:lnTo>
                    <a:pt x="1" y="10003"/>
                  </a:lnTo>
                  <a:lnTo>
                    <a:pt x="564" y="10003"/>
                  </a:lnTo>
                  <a:lnTo>
                    <a:pt x="564" y="9094"/>
                  </a:lnTo>
                  <a:close/>
                  <a:moveTo>
                    <a:pt x="1" y="10220"/>
                  </a:moveTo>
                  <a:lnTo>
                    <a:pt x="1" y="11172"/>
                  </a:lnTo>
                  <a:lnTo>
                    <a:pt x="564" y="11172"/>
                  </a:lnTo>
                  <a:lnTo>
                    <a:pt x="564" y="10220"/>
                  </a:lnTo>
                  <a:close/>
                  <a:moveTo>
                    <a:pt x="1" y="11735"/>
                  </a:moveTo>
                  <a:lnTo>
                    <a:pt x="1" y="12645"/>
                  </a:lnTo>
                  <a:lnTo>
                    <a:pt x="564" y="12645"/>
                  </a:lnTo>
                  <a:lnTo>
                    <a:pt x="564" y="11735"/>
                  </a:lnTo>
                  <a:close/>
                  <a:moveTo>
                    <a:pt x="1" y="12905"/>
                  </a:moveTo>
                  <a:lnTo>
                    <a:pt x="1" y="13814"/>
                  </a:lnTo>
                  <a:lnTo>
                    <a:pt x="564" y="13814"/>
                  </a:lnTo>
                  <a:lnTo>
                    <a:pt x="564" y="12905"/>
                  </a:lnTo>
                  <a:close/>
                  <a:moveTo>
                    <a:pt x="1" y="14160"/>
                  </a:moveTo>
                  <a:lnTo>
                    <a:pt x="174" y="14204"/>
                  </a:lnTo>
                  <a:lnTo>
                    <a:pt x="564" y="14247"/>
                  </a:lnTo>
                  <a:lnTo>
                    <a:pt x="564" y="14204"/>
                  </a:lnTo>
                  <a:lnTo>
                    <a:pt x="521" y="14204"/>
                  </a:lnTo>
                  <a:lnTo>
                    <a:pt x="1" y="1416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7720;p75">
              <a:extLst>
                <a:ext uri="{FF2B5EF4-FFF2-40B4-BE49-F238E27FC236}">
                  <a16:creationId xmlns="" xmlns:a16="http://schemas.microsoft.com/office/drawing/2014/main" id="{67DD1C1F-F091-41CE-951B-B69DE461BB26}"/>
                </a:ext>
              </a:extLst>
            </p:cNvPr>
            <p:cNvSpPr/>
            <p:nvPr/>
          </p:nvSpPr>
          <p:spPr>
            <a:xfrm>
              <a:off x="1196053" y="2449095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564" y="87"/>
                  </a:lnTo>
                  <a:lnTo>
                    <a:pt x="564" y="44"/>
                  </a:lnTo>
                  <a:lnTo>
                    <a:pt x="564" y="44"/>
                  </a:lnTo>
                  <a:lnTo>
                    <a:pt x="521" y="44"/>
                  </a:lnTo>
                  <a:lnTo>
                    <a:pt x="52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7721;p75">
              <a:extLst>
                <a:ext uri="{FF2B5EF4-FFF2-40B4-BE49-F238E27FC236}">
                  <a16:creationId xmlns="" xmlns:a16="http://schemas.microsoft.com/office/drawing/2014/main" id="{7343124F-0C01-4397-9F77-11D9E012BA5A}"/>
                </a:ext>
              </a:extLst>
            </p:cNvPr>
            <p:cNvSpPr/>
            <p:nvPr/>
          </p:nvSpPr>
          <p:spPr>
            <a:xfrm>
              <a:off x="1196053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7722;p75">
              <a:extLst>
                <a:ext uri="{FF2B5EF4-FFF2-40B4-BE49-F238E27FC236}">
                  <a16:creationId xmlns="" xmlns:a16="http://schemas.microsoft.com/office/drawing/2014/main" id="{ED29F33B-09C9-4D70-9B11-A805972EF55A}"/>
                </a:ext>
              </a:extLst>
            </p:cNvPr>
            <p:cNvSpPr/>
            <p:nvPr/>
          </p:nvSpPr>
          <p:spPr>
            <a:xfrm>
              <a:off x="1196053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7723;p75">
              <a:extLst>
                <a:ext uri="{FF2B5EF4-FFF2-40B4-BE49-F238E27FC236}">
                  <a16:creationId xmlns="" xmlns:a16="http://schemas.microsoft.com/office/drawing/2014/main" id="{9F23AFDC-A1AB-44C4-AE32-15F7C47CB7A0}"/>
                </a:ext>
              </a:extLst>
            </p:cNvPr>
            <p:cNvSpPr/>
            <p:nvPr/>
          </p:nvSpPr>
          <p:spPr>
            <a:xfrm>
              <a:off x="1196053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7724;p75">
              <a:extLst>
                <a:ext uri="{FF2B5EF4-FFF2-40B4-BE49-F238E27FC236}">
                  <a16:creationId xmlns="" xmlns:a16="http://schemas.microsoft.com/office/drawing/2014/main" id="{E70EBDD4-B0D9-43B4-AF97-F553058F69F2}"/>
                </a:ext>
              </a:extLst>
            </p:cNvPr>
            <p:cNvSpPr/>
            <p:nvPr/>
          </p:nvSpPr>
          <p:spPr>
            <a:xfrm>
              <a:off x="1196053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7725;p75">
              <a:extLst>
                <a:ext uri="{FF2B5EF4-FFF2-40B4-BE49-F238E27FC236}">
                  <a16:creationId xmlns="" xmlns:a16="http://schemas.microsoft.com/office/drawing/2014/main" id="{594953BC-7A85-4779-859D-D00699B25F4C}"/>
                </a:ext>
              </a:extLst>
            </p:cNvPr>
            <p:cNvSpPr/>
            <p:nvPr/>
          </p:nvSpPr>
          <p:spPr>
            <a:xfrm>
              <a:off x="1196053" y="2272886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7726;p75">
              <a:extLst>
                <a:ext uri="{FF2B5EF4-FFF2-40B4-BE49-F238E27FC236}">
                  <a16:creationId xmlns="" xmlns:a16="http://schemas.microsoft.com/office/drawing/2014/main" id="{6B77ABC6-D6E1-4EC4-80BE-4670C0F373EA}"/>
                </a:ext>
              </a:extLst>
            </p:cNvPr>
            <p:cNvSpPr/>
            <p:nvPr/>
          </p:nvSpPr>
          <p:spPr>
            <a:xfrm>
              <a:off x="1196053" y="2240225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7727;p75">
              <a:extLst>
                <a:ext uri="{FF2B5EF4-FFF2-40B4-BE49-F238E27FC236}">
                  <a16:creationId xmlns="" xmlns:a16="http://schemas.microsoft.com/office/drawing/2014/main" id="{DA590511-5C74-48B2-BC18-402CA2D0C2E3}"/>
                </a:ext>
              </a:extLst>
            </p:cNvPr>
            <p:cNvSpPr/>
            <p:nvPr/>
          </p:nvSpPr>
          <p:spPr>
            <a:xfrm>
              <a:off x="1196053" y="2200531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7728;p75">
              <a:extLst>
                <a:ext uri="{FF2B5EF4-FFF2-40B4-BE49-F238E27FC236}">
                  <a16:creationId xmlns="" xmlns:a16="http://schemas.microsoft.com/office/drawing/2014/main" id="{0D1D4D21-4FEE-4AA1-846A-1449CFD4D7BA}"/>
                </a:ext>
              </a:extLst>
            </p:cNvPr>
            <p:cNvSpPr/>
            <p:nvPr/>
          </p:nvSpPr>
          <p:spPr>
            <a:xfrm>
              <a:off x="1196053" y="2169030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7729;p75">
              <a:extLst>
                <a:ext uri="{FF2B5EF4-FFF2-40B4-BE49-F238E27FC236}">
                  <a16:creationId xmlns="" xmlns:a16="http://schemas.microsoft.com/office/drawing/2014/main" id="{3B34FC6E-15F0-4496-BA18-2951D8DB46BB}"/>
                </a:ext>
              </a:extLst>
            </p:cNvPr>
            <p:cNvSpPr/>
            <p:nvPr/>
          </p:nvSpPr>
          <p:spPr>
            <a:xfrm>
              <a:off x="1196053" y="2129363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7730;p75">
              <a:extLst>
                <a:ext uri="{FF2B5EF4-FFF2-40B4-BE49-F238E27FC236}">
                  <a16:creationId xmlns="" xmlns:a16="http://schemas.microsoft.com/office/drawing/2014/main" id="{89DE9F84-2F64-4748-AF87-19DFC3AEA83B}"/>
                </a:ext>
              </a:extLst>
            </p:cNvPr>
            <p:cNvSpPr/>
            <p:nvPr/>
          </p:nvSpPr>
          <p:spPr>
            <a:xfrm>
              <a:off x="1196053" y="2096703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7731;p75">
              <a:extLst>
                <a:ext uri="{FF2B5EF4-FFF2-40B4-BE49-F238E27FC236}">
                  <a16:creationId xmlns="" xmlns:a16="http://schemas.microsoft.com/office/drawing/2014/main" id="{7F7D25EA-CDF1-4240-89BD-F23463C25DAF}"/>
                </a:ext>
              </a:extLst>
            </p:cNvPr>
            <p:cNvSpPr/>
            <p:nvPr/>
          </p:nvSpPr>
          <p:spPr>
            <a:xfrm>
              <a:off x="1196053" y="2067519"/>
              <a:ext cx="15204" cy="14040"/>
            </a:xfrm>
            <a:custGeom>
              <a:avLst/>
              <a:gdLst/>
              <a:ahLst/>
              <a:cxnLst/>
              <a:rect l="l" t="t" r="r" b="b"/>
              <a:pathLst>
                <a:path w="564" h="521" fill="none" extrusionOk="0">
                  <a:moveTo>
                    <a:pt x="1" y="1"/>
                  </a:moveTo>
                  <a:lnTo>
                    <a:pt x="1" y="520"/>
                  </a:lnTo>
                  <a:lnTo>
                    <a:pt x="564" y="520"/>
                  </a:lnTo>
                  <a:lnTo>
                    <a:pt x="564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7732;p75">
              <a:extLst>
                <a:ext uri="{FF2B5EF4-FFF2-40B4-BE49-F238E27FC236}">
                  <a16:creationId xmlns="" xmlns:a16="http://schemas.microsoft.com/office/drawing/2014/main" id="{4FBD2E12-3783-4DD3-AA7E-F4AB1ECB1F3F}"/>
                </a:ext>
              </a:extLst>
            </p:cNvPr>
            <p:cNvSpPr/>
            <p:nvPr/>
          </p:nvSpPr>
          <p:spPr>
            <a:xfrm>
              <a:off x="1163380" y="2062857"/>
              <a:ext cx="4691" cy="1186"/>
            </a:xfrm>
            <a:custGeom>
              <a:avLst/>
              <a:gdLst/>
              <a:ahLst/>
              <a:cxnLst/>
              <a:rect l="l" t="t" r="r" b="b"/>
              <a:pathLst>
                <a:path w="174" h="44" extrusionOk="0">
                  <a:moveTo>
                    <a:pt x="0" y="0"/>
                  </a:moveTo>
                  <a:lnTo>
                    <a:pt x="0" y="44"/>
                  </a:lnTo>
                  <a:lnTo>
                    <a:pt x="17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7733;p75">
              <a:extLst>
                <a:ext uri="{FF2B5EF4-FFF2-40B4-BE49-F238E27FC236}">
                  <a16:creationId xmlns="" xmlns:a16="http://schemas.microsoft.com/office/drawing/2014/main" id="{457EFDC8-4A10-467E-BD8D-6E4BD464C876}"/>
                </a:ext>
              </a:extLst>
            </p:cNvPr>
            <p:cNvSpPr/>
            <p:nvPr/>
          </p:nvSpPr>
          <p:spPr>
            <a:xfrm>
              <a:off x="1163380" y="2062857"/>
              <a:ext cx="4691" cy="1186"/>
            </a:xfrm>
            <a:custGeom>
              <a:avLst/>
              <a:gdLst/>
              <a:ahLst/>
              <a:cxnLst/>
              <a:rect l="l" t="t" r="r" b="b"/>
              <a:pathLst>
                <a:path w="174" h="44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17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7734;p75">
              <a:extLst>
                <a:ext uri="{FF2B5EF4-FFF2-40B4-BE49-F238E27FC236}">
                  <a16:creationId xmlns="" xmlns:a16="http://schemas.microsoft.com/office/drawing/2014/main" id="{A67019B7-D701-46F8-B161-B1F62A8FDC9E}"/>
                </a:ext>
              </a:extLst>
            </p:cNvPr>
            <p:cNvSpPr/>
            <p:nvPr/>
          </p:nvSpPr>
          <p:spPr>
            <a:xfrm>
              <a:off x="1163380" y="2442089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0" y="0"/>
                  </a:moveTo>
                  <a:lnTo>
                    <a:pt x="0" y="44"/>
                  </a:lnTo>
                  <a:lnTo>
                    <a:pt x="26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7735;p75">
              <a:extLst>
                <a:ext uri="{FF2B5EF4-FFF2-40B4-BE49-F238E27FC236}">
                  <a16:creationId xmlns="" xmlns:a16="http://schemas.microsoft.com/office/drawing/2014/main" id="{A00BE75B-C8E1-4614-AABD-1B634DF90505}"/>
                </a:ext>
              </a:extLst>
            </p:cNvPr>
            <p:cNvSpPr/>
            <p:nvPr/>
          </p:nvSpPr>
          <p:spPr>
            <a:xfrm>
              <a:off x="1163380" y="2442089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7736;p75">
              <a:extLst>
                <a:ext uri="{FF2B5EF4-FFF2-40B4-BE49-F238E27FC236}">
                  <a16:creationId xmlns="" xmlns:a16="http://schemas.microsoft.com/office/drawing/2014/main" id="{1AF8E3E1-27A3-4F53-9FB0-19863298B52B}"/>
                </a:ext>
              </a:extLst>
            </p:cNvPr>
            <p:cNvSpPr/>
            <p:nvPr/>
          </p:nvSpPr>
          <p:spPr>
            <a:xfrm>
              <a:off x="1163380" y="2064015"/>
              <a:ext cx="7036" cy="375756"/>
            </a:xfrm>
            <a:custGeom>
              <a:avLst/>
              <a:gdLst/>
              <a:ahLst/>
              <a:cxnLst/>
              <a:rect l="l" t="t" r="r" b="b"/>
              <a:pathLst>
                <a:path w="261" h="13944" extrusionOk="0">
                  <a:moveTo>
                    <a:pt x="0" y="1"/>
                  </a:moveTo>
                  <a:lnTo>
                    <a:pt x="0" y="650"/>
                  </a:lnTo>
                  <a:lnTo>
                    <a:pt x="260" y="650"/>
                  </a:lnTo>
                  <a:lnTo>
                    <a:pt x="260" y="44"/>
                  </a:lnTo>
                  <a:lnTo>
                    <a:pt x="174" y="1"/>
                  </a:lnTo>
                  <a:close/>
                  <a:moveTo>
                    <a:pt x="0" y="1213"/>
                  </a:moveTo>
                  <a:lnTo>
                    <a:pt x="0" y="2166"/>
                  </a:lnTo>
                  <a:lnTo>
                    <a:pt x="260" y="2166"/>
                  </a:lnTo>
                  <a:lnTo>
                    <a:pt x="260" y="1213"/>
                  </a:lnTo>
                  <a:close/>
                  <a:moveTo>
                    <a:pt x="0" y="2426"/>
                  </a:moveTo>
                  <a:lnTo>
                    <a:pt x="0" y="3335"/>
                  </a:lnTo>
                  <a:lnTo>
                    <a:pt x="260" y="3335"/>
                  </a:lnTo>
                  <a:lnTo>
                    <a:pt x="260" y="2426"/>
                  </a:lnTo>
                  <a:close/>
                  <a:moveTo>
                    <a:pt x="0" y="3898"/>
                  </a:moveTo>
                  <a:lnTo>
                    <a:pt x="0" y="4807"/>
                  </a:lnTo>
                  <a:lnTo>
                    <a:pt x="260" y="4807"/>
                  </a:lnTo>
                  <a:lnTo>
                    <a:pt x="260" y="3898"/>
                  </a:lnTo>
                  <a:close/>
                  <a:moveTo>
                    <a:pt x="0" y="5067"/>
                  </a:moveTo>
                  <a:lnTo>
                    <a:pt x="0" y="5976"/>
                  </a:lnTo>
                  <a:lnTo>
                    <a:pt x="260" y="5976"/>
                  </a:lnTo>
                  <a:lnTo>
                    <a:pt x="260" y="5067"/>
                  </a:lnTo>
                  <a:close/>
                  <a:moveTo>
                    <a:pt x="0" y="6539"/>
                  </a:moveTo>
                  <a:lnTo>
                    <a:pt x="0" y="7492"/>
                  </a:lnTo>
                  <a:lnTo>
                    <a:pt x="260" y="7492"/>
                  </a:lnTo>
                  <a:lnTo>
                    <a:pt x="260" y="6539"/>
                  </a:lnTo>
                  <a:close/>
                  <a:moveTo>
                    <a:pt x="0" y="7752"/>
                  </a:moveTo>
                  <a:lnTo>
                    <a:pt x="0" y="8661"/>
                  </a:lnTo>
                  <a:lnTo>
                    <a:pt x="260" y="8661"/>
                  </a:lnTo>
                  <a:lnTo>
                    <a:pt x="260" y="7752"/>
                  </a:lnTo>
                  <a:close/>
                  <a:moveTo>
                    <a:pt x="0" y="9224"/>
                  </a:moveTo>
                  <a:lnTo>
                    <a:pt x="0" y="10133"/>
                  </a:lnTo>
                  <a:lnTo>
                    <a:pt x="260" y="10133"/>
                  </a:lnTo>
                  <a:lnTo>
                    <a:pt x="260" y="9224"/>
                  </a:lnTo>
                  <a:close/>
                  <a:moveTo>
                    <a:pt x="0" y="10350"/>
                  </a:moveTo>
                  <a:lnTo>
                    <a:pt x="0" y="11302"/>
                  </a:lnTo>
                  <a:lnTo>
                    <a:pt x="260" y="11302"/>
                  </a:lnTo>
                  <a:lnTo>
                    <a:pt x="260" y="10350"/>
                  </a:lnTo>
                  <a:close/>
                  <a:moveTo>
                    <a:pt x="0" y="11865"/>
                  </a:moveTo>
                  <a:lnTo>
                    <a:pt x="0" y="12775"/>
                  </a:lnTo>
                  <a:lnTo>
                    <a:pt x="260" y="12775"/>
                  </a:lnTo>
                  <a:lnTo>
                    <a:pt x="260" y="11865"/>
                  </a:lnTo>
                  <a:close/>
                  <a:moveTo>
                    <a:pt x="0" y="13035"/>
                  </a:moveTo>
                  <a:lnTo>
                    <a:pt x="0" y="13944"/>
                  </a:lnTo>
                  <a:lnTo>
                    <a:pt x="260" y="13944"/>
                  </a:lnTo>
                  <a:lnTo>
                    <a:pt x="260" y="13035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7737;p75">
              <a:extLst>
                <a:ext uri="{FF2B5EF4-FFF2-40B4-BE49-F238E27FC236}">
                  <a16:creationId xmlns="" xmlns:a16="http://schemas.microsoft.com/office/drawing/2014/main" id="{37B016F4-DAB8-43C4-9BB5-097F0A18BD02}"/>
                </a:ext>
              </a:extLst>
            </p:cNvPr>
            <p:cNvSpPr/>
            <p:nvPr/>
          </p:nvSpPr>
          <p:spPr>
            <a:xfrm>
              <a:off x="1163380" y="2442089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7738;p75">
              <a:extLst>
                <a:ext uri="{FF2B5EF4-FFF2-40B4-BE49-F238E27FC236}">
                  <a16:creationId xmlns="" xmlns:a16="http://schemas.microsoft.com/office/drawing/2014/main" id="{F285B099-4AF3-4432-8A24-2CBBA6B0CC72}"/>
                </a:ext>
              </a:extLst>
            </p:cNvPr>
            <p:cNvSpPr/>
            <p:nvPr/>
          </p:nvSpPr>
          <p:spPr>
            <a:xfrm>
              <a:off x="1163380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7739;p75">
              <a:extLst>
                <a:ext uri="{FF2B5EF4-FFF2-40B4-BE49-F238E27FC236}">
                  <a16:creationId xmlns="" xmlns:a16="http://schemas.microsoft.com/office/drawing/2014/main" id="{0732BD00-C2F5-4EF9-B9D3-CE341C17EECB}"/>
                </a:ext>
              </a:extLst>
            </p:cNvPr>
            <p:cNvSpPr/>
            <p:nvPr/>
          </p:nvSpPr>
          <p:spPr>
            <a:xfrm>
              <a:off x="1163380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7740;p75">
              <a:extLst>
                <a:ext uri="{FF2B5EF4-FFF2-40B4-BE49-F238E27FC236}">
                  <a16:creationId xmlns="" xmlns:a16="http://schemas.microsoft.com/office/drawing/2014/main" id="{F5A05DAF-3A45-4532-B7B1-F60C61E9384B}"/>
                </a:ext>
              </a:extLst>
            </p:cNvPr>
            <p:cNvSpPr/>
            <p:nvPr/>
          </p:nvSpPr>
          <p:spPr>
            <a:xfrm>
              <a:off x="1163380" y="2342895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7741;p75">
              <a:extLst>
                <a:ext uri="{FF2B5EF4-FFF2-40B4-BE49-F238E27FC236}">
                  <a16:creationId xmlns="" xmlns:a16="http://schemas.microsoft.com/office/drawing/2014/main" id="{14345C17-18EF-47A7-9AD5-3E9B637B3C65}"/>
                </a:ext>
              </a:extLst>
            </p:cNvPr>
            <p:cNvSpPr/>
            <p:nvPr/>
          </p:nvSpPr>
          <p:spPr>
            <a:xfrm>
              <a:off x="1163380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7742;p75">
              <a:extLst>
                <a:ext uri="{FF2B5EF4-FFF2-40B4-BE49-F238E27FC236}">
                  <a16:creationId xmlns="" xmlns:a16="http://schemas.microsoft.com/office/drawing/2014/main" id="{BFF33463-219B-4CE3-A60B-37EB0F822B61}"/>
                </a:ext>
              </a:extLst>
            </p:cNvPr>
            <p:cNvSpPr/>
            <p:nvPr/>
          </p:nvSpPr>
          <p:spPr>
            <a:xfrm>
              <a:off x="1163380" y="2272886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7743;p75">
              <a:extLst>
                <a:ext uri="{FF2B5EF4-FFF2-40B4-BE49-F238E27FC236}">
                  <a16:creationId xmlns="" xmlns:a16="http://schemas.microsoft.com/office/drawing/2014/main" id="{5CD45AB2-A798-4E1D-8042-9BCD13A06DE1}"/>
                </a:ext>
              </a:extLst>
            </p:cNvPr>
            <p:cNvSpPr/>
            <p:nvPr/>
          </p:nvSpPr>
          <p:spPr>
            <a:xfrm>
              <a:off x="1163380" y="2240225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7744;p75">
              <a:extLst>
                <a:ext uri="{FF2B5EF4-FFF2-40B4-BE49-F238E27FC236}">
                  <a16:creationId xmlns="" xmlns:a16="http://schemas.microsoft.com/office/drawing/2014/main" id="{6D7FF421-9AB2-4D26-8A85-41BCF8ACB9C0}"/>
                </a:ext>
              </a:extLst>
            </p:cNvPr>
            <p:cNvSpPr/>
            <p:nvPr/>
          </p:nvSpPr>
          <p:spPr>
            <a:xfrm>
              <a:off x="1163380" y="2200531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7745;p75">
              <a:extLst>
                <a:ext uri="{FF2B5EF4-FFF2-40B4-BE49-F238E27FC236}">
                  <a16:creationId xmlns="" xmlns:a16="http://schemas.microsoft.com/office/drawing/2014/main" id="{8E33AEF0-6EFF-4DA7-9643-1648E1A33140}"/>
                </a:ext>
              </a:extLst>
            </p:cNvPr>
            <p:cNvSpPr/>
            <p:nvPr/>
          </p:nvSpPr>
          <p:spPr>
            <a:xfrm>
              <a:off x="1163380" y="2169030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7746;p75">
              <a:extLst>
                <a:ext uri="{FF2B5EF4-FFF2-40B4-BE49-F238E27FC236}">
                  <a16:creationId xmlns="" xmlns:a16="http://schemas.microsoft.com/office/drawing/2014/main" id="{E3FC247D-5740-44C6-92AB-5402119A06D8}"/>
                </a:ext>
              </a:extLst>
            </p:cNvPr>
            <p:cNvSpPr/>
            <p:nvPr/>
          </p:nvSpPr>
          <p:spPr>
            <a:xfrm>
              <a:off x="1163380" y="2129363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7747;p75">
              <a:extLst>
                <a:ext uri="{FF2B5EF4-FFF2-40B4-BE49-F238E27FC236}">
                  <a16:creationId xmlns="" xmlns:a16="http://schemas.microsoft.com/office/drawing/2014/main" id="{310A780E-8059-4A5D-93F0-18F204F24DC3}"/>
                </a:ext>
              </a:extLst>
            </p:cNvPr>
            <p:cNvSpPr/>
            <p:nvPr/>
          </p:nvSpPr>
          <p:spPr>
            <a:xfrm>
              <a:off x="1163380" y="2096703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7748;p75">
              <a:extLst>
                <a:ext uri="{FF2B5EF4-FFF2-40B4-BE49-F238E27FC236}">
                  <a16:creationId xmlns="" xmlns:a16="http://schemas.microsoft.com/office/drawing/2014/main" id="{A1EC2DEB-7C1A-4E99-B9F2-ACF9B09CF6DF}"/>
                </a:ext>
              </a:extLst>
            </p:cNvPr>
            <p:cNvSpPr/>
            <p:nvPr/>
          </p:nvSpPr>
          <p:spPr>
            <a:xfrm>
              <a:off x="1163380" y="2064015"/>
              <a:ext cx="7036" cy="17543"/>
            </a:xfrm>
            <a:custGeom>
              <a:avLst/>
              <a:gdLst/>
              <a:ahLst/>
              <a:cxnLst/>
              <a:rect l="l" t="t" r="r" b="b"/>
              <a:pathLst>
                <a:path w="261" h="651" fill="none" extrusionOk="0">
                  <a:moveTo>
                    <a:pt x="0" y="1"/>
                  </a:moveTo>
                  <a:lnTo>
                    <a:pt x="0" y="650"/>
                  </a:lnTo>
                  <a:lnTo>
                    <a:pt x="260" y="650"/>
                  </a:lnTo>
                  <a:lnTo>
                    <a:pt x="260" y="44"/>
                  </a:lnTo>
                  <a:lnTo>
                    <a:pt x="174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7749;p75">
              <a:extLst>
                <a:ext uri="{FF2B5EF4-FFF2-40B4-BE49-F238E27FC236}">
                  <a16:creationId xmlns="" xmlns:a16="http://schemas.microsoft.com/office/drawing/2014/main" id="{257EF0E6-7943-4DD0-85B3-F5A1A66466DF}"/>
                </a:ext>
              </a:extLst>
            </p:cNvPr>
            <p:cNvSpPr/>
            <p:nvPr/>
          </p:nvSpPr>
          <p:spPr>
            <a:xfrm>
              <a:off x="1123699" y="2058195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extrusionOk="0">
                  <a:moveTo>
                    <a:pt x="0" y="0"/>
                  </a:moveTo>
                  <a:lnTo>
                    <a:pt x="0" y="0"/>
                  </a:lnTo>
                  <a:lnTo>
                    <a:pt x="563" y="87"/>
                  </a:lnTo>
                  <a:lnTo>
                    <a:pt x="563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7750;p75">
              <a:extLst>
                <a:ext uri="{FF2B5EF4-FFF2-40B4-BE49-F238E27FC236}">
                  <a16:creationId xmlns="" xmlns:a16="http://schemas.microsoft.com/office/drawing/2014/main" id="{BB704425-429A-49C2-901A-A1BD1FEF36BC}"/>
                </a:ext>
              </a:extLst>
            </p:cNvPr>
            <p:cNvSpPr/>
            <p:nvPr/>
          </p:nvSpPr>
          <p:spPr>
            <a:xfrm>
              <a:off x="1123699" y="2058195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63" y="87"/>
                  </a:lnTo>
                  <a:lnTo>
                    <a:pt x="563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7751;p75">
              <a:extLst>
                <a:ext uri="{FF2B5EF4-FFF2-40B4-BE49-F238E27FC236}">
                  <a16:creationId xmlns="" xmlns:a16="http://schemas.microsoft.com/office/drawing/2014/main" id="{008DBF3A-8AF3-4DB9-AFFD-B80F912FB2FB}"/>
                </a:ext>
              </a:extLst>
            </p:cNvPr>
            <p:cNvSpPr/>
            <p:nvPr/>
          </p:nvSpPr>
          <p:spPr>
            <a:xfrm>
              <a:off x="1127204" y="2432765"/>
              <a:ext cx="11700" cy="3503"/>
            </a:xfrm>
            <a:custGeom>
              <a:avLst/>
              <a:gdLst/>
              <a:ahLst/>
              <a:cxnLst/>
              <a:rect l="l" t="t" r="r" b="b"/>
              <a:pathLst>
                <a:path w="434" h="130" extrusionOk="0">
                  <a:moveTo>
                    <a:pt x="0" y="0"/>
                  </a:moveTo>
                  <a:lnTo>
                    <a:pt x="0" y="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7752;p75">
              <a:extLst>
                <a:ext uri="{FF2B5EF4-FFF2-40B4-BE49-F238E27FC236}">
                  <a16:creationId xmlns="" xmlns:a16="http://schemas.microsoft.com/office/drawing/2014/main" id="{139361EB-6D50-4CD4-86FA-3D2026D0AB21}"/>
                </a:ext>
              </a:extLst>
            </p:cNvPr>
            <p:cNvSpPr/>
            <p:nvPr/>
          </p:nvSpPr>
          <p:spPr>
            <a:xfrm>
              <a:off x="1127204" y="2432765"/>
              <a:ext cx="11700" cy="3503"/>
            </a:xfrm>
            <a:custGeom>
              <a:avLst/>
              <a:gdLst/>
              <a:ahLst/>
              <a:cxnLst/>
              <a:rect l="l" t="t" r="r" b="b"/>
              <a:pathLst>
                <a:path w="434" h="13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433" y="1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7753;p75">
              <a:extLst>
                <a:ext uri="{FF2B5EF4-FFF2-40B4-BE49-F238E27FC236}">
                  <a16:creationId xmlns="" xmlns:a16="http://schemas.microsoft.com/office/drawing/2014/main" id="{348BE498-81A2-4F50-8B11-725497D5FA93}"/>
                </a:ext>
              </a:extLst>
            </p:cNvPr>
            <p:cNvSpPr/>
            <p:nvPr/>
          </p:nvSpPr>
          <p:spPr>
            <a:xfrm>
              <a:off x="1123699" y="2058195"/>
              <a:ext cx="15204" cy="378073"/>
            </a:xfrm>
            <a:custGeom>
              <a:avLst/>
              <a:gdLst/>
              <a:ahLst/>
              <a:cxnLst/>
              <a:rect l="l" t="t" r="r" b="b"/>
              <a:pathLst>
                <a:path w="564" h="14030" extrusionOk="0">
                  <a:moveTo>
                    <a:pt x="0" y="0"/>
                  </a:moveTo>
                  <a:lnTo>
                    <a:pt x="0" y="866"/>
                  </a:lnTo>
                  <a:lnTo>
                    <a:pt x="563" y="866"/>
                  </a:lnTo>
                  <a:lnTo>
                    <a:pt x="563" y="87"/>
                  </a:lnTo>
                  <a:lnTo>
                    <a:pt x="0" y="0"/>
                  </a:lnTo>
                  <a:close/>
                  <a:moveTo>
                    <a:pt x="0" y="1429"/>
                  </a:moveTo>
                  <a:lnTo>
                    <a:pt x="0" y="2382"/>
                  </a:lnTo>
                  <a:lnTo>
                    <a:pt x="563" y="2382"/>
                  </a:lnTo>
                  <a:lnTo>
                    <a:pt x="563" y="1429"/>
                  </a:lnTo>
                  <a:close/>
                  <a:moveTo>
                    <a:pt x="0" y="2642"/>
                  </a:moveTo>
                  <a:lnTo>
                    <a:pt x="0" y="3551"/>
                  </a:lnTo>
                  <a:lnTo>
                    <a:pt x="563" y="3551"/>
                  </a:lnTo>
                  <a:lnTo>
                    <a:pt x="563" y="2642"/>
                  </a:lnTo>
                  <a:close/>
                  <a:moveTo>
                    <a:pt x="0" y="4114"/>
                  </a:moveTo>
                  <a:lnTo>
                    <a:pt x="0" y="5023"/>
                  </a:lnTo>
                  <a:lnTo>
                    <a:pt x="563" y="5023"/>
                  </a:lnTo>
                  <a:lnTo>
                    <a:pt x="563" y="4114"/>
                  </a:lnTo>
                  <a:close/>
                  <a:moveTo>
                    <a:pt x="0" y="5283"/>
                  </a:moveTo>
                  <a:lnTo>
                    <a:pt x="0" y="6192"/>
                  </a:lnTo>
                  <a:lnTo>
                    <a:pt x="563" y="6192"/>
                  </a:lnTo>
                  <a:lnTo>
                    <a:pt x="563" y="5283"/>
                  </a:lnTo>
                  <a:close/>
                  <a:moveTo>
                    <a:pt x="0" y="6755"/>
                  </a:moveTo>
                  <a:lnTo>
                    <a:pt x="0" y="7708"/>
                  </a:lnTo>
                  <a:lnTo>
                    <a:pt x="563" y="7708"/>
                  </a:lnTo>
                  <a:lnTo>
                    <a:pt x="563" y="6755"/>
                  </a:lnTo>
                  <a:close/>
                  <a:moveTo>
                    <a:pt x="0" y="7968"/>
                  </a:moveTo>
                  <a:lnTo>
                    <a:pt x="0" y="8877"/>
                  </a:lnTo>
                  <a:lnTo>
                    <a:pt x="563" y="8877"/>
                  </a:lnTo>
                  <a:lnTo>
                    <a:pt x="563" y="7968"/>
                  </a:lnTo>
                  <a:close/>
                  <a:moveTo>
                    <a:pt x="0" y="9440"/>
                  </a:moveTo>
                  <a:lnTo>
                    <a:pt x="0" y="10349"/>
                  </a:lnTo>
                  <a:lnTo>
                    <a:pt x="563" y="10349"/>
                  </a:lnTo>
                  <a:lnTo>
                    <a:pt x="563" y="9440"/>
                  </a:lnTo>
                  <a:close/>
                  <a:moveTo>
                    <a:pt x="0" y="10566"/>
                  </a:moveTo>
                  <a:lnTo>
                    <a:pt x="0" y="11518"/>
                  </a:lnTo>
                  <a:lnTo>
                    <a:pt x="563" y="11518"/>
                  </a:lnTo>
                  <a:lnTo>
                    <a:pt x="563" y="10566"/>
                  </a:lnTo>
                  <a:close/>
                  <a:moveTo>
                    <a:pt x="0" y="12081"/>
                  </a:moveTo>
                  <a:lnTo>
                    <a:pt x="0" y="12991"/>
                  </a:lnTo>
                  <a:lnTo>
                    <a:pt x="563" y="12991"/>
                  </a:lnTo>
                  <a:lnTo>
                    <a:pt x="563" y="12081"/>
                  </a:lnTo>
                  <a:close/>
                  <a:moveTo>
                    <a:pt x="0" y="13251"/>
                  </a:moveTo>
                  <a:lnTo>
                    <a:pt x="0" y="13857"/>
                  </a:lnTo>
                  <a:lnTo>
                    <a:pt x="130" y="13900"/>
                  </a:lnTo>
                  <a:lnTo>
                    <a:pt x="563" y="14030"/>
                  </a:lnTo>
                  <a:lnTo>
                    <a:pt x="563" y="1325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7754;p75">
              <a:extLst>
                <a:ext uri="{FF2B5EF4-FFF2-40B4-BE49-F238E27FC236}">
                  <a16:creationId xmlns="" xmlns:a16="http://schemas.microsoft.com/office/drawing/2014/main" id="{1C00803E-9A08-478B-B151-5312CC931730}"/>
                </a:ext>
              </a:extLst>
            </p:cNvPr>
            <p:cNvSpPr/>
            <p:nvPr/>
          </p:nvSpPr>
          <p:spPr>
            <a:xfrm>
              <a:off x="1123699" y="2415249"/>
              <a:ext cx="15204" cy="21019"/>
            </a:xfrm>
            <a:custGeom>
              <a:avLst/>
              <a:gdLst/>
              <a:ahLst/>
              <a:cxnLst/>
              <a:rect l="l" t="t" r="r" b="b"/>
              <a:pathLst>
                <a:path w="564" h="78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30" y="650"/>
                  </a:lnTo>
                  <a:lnTo>
                    <a:pt x="130" y="650"/>
                  </a:lnTo>
                  <a:lnTo>
                    <a:pt x="563" y="78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7755;p75">
              <a:extLst>
                <a:ext uri="{FF2B5EF4-FFF2-40B4-BE49-F238E27FC236}">
                  <a16:creationId xmlns="" xmlns:a16="http://schemas.microsoft.com/office/drawing/2014/main" id="{43AC7A87-E216-4798-9E63-B0FC11BE7097}"/>
                </a:ext>
              </a:extLst>
            </p:cNvPr>
            <p:cNvSpPr/>
            <p:nvPr/>
          </p:nvSpPr>
          <p:spPr>
            <a:xfrm>
              <a:off x="1123699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7756;p75">
              <a:extLst>
                <a:ext uri="{FF2B5EF4-FFF2-40B4-BE49-F238E27FC236}">
                  <a16:creationId xmlns="" xmlns:a16="http://schemas.microsoft.com/office/drawing/2014/main" id="{F29BDAFF-9333-4574-982D-73A56F7449A3}"/>
                </a:ext>
              </a:extLst>
            </p:cNvPr>
            <p:cNvSpPr/>
            <p:nvPr/>
          </p:nvSpPr>
          <p:spPr>
            <a:xfrm>
              <a:off x="1123699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7757;p75">
              <a:extLst>
                <a:ext uri="{FF2B5EF4-FFF2-40B4-BE49-F238E27FC236}">
                  <a16:creationId xmlns="" xmlns:a16="http://schemas.microsoft.com/office/drawing/2014/main" id="{664FF6F3-EA83-4576-8546-A62CFF5AF494}"/>
                </a:ext>
              </a:extLst>
            </p:cNvPr>
            <p:cNvSpPr/>
            <p:nvPr/>
          </p:nvSpPr>
          <p:spPr>
            <a:xfrm>
              <a:off x="1123699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7758;p75">
              <a:extLst>
                <a:ext uri="{FF2B5EF4-FFF2-40B4-BE49-F238E27FC236}">
                  <a16:creationId xmlns="" xmlns:a16="http://schemas.microsoft.com/office/drawing/2014/main" id="{2636BA93-40FD-4AFC-A209-AF247AFBB6E2}"/>
                </a:ext>
              </a:extLst>
            </p:cNvPr>
            <p:cNvSpPr/>
            <p:nvPr/>
          </p:nvSpPr>
          <p:spPr>
            <a:xfrm>
              <a:off x="1123699" y="2272886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7759;p75">
              <a:extLst>
                <a:ext uri="{FF2B5EF4-FFF2-40B4-BE49-F238E27FC236}">
                  <a16:creationId xmlns="" xmlns:a16="http://schemas.microsoft.com/office/drawing/2014/main" id="{778CB12F-29B5-4FAF-A46E-6B183CAAB9E0}"/>
                </a:ext>
              </a:extLst>
            </p:cNvPr>
            <p:cNvSpPr/>
            <p:nvPr/>
          </p:nvSpPr>
          <p:spPr>
            <a:xfrm>
              <a:off x="1123699" y="2240225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7760;p75">
              <a:extLst>
                <a:ext uri="{FF2B5EF4-FFF2-40B4-BE49-F238E27FC236}">
                  <a16:creationId xmlns="" xmlns:a16="http://schemas.microsoft.com/office/drawing/2014/main" id="{00A60683-7C71-4FA4-A8DC-D45CFEB7973F}"/>
                </a:ext>
              </a:extLst>
            </p:cNvPr>
            <p:cNvSpPr/>
            <p:nvPr/>
          </p:nvSpPr>
          <p:spPr>
            <a:xfrm>
              <a:off x="1123699" y="2200531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7761;p75">
              <a:extLst>
                <a:ext uri="{FF2B5EF4-FFF2-40B4-BE49-F238E27FC236}">
                  <a16:creationId xmlns="" xmlns:a16="http://schemas.microsoft.com/office/drawing/2014/main" id="{9C1F3787-0D75-44FB-A976-E614449655FF}"/>
                </a:ext>
              </a:extLst>
            </p:cNvPr>
            <p:cNvSpPr/>
            <p:nvPr/>
          </p:nvSpPr>
          <p:spPr>
            <a:xfrm>
              <a:off x="1123699" y="2169030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7762;p75">
              <a:extLst>
                <a:ext uri="{FF2B5EF4-FFF2-40B4-BE49-F238E27FC236}">
                  <a16:creationId xmlns="" xmlns:a16="http://schemas.microsoft.com/office/drawing/2014/main" id="{2C2D5A60-A1F4-4C3F-AB56-1EAB9B14010D}"/>
                </a:ext>
              </a:extLst>
            </p:cNvPr>
            <p:cNvSpPr/>
            <p:nvPr/>
          </p:nvSpPr>
          <p:spPr>
            <a:xfrm>
              <a:off x="1123699" y="2129363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7763;p75">
              <a:extLst>
                <a:ext uri="{FF2B5EF4-FFF2-40B4-BE49-F238E27FC236}">
                  <a16:creationId xmlns="" xmlns:a16="http://schemas.microsoft.com/office/drawing/2014/main" id="{117AFE5F-8769-4320-8E26-5AF032B7EC79}"/>
                </a:ext>
              </a:extLst>
            </p:cNvPr>
            <p:cNvSpPr/>
            <p:nvPr/>
          </p:nvSpPr>
          <p:spPr>
            <a:xfrm>
              <a:off x="1123699" y="2096703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7764;p75">
              <a:extLst>
                <a:ext uri="{FF2B5EF4-FFF2-40B4-BE49-F238E27FC236}">
                  <a16:creationId xmlns="" xmlns:a16="http://schemas.microsoft.com/office/drawing/2014/main" id="{BAD34768-F5CE-4AFB-B534-B5A3C9A771A1}"/>
                </a:ext>
              </a:extLst>
            </p:cNvPr>
            <p:cNvSpPr/>
            <p:nvPr/>
          </p:nvSpPr>
          <p:spPr>
            <a:xfrm>
              <a:off x="1123699" y="205819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0" y="0"/>
                  </a:moveTo>
                  <a:lnTo>
                    <a:pt x="0" y="866"/>
                  </a:lnTo>
                  <a:lnTo>
                    <a:pt x="563" y="866"/>
                  </a:lnTo>
                  <a:lnTo>
                    <a:pt x="563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7765;p75">
              <a:extLst>
                <a:ext uri="{FF2B5EF4-FFF2-40B4-BE49-F238E27FC236}">
                  <a16:creationId xmlns="" xmlns:a16="http://schemas.microsoft.com/office/drawing/2014/main" id="{8A54B7C4-F7B2-405F-A7F6-5D0466FE0830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0" y="0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7766;p75">
              <a:extLst>
                <a:ext uri="{FF2B5EF4-FFF2-40B4-BE49-F238E27FC236}">
                  <a16:creationId xmlns="" xmlns:a16="http://schemas.microsoft.com/office/drawing/2014/main" id="{91DE3D66-671E-4B18-90B9-3B3AE147401D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7767;p75">
              <a:extLst>
                <a:ext uri="{FF2B5EF4-FFF2-40B4-BE49-F238E27FC236}">
                  <a16:creationId xmlns="" xmlns:a16="http://schemas.microsoft.com/office/drawing/2014/main" id="{AFA8047F-775C-4A46-A14F-2EE34AD6FBFC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7768;p75">
              <a:extLst>
                <a:ext uri="{FF2B5EF4-FFF2-40B4-BE49-F238E27FC236}">
                  <a16:creationId xmlns="" xmlns:a16="http://schemas.microsoft.com/office/drawing/2014/main" id="{A79D7722-03AF-4E97-A68A-9419909CAC56}"/>
                </a:ext>
              </a:extLst>
            </p:cNvPr>
            <p:cNvSpPr/>
            <p:nvPr/>
          </p:nvSpPr>
          <p:spPr>
            <a:xfrm>
              <a:off x="1092186" y="241759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7769;p75">
              <a:extLst>
                <a:ext uri="{FF2B5EF4-FFF2-40B4-BE49-F238E27FC236}">
                  <a16:creationId xmlns="" xmlns:a16="http://schemas.microsoft.com/office/drawing/2014/main" id="{780058CD-E04B-4263-9A89-2958BECA31F2}"/>
                </a:ext>
              </a:extLst>
            </p:cNvPr>
            <p:cNvSpPr/>
            <p:nvPr/>
          </p:nvSpPr>
          <p:spPr>
            <a:xfrm>
              <a:off x="1092186" y="2057009"/>
              <a:ext cx="7009" cy="364115"/>
            </a:xfrm>
            <a:custGeom>
              <a:avLst/>
              <a:gdLst/>
              <a:ahLst/>
              <a:cxnLst/>
              <a:rect l="l" t="t" r="r" b="b"/>
              <a:pathLst>
                <a:path w="260" h="13512" extrusionOk="0">
                  <a:moveTo>
                    <a:pt x="0" y="1"/>
                  </a:move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  <a:close/>
                  <a:moveTo>
                    <a:pt x="0" y="1473"/>
                  </a:moveTo>
                  <a:lnTo>
                    <a:pt x="0" y="2426"/>
                  </a:lnTo>
                  <a:lnTo>
                    <a:pt x="260" y="2426"/>
                  </a:lnTo>
                  <a:lnTo>
                    <a:pt x="260" y="1473"/>
                  </a:lnTo>
                  <a:close/>
                  <a:moveTo>
                    <a:pt x="0" y="2686"/>
                  </a:moveTo>
                  <a:lnTo>
                    <a:pt x="0" y="3595"/>
                  </a:lnTo>
                  <a:lnTo>
                    <a:pt x="260" y="3595"/>
                  </a:lnTo>
                  <a:lnTo>
                    <a:pt x="260" y="2686"/>
                  </a:lnTo>
                  <a:close/>
                  <a:moveTo>
                    <a:pt x="0" y="4158"/>
                  </a:moveTo>
                  <a:lnTo>
                    <a:pt x="0" y="5067"/>
                  </a:lnTo>
                  <a:lnTo>
                    <a:pt x="260" y="5067"/>
                  </a:lnTo>
                  <a:lnTo>
                    <a:pt x="260" y="4158"/>
                  </a:lnTo>
                  <a:close/>
                  <a:moveTo>
                    <a:pt x="0" y="5327"/>
                  </a:moveTo>
                  <a:lnTo>
                    <a:pt x="0" y="6236"/>
                  </a:lnTo>
                  <a:lnTo>
                    <a:pt x="260" y="6236"/>
                  </a:lnTo>
                  <a:lnTo>
                    <a:pt x="260" y="5327"/>
                  </a:lnTo>
                  <a:close/>
                  <a:moveTo>
                    <a:pt x="0" y="6799"/>
                  </a:moveTo>
                  <a:lnTo>
                    <a:pt x="0" y="7752"/>
                  </a:lnTo>
                  <a:lnTo>
                    <a:pt x="260" y="7752"/>
                  </a:lnTo>
                  <a:lnTo>
                    <a:pt x="260" y="6799"/>
                  </a:lnTo>
                  <a:close/>
                  <a:moveTo>
                    <a:pt x="0" y="8012"/>
                  </a:moveTo>
                  <a:lnTo>
                    <a:pt x="0" y="8921"/>
                  </a:lnTo>
                  <a:lnTo>
                    <a:pt x="260" y="8921"/>
                  </a:lnTo>
                  <a:lnTo>
                    <a:pt x="260" y="8012"/>
                  </a:lnTo>
                  <a:close/>
                  <a:moveTo>
                    <a:pt x="0" y="9484"/>
                  </a:moveTo>
                  <a:lnTo>
                    <a:pt x="0" y="10393"/>
                  </a:lnTo>
                  <a:lnTo>
                    <a:pt x="260" y="10393"/>
                  </a:lnTo>
                  <a:lnTo>
                    <a:pt x="260" y="9484"/>
                  </a:lnTo>
                  <a:close/>
                  <a:moveTo>
                    <a:pt x="0" y="10610"/>
                  </a:moveTo>
                  <a:lnTo>
                    <a:pt x="0" y="11562"/>
                  </a:lnTo>
                  <a:lnTo>
                    <a:pt x="260" y="11562"/>
                  </a:lnTo>
                  <a:lnTo>
                    <a:pt x="260" y="10610"/>
                  </a:lnTo>
                  <a:close/>
                  <a:moveTo>
                    <a:pt x="0" y="12125"/>
                  </a:moveTo>
                  <a:lnTo>
                    <a:pt x="0" y="13035"/>
                  </a:lnTo>
                  <a:lnTo>
                    <a:pt x="260" y="13035"/>
                  </a:lnTo>
                  <a:lnTo>
                    <a:pt x="260" y="12125"/>
                  </a:lnTo>
                  <a:close/>
                  <a:moveTo>
                    <a:pt x="0" y="13295"/>
                  </a:moveTo>
                  <a:lnTo>
                    <a:pt x="0" y="13381"/>
                  </a:lnTo>
                  <a:lnTo>
                    <a:pt x="0" y="13424"/>
                  </a:lnTo>
                  <a:lnTo>
                    <a:pt x="260" y="13511"/>
                  </a:lnTo>
                  <a:lnTo>
                    <a:pt x="260" y="13295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7770;p75">
              <a:extLst>
                <a:ext uri="{FF2B5EF4-FFF2-40B4-BE49-F238E27FC236}">
                  <a16:creationId xmlns="" xmlns:a16="http://schemas.microsoft.com/office/drawing/2014/main" id="{923F09F7-BD6F-4D68-8766-22305BE41913}"/>
                </a:ext>
              </a:extLst>
            </p:cNvPr>
            <p:cNvSpPr/>
            <p:nvPr/>
          </p:nvSpPr>
          <p:spPr>
            <a:xfrm>
              <a:off x="1092186" y="241524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7771;p75">
              <a:extLst>
                <a:ext uri="{FF2B5EF4-FFF2-40B4-BE49-F238E27FC236}">
                  <a16:creationId xmlns="" xmlns:a16="http://schemas.microsoft.com/office/drawing/2014/main" id="{5D3A0481-9F2D-47C6-83FB-DD36BCF21FA8}"/>
                </a:ext>
              </a:extLst>
            </p:cNvPr>
            <p:cNvSpPr/>
            <p:nvPr/>
          </p:nvSpPr>
          <p:spPr>
            <a:xfrm>
              <a:off x="1092186" y="238374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7772;p75">
              <a:extLst>
                <a:ext uri="{FF2B5EF4-FFF2-40B4-BE49-F238E27FC236}">
                  <a16:creationId xmlns="" xmlns:a16="http://schemas.microsoft.com/office/drawing/2014/main" id="{2A62B99A-D753-4866-A4E5-9A91F595010A}"/>
                </a:ext>
              </a:extLst>
            </p:cNvPr>
            <p:cNvSpPr/>
            <p:nvPr/>
          </p:nvSpPr>
          <p:spPr>
            <a:xfrm>
              <a:off x="1092186" y="2342895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7773;p75">
              <a:extLst>
                <a:ext uri="{FF2B5EF4-FFF2-40B4-BE49-F238E27FC236}">
                  <a16:creationId xmlns="" xmlns:a16="http://schemas.microsoft.com/office/drawing/2014/main" id="{9BD2CBFC-9822-4743-AC7B-5BA16503FF5A}"/>
                </a:ext>
              </a:extLst>
            </p:cNvPr>
            <p:cNvSpPr/>
            <p:nvPr/>
          </p:nvSpPr>
          <p:spPr>
            <a:xfrm>
              <a:off x="1092186" y="2312552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7774;p75">
              <a:extLst>
                <a:ext uri="{FF2B5EF4-FFF2-40B4-BE49-F238E27FC236}">
                  <a16:creationId xmlns="" xmlns:a16="http://schemas.microsoft.com/office/drawing/2014/main" id="{6C3A529A-CB8A-428F-B9FF-830D7EC61FCA}"/>
                </a:ext>
              </a:extLst>
            </p:cNvPr>
            <p:cNvSpPr/>
            <p:nvPr/>
          </p:nvSpPr>
          <p:spPr>
            <a:xfrm>
              <a:off x="1092186" y="2272886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7775;p75">
              <a:extLst>
                <a:ext uri="{FF2B5EF4-FFF2-40B4-BE49-F238E27FC236}">
                  <a16:creationId xmlns="" xmlns:a16="http://schemas.microsoft.com/office/drawing/2014/main" id="{24C7082D-A3EB-41B7-A253-98BA25C6B409}"/>
                </a:ext>
              </a:extLst>
            </p:cNvPr>
            <p:cNvSpPr/>
            <p:nvPr/>
          </p:nvSpPr>
          <p:spPr>
            <a:xfrm>
              <a:off x="1092186" y="2240225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7776;p75">
              <a:extLst>
                <a:ext uri="{FF2B5EF4-FFF2-40B4-BE49-F238E27FC236}">
                  <a16:creationId xmlns="" xmlns:a16="http://schemas.microsoft.com/office/drawing/2014/main" id="{3D0832DE-2F1F-4B77-A1FD-7779B5090B7A}"/>
                </a:ext>
              </a:extLst>
            </p:cNvPr>
            <p:cNvSpPr/>
            <p:nvPr/>
          </p:nvSpPr>
          <p:spPr>
            <a:xfrm>
              <a:off x="1092186" y="2200531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7777;p75">
              <a:extLst>
                <a:ext uri="{FF2B5EF4-FFF2-40B4-BE49-F238E27FC236}">
                  <a16:creationId xmlns="" xmlns:a16="http://schemas.microsoft.com/office/drawing/2014/main" id="{B9E585AD-3DDB-4B65-AAC6-83700C04942F}"/>
                </a:ext>
              </a:extLst>
            </p:cNvPr>
            <p:cNvSpPr/>
            <p:nvPr/>
          </p:nvSpPr>
          <p:spPr>
            <a:xfrm>
              <a:off x="1092186" y="2169030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7778;p75">
              <a:extLst>
                <a:ext uri="{FF2B5EF4-FFF2-40B4-BE49-F238E27FC236}">
                  <a16:creationId xmlns="" xmlns:a16="http://schemas.microsoft.com/office/drawing/2014/main" id="{BA7E7A71-9613-42DF-8DD1-CD522C6D86AE}"/>
                </a:ext>
              </a:extLst>
            </p:cNvPr>
            <p:cNvSpPr/>
            <p:nvPr/>
          </p:nvSpPr>
          <p:spPr>
            <a:xfrm>
              <a:off x="1092186" y="2129363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7779;p75">
              <a:extLst>
                <a:ext uri="{FF2B5EF4-FFF2-40B4-BE49-F238E27FC236}">
                  <a16:creationId xmlns="" xmlns:a16="http://schemas.microsoft.com/office/drawing/2014/main" id="{A632E611-C0F5-482E-8504-1D028661175F}"/>
                </a:ext>
              </a:extLst>
            </p:cNvPr>
            <p:cNvSpPr/>
            <p:nvPr/>
          </p:nvSpPr>
          <p:spPr>
            <a:xfrm>
              <a:off x="1092186" y="2096703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7780;p75">
              <a:extLst>
                <a:ext uri="{FF2B5EF4-FFF2-40B4-BE49-F238E27FC236}">
                  <a16:creationId xmlns="" xmlns:a16="http://schemas.microsoft.com/office/drawing/2014/main" id="{0588C56A-5DAC-4CF4-AF84-9E55137B662C}"/>
                </a:ext>
              </a:extLst>
            </p:cNvPr>
            <p:cNvSpPr/>
            <p:nvPr/>
          </p:nvSpPr>
          <p:spPr>
            <a:xfrm>
              <a:off x="1092186" y="2057009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7781;p75">
              <a:extLst>
                <a:ext uri="{FF2B5EF4-FFF2-40B4-BE49-F238E27FC236}">
                  <a16:creationId xmlns="" xmlns:a16="http://schemas.microsoft.com/office/drawing/2014/main" id="{5619630B-8E3E-40D4-8F13-2BE1BDC77896}"/>
                </a:ext>
              </a:extLst>
            </p:cNvPr>
            <p:cNvSpPr/>
            <p:nvPr/>
          </p:nvSpPr>
          <p:spPr>
            <a:xfrm>
              <a:off x="1052477" y="2047685"/>
              <a:ext cx="4691" cy="1186"/>
            </a:xfrm>
            <a:custGeom>
              <a:avLst/>
              <a:gdLst/>
              <a:ahLst/>
              <a:cxnLst/>
              <a:rect l="l" t="t" r="r" b="b"/>
              <a:pathLst>
                <a:path w="174" h="44" extrusionOk="0">
                  <a:moveTo>
                    <a:pt x="1" y="0"/>
                  </a:moveTo>
                  <a:lnTo>
                    <a:pt x="1" y="44"/>
                  </a:lnTo>
                  <a:lnTo>
                    <a:pt x="174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7782;p75">
              <a:extLst>
                <a:ext uri="{FF2B5EF4-FFF2-40B4-BE49-F238E27FC236}">
                  <a16:creationId xmlns="" xmlns:a16="http://schemas.microsoft.com/office/drawing/2014/main" id="{AF829DD7-8B61-4995-9027-2D8D43CB33F8}"/>
                </a:ext>
              </a:extLst>
            </p:cNvPr>
            <p:cNvSpPr/>
            <p:nvPr/>
          </p:nvSpPr>
          <p:spPr>
            <a:xfrm>
              <a:off x="1052477" y="2047685"/>
              <a:ext cx="5877" cy="1186"/>
            </a:xfrm>
            <a:custGeom>
              <a:avLst/>
              <a:gdLst/>
              <a:ahLst/>
              <a:cxnLst/>
              <a:rect l="l" t="t" r="r" b="b"/>
              <a:pathLst>
                <a:path w="218" h="44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17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7783;p75">
              <a:extLst>
                <a:ext uri="{FF2B5EF4-FFF2-40B4-BE49-F238E27FC236}">
                  <a16:creationId xmlns="" xmlns:a16="http://schemas.microsoft.com/office/drawing/2014/main" id="{7C49AF37-CE78-4126-9FA6-076F33722591}"/>
                </a:ext>
              </a:extLst>
            </p:cNvPr>
            <p:cNvSpPr/>
            <p:nvPr/>
          </p:nvSpPr>
          <p:spPr>
            <a:xfrm>
              <a:off x="1057141" y="2048844"/>
              <a:ext cx="10540" cy="1213"/>
            </a:xfrm>
            <a:custGeom>
              <a:avLst/>
              <a:gdLst/>
              <a:ahLst/>
              <a:cxnLst/>
              <a:rect l="l" t="t" r="r" b="b"/>
              <a:pathLst>
                <a:path w="391" h="45" extrusionOk="0">
                  <a:moveTo>
                    <a:pt x="1" y="1"/>
                  </a:moveTo>
                  <a:lnTo>
                    <a:pt x="131" y="15"/>
                  </a:lnTo>
                  <a:lnTo>
                    <a:pt x="131" y="15"/>
                  </a:lnTo>
                  <a:lnTo>
                    <a:pt x="44" y="1"/>
                  </a:lnTo>
                  <a:close/>
                  <a:moveTo>
                    <a:pt x="131" y="15"/>
                  </a:moveTo>
                  <a:lnTo>
                    <a:pt x="304" y="44"/>
                  </a:lnTo>
                  <a:lnTo>
                    <a:pt x="391" y="44"/>
                  </a:lnTo>
                  <a:lnTo>
                    <a:pt x="131" y="15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7784;p75">
              <a:extLst>
                <a:ext uri="{FF2B5EF4-FFF2-40B4-BE49-F238E27FC236}">
                  <a16:creationId xmlns="" xmlns:a16="http://schemas.microsoft.com/office/drawing/2014/main" id="{02FCA0FC-C5FA-4427-97C9-DE7165A5FF2D}"/>
                </a:ext>
              </a:extLst>
            </p:cNvPr>
            <p:cNvSpPr/>
            <p:nvPr/>
          </p:nvSpPr>
          <p:spPr>
            <a:xfrm>
              <a:off x="1057141" y="2048844"/>
              <a:ext cx="10540" cy="1213"/>
            </a:xfrm>
            <a:custGeom>
              <a:avLst/>
              <a:gdLst/>
              <a:ahLst/>
              <a:cxnLst/>
              <a:rect l="l" t="t" r="r" b="b"/>
              <a:pathLst>
                <a:path w="391" h="4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1"/>
                  </a:lnTo>
                  <a:lnTo>
                    <a:pt x="304" y="44"/>
                  </a:lnTo>
                  <a:lnTo>
                    <a:pt x="39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7785;p75">
              <a:extLst>
                <a:ext uri="{FF2B5EF4-FFF2-40B4-BE49-F238E27FC236}">
                  <a16:creationId xmlns="" xmlns:a16="http://schemas.microsoft.com/office/drawing/2014/main" id="{149B8494-511C-4045-8F85-9353AF434246}"/>
                </a:ext>
              </a:extLst>
            </p:cNvPr>
            <p:cNvSpPr/>
            <p:nvPr/>
          </p:nvSpPr>
          <p:spPr>
            <a:xfrm>
              <a:off x="1057141" y="2395416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extrusionOk="0">
                  <a:moveTo>
                    <a:pt x="1" y="0"/>
                  </a:moveTo>
                  <a:lnTo>
                    <a:pt x="1" y="0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7786;p75">
              <a:extLst>
                <a:ext uri="{FF2B5EF4-FFF2-40B4-BE49-F238E27FC236}">
                  <a16:creationId xmlns="" xmlns:a16="http://schemas.microsoft.com/office/drawing/2014/main" id="{5045AFFB-2B9D-48C6-B050-33D982255C24}"/>
                </a:ext>
              </a:extLst>
            </p:cNvPr>
            <p:cNvSpPr/>
            <p:nvPr/>
          </p:nvSpPr>
          <p:spPr>
            <a:xfrm>
              <a:off x="1057141" y="2395416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7787;p75">
              <a:extLst>
                <a:ext uri="{FF2B5EF4-FFF2-40B4-BE49-F238E27FC236}">
                  <a16:creationId xmlns="" xmlns:a16="http://schemas.microsoft.com/office/drawing/2014/main" id="{09A09B0B-38D5-409E-9FCF-A92750B58B2B}"/>
                </a:ext>
              </a:extLst>
            </p:cNvPr>
            <p:cNvSpPr/>
            <p:nvPr/>
          </p:nvSpPr>
          <p:spPr>
            <a:xfrm>
              <a:off x="1061832" y="2398919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0" y="0"/>
                  </a:moveTo>
                  <a:lnTo>
                    <a:pt x="0" y="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7788;p75">
              <a:extLst>
                <a:ext uri="{FF2B5EF4-FFF2-40B4-BE49-F238E27FC236}">
                  <a16:creationId xmlns="" xmlns:a16="http://schemas.microsoft.com/office/drawing/2014/main" id="{DC8DC99A-D97D-409B-80D8-0FA95EF2F70E}"/>
                </a:ext>
              </a:extLst>
            </p:cNvPr>
            <p:cNvSpPr/>
            <p:nvPr/>
          </p:nvSpPr>
          <p:spPr>
            <a:xfrm>
              <a:off x="1061832" y="2398919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7789;p75">
              <a:extLst>
                <a:ext uri="{FF2B5EF4-FFF2-40B4-BE49-F238E27FC236}">
                  <a16:creationId xmlns="" xmlns:a16="http://schemas.microsoft.com/office/drawing/2014/main" id="{B457D9AD-A322-4B0D-89F4-054C9F64700F}"/>
                </a:ext>
              </a:extLst>
            </p:cNvPr>
            <p:cNvSpPr/>
            <p:nvPr/>
          </p:nvSpPr>
          <p:spPr>
            <a:xfrm>
              <a:off x="1059486" y="2396575"/>
              <a:ext cx="8195" cy="7033"/>
            </a:xfrm>
            <a:custGeom>
              <a:avLst/>
              <a:gdLst/>
              <a:ahLst/>
              <a:cxnLst/>
              <a:rect l="l" t="t" r="r" b="b"/>
              <a:pathLst>
                <a:path w="304" h="261" extrusionOk="0">
                  <a:moveTo>
                    <a:pt x="1" y="1"/>
                  </a:moveTo>
                  <a:lnTo>
                    <a:pt x="87" y="87"/>
                  </a:lnTo>
                  <a:lnTo>
                    <a:pt x="217" y="217"/>
                  </a:lnTo>
                  <a:lnTo>
                    <a:pt x="304" y="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7790;p75">
              <a:extLst>
                <a:ext uri="{FF2B5EF4-FFF2-40B4-BE49-F238E27FC236}">
                  <a16:creationId xmlns="" xmlns:a16="http://schemas.microsoft.com/office/drawing/2014/main" id="{D50DEE44-4C96-4138-91AE-0F3E9C073E54}"/>
                </a:ext>
              </a:extLst>
            </p:cNvPr>
            <p:cNvSpPr/>
            <p:nvPr/>
          </p:nvSpPr>
          <p:spPr>
            <a:xfrm>
              <a:off x="1059486" y="2396575"/>
              <a:ext cx="8195" cy="7033"/>
            </a:xfrm>
            <a:custGeom>
              <a:avLst/>
              <a:gdLst/>
              <a:ahLst/>
              <a:cxnLst/>
              <a:rect l="l" t="t" r="r" b="b"/>
              <a:pathLst>
                <a:path w="304" h="26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217" y="217"/>
                  </a:lnTo>
                  <a:lnTo>
                    <a:pt x="217" y="217"/>
                  </a:lnTo>
                  <a:lnTo>
                    <a:pt x="304" y="260"/>
                  </a:lnTo>
                  <a:lnTo>
                    <a:pt x="304" y="260"/>
                  </a:lnTo>
                  <a:lnTo>
                    <a:pt x="304" y="2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7791;p75">
              <a:extLst>
                <a:ext uri="{FF2B5EF4-FFF2-40B4-BE49-F238E27FC236}">
                  <a16:creationId xmlns="" xmlns:a16="http://schemas.microsoft.com/office/drawing/2014/main" id="{8B7D0C07-DDB0-4CE8-891C-B8B85E40BA4C}"/>
                </a:ext>
              </a:extLst>
            </p:cNvPr>
            <p:cNvSpPr/>
            <p:nvPr/>
          </p:nvSpPr>
          <p:spPr>
            <a:xfrm>
              <a:off x="1052477" y="2048844"/>
              <a:ext cx="15204" cy="354764"/>
            </a:xfrm>
            <a:custGeom>
              <a:avLst/>
              <a:gdLst/>
              <a:ahLst/>
              <a:cxnLst/>
              <a:rect l="l" t="t" r="r" b="b"/>
              <a:pathLst>
                <a:path w="564" h="13165" extrusionOk="0">
                  <a:moveTo>
                    <a:pt x="1" y="1"/>
                  </a:moveTo>
                  <a:lnTo>
                    <a:pt x="1" y="44"/>
                  </a:lnTo>
                  <a:lnTo>
                    <a:pt x="477" y="44"/>
                  </a:lnTo>
                  <a:lnTo>
                    <a:pt x="217" y="1"/>
                  </a:lnTo>
                  <a:close/>
                  <a:moveTo>
                    <a:pt x="1" y="304"/>
                  </a:moveTo>
                  <a:lnTo>
                    <a:pt x="1" y="1213"/>
                  </a:lnTo>
                  <a:lnTo>
                    <a:pt x="564" y="1213"/>
                  </a:lnTo>
                  <a:lnTo>
                    <a:pt x="564" y="304"/>
                  </a:lnTo>
                  <a:close/>
                  <a:moveTo>
                    <a:pt x="1" y="1776"/>
                  </a:moveTo>
                  <a:lnTo>
                    <a:pt x="1" y="2729"/>
                  </a:lnTo>
                  <a:lnTo>
                    <a:pt x="564" y="2729"/>
                  </a:lnTo>
                  <a:lnTo>
                    <a:pt x="564" y="1776"/>
                  </a:lnTo>
                  <a:close/>
                  <a:moveTo>
                    <a:pt x="1" y="2989"/>
                  </a:moveTo>
                  <a:lnTo>
                    <a:pt x="1" y="3898"/>
                  </a:lnTo>
                  <a:lnTo>
                    <a:pt x="564" y="3898"/>
                  </a:lnTo>
                  <a:lnTo>
                    <a:pt x="564" y="2989"/>
                  </a:lnTo>
                  <a:close/>
                  <a:moveTo>
                    <a:pt x="1" y="4461"/>
                  </a:moveTo>
                  <a:lnTo>
                    <a:pt x="1" y="5370"/>
                  </a:lnTo>
                  <a:lnTo>
                    <a:pt x="564" y="5370"/>
                  </a:lnTo>
                  <a:lnTo>
                    <a:pt x="564" y="4461"/>
                  </a:lnTo>
                  <a:close/>
                  <a:moveTo>
                    <a:pt x="1" y="5630"/>
                  </a:moveTo>
                  <a:lnTo>
                    <a:pt x="1" y="6539"/>
                  </a:lnTo>
                  <a:lnTo>
                    <a:pt x="564" y="6539"/>
                  </a:lnTo>
                  <a:lnTo>
                    <a:pt x="564" y="5630"/>
                  </a:lnTo>
                  <a:close/>
                  <a:moveTo>
                    <a:pt x="1" y="7102"/>
                  </a:moveTo>
                  <a:lnTo>
                    <a:pt x="1" y="8055"/>
                  </a:lnTo>
                  <a:lnTo>
                    <a:pt x="564" y="8055"/>
                  </a:lnTo>
                  <a:lnTo>
                    <a:pt x="564" y="7102"/>
                  </a:lnTo>
                  <a:close/>
                  <a:moveTo>
                    <a:pt x="1" y="8315"/>
                  </a:moveTo>
                  <a:lnTo>
                    <a:pt x="1" y="9224"/>
                  </a:lnTo>
                  <a:lnTo>
                    <a:pt x="564" y="9224"/>
                  </a:lnTo>
                  <a:lnTo>
                    <a:pt x="564" y="8315"/>
                  </a:lnTo>
                  <a:close/>
                  <a:moveTo>
                    <a:pt x="1" y="9787"/>
                  </a:moveTo>
                  <a:lnTo>
                    <a:pt x="1" y="10696"/>
                  </a:lnTo>
                  <a:lnTo>
                    <a:pt x="564" y="10696"/>
                  </a:lnTo>
                  <a:lnTo>
                    <a:pt x="564" y="9787"/>
                  </a:lnTo>
                  <a:close/>
                  <a:moveTo>
                    <a:pt x="1" y="10913"/>
                  </a:moveTo>
                  <a:lnTo>
                    <a:pt x="1" y="11865"/>
                  </a:lnTo>
                  <a:lnTo>
                    <a:pt x="564" y="11865"/>
                  </a:lnTo>
                  <a:lnTo>
                    <a:pt x="564" y="10913"/>
                  </a:lnTo>
                  <a:close/>
                  <a:moveTo>
                    <a:pt x="1" y="12428"/>
                  </a:moveTo>
                  <a:lnTo>
                    <a:pt x="1" y="12688"/>
                  </a:lnTo>
                  <a:lnTo>
                    <a:pt x="174" y="12861"/>
                  </a:lnTo>
                  <a:lnTo>
                    <a:pt x="261" y="12905"/>
                  </a:lnTo>
                  <a:lnTo>
                    <a:pt x="564" y="13164"/>
                  </a:lnTo>
                  <a:lnTo>
                    <a:pt x="564" y="1242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7792;p75">
              <a:extLst>
                <a:ext uri="{FF2B5EF4-FFF2-40B4-BE49-F238E27FC236}">
                  <a16:creationId xmlns="" xmlns:a16="http://schemas.microsoft.com/office/drawing/2014/main" id="{963234F9-4124-4FBF-9385-1EA741A499D0}"/>
                </a:ext>
              </a:extLst>
            </p:cNvPr>
            <p:cNvSpPr/>
            <p:nvPr/>
          </p:nvSpPr>
          <p:spPr>
            <a:xfrm>
              <a:off x="1052477" y="2383748"/>
              <a:ext cx="15204" cy="19860"/>
            </a:xfrm>
            <a:custGeom>
              <a:avLst/>
              <a:gdLst/>
              <a:ahLst/>
              <a:cxnLst/>
              <a:rect l="l" t="t" r="r" b="b"/>
              <a:pathLst>
                <a:path w="564" h="73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74" y="433"/>
                  </a:lnTo>
                  <a:lnTo>
                    <a:pt x="174" y="433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564" y="73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7793;p75">
              <a:extLst>
                <a:ext uri="{FF2B5EF4-FFF2-40B4-BE49-F238E27FC236}">
                  <a16:creationId xmlns="" xmlns:a16="http://schemas.microsoft.com/office/drawing/2014/main" id="{124D61D6-4396-4FBC-B5B0-EABB486441CA}"/>
                </a:ext>
              </a:extLst>
            </p:cNvPr>
            <p:cNvSpPr/>
            <p:nvPr/>
          </p:nvSpPr>
          <p:spPr>
            <a:xfrm>
              <a:off x="1052477" y="2342895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7794;p75">
              <a:extLst>
                <a:ext uri="{FF2B5EF4-FFF2-40B4-BE49-F238E27FC236}">
                  <a16:creationId xmlns="" xmlns:a16="http://schemas.microsoft.com/office/drawing/2014/main" id="{F82E86FB-B6D9-4BFF-9810-8FECB02C30F1}"/>
                </a:ext>
              </a:extLst>
            </p:cNvPr>
            <p:cNvSpPr/>
            <p:nvPr/>
          </p:nvSpPr>
          <p:spPr>
            <a:xfrm>
              <a:off x="1052477" y="2312552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7795;p75">
              <a:extLst>
                <a:ext uri="{FF2B5EF4-FFF2-40B4-BE49-F238E27FC236}">
                  <a16:creationId xmlns="" xmlns:a16="http://schemas.microsoft.com/office/drawing/2014/main" id="{4EEE4030-996D-435B-A7C3-7CD0E1892062}"/>
                </a:ext>
              </a:extLst>
            </p:cNvPr>
            <p:cNvSpPr/>
            <p:nvPr/>
          </p:nvSpPr>
          <p:spPr>
            <a:xfrm>
              <a:off x="1052477" y="2272886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7796;p75">
              <a:extLst>
                <a:ext uri="{FF2B5EF4-FFF2-40B4-BE49-F238E27FC236}">
                  <a16:creationId xmlns="" xmlns:a16="http://schemas.microsoft.com/office/drawing/2014/main" id="{F513DC98-7C9C-4FBA-A0FA-B92368E430D6}"/>
                </a:ext>
              </a:extLst>
            </p:cNvPr>
            <p:cNvSpPr/>
            <p:nvPr/>
          </p:nvSpPr>
          <p:spPr>
            <a:xfrm>
              <a:off x="1052477" y="2240225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7797;p75">
              <a:extLst>
                <a:ext uri="{FF2B5EF4-FFF2-40B4-BE49-F238E27FC236}">
                  <a16:creationId xmlns="" xmlns:a16="http://schemas.microsoft.com/office/drawing/2014/main" id="{FCB7748B-29F1-4369-9425-37D632EBB16A}"/>
                </a:ext>
              </a:extLst>
            </p:cNvPr>
            <p:cNvSpPr/>
            <p:nvPr/>
          </p:nvSpPr>
          <p:spPr>
            <a:xfrm>
              <a:off x="1052477" y="2200531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7798;p75">
              <a:extLst>
                <a:ext uri="{FF2B5EF4-FFF2-40B4-BE49-F238E27FC236}">
                  <a16:creationId xmlns="" xmlns:a16="http://schemas.microsoft.com/office/drawing/2014/main" id="{B48B01A6-E912-4261-8FB0-3E0E0CC8A4C3}"/>
                </a:ext>
              </a:extLst>
            </p:cNvPr>
            <p:cNvSpPr/>
            <p:nvPr/>
          </p:nvSpPr>
          <p:spPr>
            <a:xfrm>
              <a:off x="1052477" y="2169030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7799;p75">
              <a:extLst>
                <a:ext uri="{FF2B5EF4-FFF2-40B4-BE49-F238E27FC236}">
                  <a16:creationId xmlns="" xmlns:a16="http://schemas.microsoft.com/office/drawing/2014/main" id="{CC233E00-9547-4A61-AD75-CC239C0B0518}"/>
                </a:ext>
              </a:extLst>
            </p:cNvPr>
            <p:cNvSpPr/>
            <p:nvPr/>
          </p:nvSpPr>
          <p:spPr>
            <a:xfrm>
              <a:off x="1052477" y="2129363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7800;p75">
              <a:extLst>
                <a:ext uri="{FF2B5EF4-FFF2-40B4-BE49-F238E27FC236}">
                  <a16:creationId xmlns="" xmlns:a16="http://schemas.microsoft.com/office/drawing/2014/main" id="{11B26D80-27B9-4F42-80F1-CCE0FE026700}"/>
                </a:ext>
              </a:extLst>
            </p:cNvPr>
            <p:cNvSpPr/>
            <p:nvPr/>
          </p:nvSpPr>
          <p:spPr>
            <a:xfrm>
              <a:off x="1052477" y="2096703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7801;p75">
              <a:extLst>
                <a:ext uri="{FF2B5EF4-FFF2-40B4-BE49-F238E27FC236}">
                  <a16:creationId xmlns="" xmlns:a16="http://schemas.microsoft.com/office/drawing/2014/main" id="{768DEAA3-A682-4D7F-8F9F-C8EC721E592A}"/>
                </a:ext>
              </a:extLst>
            </p:cNvPr>
            <p:cNvSpPr/>
            <p:nvPr/>
          </p:nvSpPr>
          <p:spPr>
            <a:xfrm>
              <a:off x="1052477" y="2057009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7802;p75">
              <a:extLst>
                <a:ext uri="{FF2B5EF4-FFF2-40B4-BE49-F238E27FC236}">
                  <a16:creationId xmlns="" xmlns:a16="http://schemas.microsoft.com/office/drawing/2014/main" id="{9154A9C5-5C65-4036-B7D6-6828C46C3A9C}"/>
                </a:ext>
              </a:extLst>
            </p:cNvPr>
            <p:cNvSpPr/>
            <p:nvPr/>
          </p:nvSpPr>
          <p:spPr>
            <a:xfrm>
              <a:off x="1052477" y="2048844"/>
              <a:ext cx="12886" cy="1213"/>
            </a:xfrm>
            <a:custGeom>
              <a:avLst/>
              <a:gdLst/>
              <a:ahLst/>
              <a:cxnLst/>
              <a:rect l="l" t="t" r="r" b="b"/>
              <a:pathLst>
                <a:path w="478" h="45" fill="none" extrusionOk="0">
                  <a:moveTo>
                    <a:pt x="1" y="1"/>
                  </a:moveTo>
                  <a:lnTo>
                    <a:pt x="1" y="44"/>
                  </a:lnTo>
                  <a:lnTo>
                    <a:pt x="477" y="44"/>
                  </a:lnTo>
                  <a:lnTo>
                    <a:pt x="21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7803;p75">
              <a:extLst>
                <a:ext uri="{FF2B5EF4-FFF2-40B4-BE49-F238E27FC236}">
                  <a16:creationId xmlns="" xmlns:a16="http://schemas.microsoft.com/office/drawing/2014/main" id="{B651A28D-276A-4153-81C3-AD556FEEDE91}"/>
                </a:ext>
              </a:extLst>
            </p:cNvPr>
            <p:cNvSpPr/>
            <p:nvPr/>
          </p:nvSpPr>
          <p:spPr>
            <a:xfrm>
              <a:off x="1020964" y="2043023"/>
              <a:ext cx="5877" cy="2344"/>
            </a:xfrm>
            <a:custGeom>
              <a:avLst/>
              <a:gdLst/>
              <a:ahLst/>
              <a:cxnLst/>
              <a:rect l="l" t="t" r="r" b="b"/>
              <a:pathLst>
                <a:path w="218" h="87" extrusionOk="0">
                  <a:moveTo>
                    <a:pt x="1" y="0"/>
                  </a:moveTo>
                  <a:lnTo>
                    <a:pt x="1" y="44"/>
                  </a:lnTo>
                  <a:lnTo>
                    <a:pt x="217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7804;p75">
              <a:extLst>
                <a:ext uri="{FF2B5EF4-FFF2-40B4-BE49-F238E27FC236}">
                  <a16:creationId xmlns="" xmlns:a16="http://schemas.microsoft.com/office/drawing/2014/main" id="{4A2DD475-49C8-4439-B7CF-70E1C460CA65}"/>
                </a:ext>
              </a:extLst>
            </p:cNvPr>
            <p:cNvSpPr/>
            <p:nvPr/>
          </p:nvSpPr>
          <p:spPr>
            <a:xfrm>
              <a:off x="1025628" y="2348743"/>
              <a:ext cx="1213" cy="3530"/>
            </a:xfrm>
            <a:custGeom>
              <a:avLst/>
              <a:gdLst/>
              <a:ahLst/>
              <a:cxnLst/>
              <a:rect l="l" t="t" r="r" b="b"/>
              <a:pathLst>
                <a:path w="45" h="13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7805;p75">
              <a:extLst>
                <a:ext uri="{FF2B5EF4-FFF2-40B4-BE49-F238E27FC236}">
                  <a16:creationId xmlns="" xmlns:a16="http://schemas.microsoft.com/office/drawing/2014/main" id="{2032C178-7470-44AA-9763-AADC177DE1F7}"/>
                </a:ext>
              </a:extLst>
            </p:cNvPr>
            <p:cNvSpPr/>
            <p:nvPr/>
          </p:nvSpPr>
          <p:spPr>
            <a:xfrm>
              <a:off x="1020964" y="2043023"/>
              <a:ext cx="5877" cy="2344"/>
            </a:xfrm>
            <a:custGeom>
              <a:avLst/>
              <a:gdLst/>
              <a:ahLst/>
              <a:cxnLst/>
              <a:rect l="l" t="t" r="r" b="b"/>
              <a:pathLst>
                <a:path w="218" h="87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217" y="87"/>
                  </a:lnTo>
                  <a:lnTo>
                    <a:pt x="217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7806;p75">
              <a:extLst>
                <a:ext uri="{FF2B5EF4-FFF2-40B4-BE49-F238E27FC236}">
                  <a16:creationId xmlns="" xmlns:a16="http://schemas.microsoft.com/office/drawing/2014/main" id="{E43CFD79-C955-4F79-9C54-5AED84B49C9D}"/>
                </a:ext>
              </a:extLst>
            </p:cNvPr>
            <p:cNvSpPr/>
            <p:nvPr/>
          </p:nvSpPr>
          <p:spPr>
            <a:xfrm>
              <a:off x="1020964" y="2044182"/>
              <a:ext cx="5877" cy="308091"/>
            </a:xfrm>
            <a:custGeom>
              <a:avLst/>
              <a:gdLst/>
              <a:ahLst/>
              <a:cxnLst/>
              <a:rect l="l" t="t" r="r" b="b"/>
              <a:pathLst>
                <a:path w="218" h="11433" extrusionOk="0">
                  <a:moveTo>
                    <a:pt x="1" y="1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44"/>
                  </a:lnTo>
                  <a:lnTo>
                    <a:pt x="1" y="1"/>
                  </a:lnTo>
                  <a:close/>
                  <a:moveTo>
                    <a:pt x="1" y="477"/>
                  </a:moveTo>
                  <a:lnTo>
                    <a:pt x="1" y="1386"/>
                  </a:lnTo>
                  <a:lnTo>
                    <a:pt x="217" y="1386"/>
                  </a:lnTo>
                  <a:lnTo>
                    <a:pt x="217" y="477"/>
                  </a:lnTo>
                  <a:close/>
                  <a:moveTo>
                    <a:pt x="1" y="1949"/>
                  </a:moveTo>
                  <a:lnTo>
                    <a:pt x="1" y="2902"/>
                  </a:lnTo>
                  <a:lnTo>
                    <a:pt x="217" y="2902"/>
                  </a:lnTo>
                  <a:lnTo>
                    <a:pt x="217" y="1949"/>
                  </a:lnTo>
                  <a:close/>
                  <a:moveTo>
                    <a:pt x="1" y="3162"/>
                  </a:moveTo>
                  <a:lnTo>
                    <a:pt x="1" y="4071"/>
                  </a:lnTo>
                  <a:lnTo>
                    <a:pt x="217" y="4071"/>
                  </a:lnTo>
                  <a:lnTo>
                    <a:pt x="217" y="3162"/>
                  </a:lnTo>
                  <a:close/>
                  <a:moveTo>
                    <a:pt x="1" y="4634"/>
                  </a:moveTo>
                  <a:lnTo>
                    <a:pt x="1" y="5543"/>
                  </a:lnTo>
                  <a:lnTo>
                    <a:pt x="217" y="5543"/>
                  </a:lnTo>
                  <a:lnTo>
                    <a:pt x="217" y="4634"/>
                  </a:lnTo>
                  <a:close/>
                  <a:moveTo>
                    <a:pt x="1" y="5803"/>
                  </a:moveTo>
                  <a:lnTo>
                    <a:pt x="1" y="6712"/>
                  </a:lnTo>
                  <a:lnTo>
                    <a:pt x="217" y="6712"/>
                  </a:lnTo>
                  <a:lnTo>
                    <a:pt x="217" y="5803"/>
                  </a:lnTo>
                  <a:close/>
                  <a:moveTo>
                    <a:pt x="1" y="7275"/>
                  </a:moveTo>
                  <a:lnTo>
                    <a:pt x="1" y="8228"/>
                  </a:lnTo>
                  <a:lnTo>
                    <a:pt x="217" y="8228"/>
                  </a:lnTo>
                  <a:lnTo>
                    <a:pt x="217" y="7275"/>
                  </a:lnTo>
                  <a:close/>
                  <a:moveTo>
                    <a:pt x="1" y="8488"/>
                  </a:moveTo>
                  <a:lnTo>
                    <a:pt x="1" y="9397"/>
                  </a:lnTo>
                  <a:lnTo>
                    <a:pt x="217" y="9397"/>
                  </a:lnTo>
                  <a:lnTo>
                    <a:pt x="217" y="8488"/>
                  </a:lnTo>
                  <a:close/>
                  <a:moveTo>
                    <a:pt x="1" y="9960"/>
                  </a:moveTo>
                  <a:lnTo>
                    <a:pt x="1" y="10783"/>
                  </a:lnTo>
                  <a:lnTo>
                    <a:pt x="44" y="10869"/>
                  </a:lnTo>
                  <a:lnTo>
                    <a:pt x="217" y="10869"/>
                  </a:lnTo>
                  <a:lnTo>
                    <a:pt x="217" y="9960"/>
                  </a:lnTo>
                  <a:close/>
                  <a:moveTo>
                    <a:pt x="131" y="11086"/>
                  </a:moveTo>
                  <a:lnTo>
                    <a:pt x="131" y="11129"/>
                  </a:lnTo>
                  <a:lnTo>
                    <a:pt x="174" y="11302"/>
                  </a:lnTo>
                  <a:lnTo>
                    <a:pt x="217" y="11432"/>
                  </a:lnTo>
                  <a:lnTo>
                    <a:pt x="217" y="11086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7807;p75">
              <a:extLst>
                <a:ext uri="{FF2B5EF4-FFF2-40B4-BE49-F238E27FC236}">
                  <a16:creationId xmlns="" xmlns:a16="http://schemas.microsoft.com/office/drawing/2014/main" id="{3D9372EC-8F61-4504-A7CB-ADCBBC190936}"/>
                </a:ext>
              </a:extLst>
            </p:cNvPr>
            <p:cNvSpPr/>
            <p:nvPr/>
          </p:nvSpPr>
          <p:spPr>
            <a:xfrm>
              <a:off x="1024469" y="2342895"/>
              <a:ext cx="2372" cy="9378"/>
            </a:xfrm>
            <a:custGeom>
              <a:avLst/>
              <a:gdLst/>
              <a:ahLst/>
              <a:cxnLst/>
              <a:rect l="l" t="t" r="r" b="b"/>
              <a:pathLst>
                <a:path w="88" h="348" fill="none" extrusionOk="0">
                  <a:moveTo>
                    <a:pt x="87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87" y="347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7808;p75">
              <a:extLst>
                <a:ext uri="{FF2B5EF4-FFF2-40B4-BE49-F238E27FC236}">
                  <a16:creationId xmlns="" xmlns:a16="http://schemas.microsoft.com/office/drawing/2014/main" id="{89E463A1-6A9E-4209-B44A-903DC88EC9CD}"/>
                </a:ext>
              </a:extLst>
            </p:cNvPr>
            <p:cNvSpPr/>
            <p:nvPr/>
          </p:nvSpPr>
          <p:spPr>
            <a:xfrm>
              <a:off x="1020964" y="2312552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824"/>
                  </a:lnTo>
                  <a:lnTo>
                    <a:pt x="1" y="824"/>
                  </a:lnTo>
                  <a:lnTo>
                    <a:pt x="44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7809;p75">
              <a:extLst>
                <a:ext uri="{FF2B5EF4-FFF2-40B4-BE49-F238E27FC236}">
                  <a16:creationId xmlns="" xmlns:a16="http://schemas.microsoft.com/office/drawing/2014/main" id="{738D0DE3-3E82-44BC-8880-E2A46EE0A1A6}"/>
                </a:ext>
              </a:extLst>
            </p:cNvPr>
            <p:cNvSpPr/>
            <p:nvPr/>
          </p:nvSpPr>
          <p:spPr>
            <a:xfrm>
              <a:off x="1020964" y="2272886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7810;p75">
              <a:extLst>
                <a:ext uri="{FF2B5EF4-FFF2-40B4-BE49-F238E27FC236}">
                  <a16:creationId xmlns="" xmlns:a16="http://schemas.microsoft.com/office/drawing/2014/main" id="{AC214488-73B2-4019-9A7C-6CB9FBA6F713}"/>
                </a:ext>
              </a:extLst>
            </p:cNvPr>
            <p:cNvSpPr/>
            <p:nvPr/>
          </p:nvSpPr>
          <p:spPr>
            <a:xfrm>
              <a:off x="1020964" y="2240225"/>
              <a:ext cx="5877" cy="25681"/>
            </a:xfrm>
            <a:custGeom>
              <a:avLst/>
              <a:gdLst/>
              <a:ahLst/>
              <a:cxnLst/>
              <a:rect l="l" t="t" r="r" b="b"/>
              <a:pathLst>
                <a:path w="218" h="953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17" y="95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7811;p75">
              <a:extLst>
                <a:ext uri="{FF2B5EF4-FFF2-40B4-BE49-F238E27FC236}">
                  <a16:creationId xmlns="" xmlns:a16="http://schemas.microsoft.com/office/drawing/2014/main" id="{7156B082-54D8-4AD5-844A-539F41E221F8}"/>
                </a:ext>
              </a:extLst>
            </p:cNvPr>
            <p:cNvSpPr/>
            <p:nvPr/>
          </p:nvSpPr>
          <p:spPr>
            <a:xfrm>
              <a:off x="1020964" y="2200531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7812;p75">
              <a:extLst>
                <a:ext uri="{FF2B5EF4-FFF2-40B4-BE49-F238E27FC236}">
                  <a16:creationId xmlns="" xmlns:a16="http://schemas.microsoft.com/office/drawing/2014/main" id="{8A435D56-50F4-4E04-99C2-76EB33C3FA5B}"/>
                </a:ext>
              </a:extLst>
            </p:cNvPr>
            <p:cNvSpPr/>
            <p:nvPr/>
          </p:nvSpPr>
          <p:spPr>
            <a:xfrm>
              <a:off x="1020964" y="2169030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7813;p75">
              <a:extLst>
                <a:ext uri="{FF2B5EF4-FFF2-40B4-BE49-F238E27FC236}">
                  <a16:creationId xmlns="" xmlns:a16="http://schemas.microsoft.com/office/drawing/2014/main" id="{EF42ECF4-8AC2-41BC-AC5E-EF06597634AF}"/>
                </a:ext>
              </a:extLst>
            </p:cNvPr>
            <p:cNvSpPr/>
            <p:nvPr/>
          </p:nvSpPr>
          <p:spPr>
            <a:xfrm>
              <a:off x="1020964" y="2129363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7814;p75">
              <a:extLst>
                <a:ext uri="{FF2B5EF4-FFF2-40B4-BE49-F238E27FC236}">
                  <a16:creationId xmlns="" xmlns:a16="http://schemas.microsoft.com/office/drawing/2014/main" id="{2D5D94B5-0C35-43E4-9795-C25163CEA1F7}"/>
                </a:ext>
              </a:extLst>
            </p:cNvPr>
            <p:cNvSpPr/>
            <p:nvPr/>
          </p:nvSpPr>
          <p:spPr>
            <a:xfrm>
              <a:off x="1020964" y="2096703"/>
              <a:ext cx="5877" cy="25681"/>
            </a:xfrm>
            <a:custGeom>
              <a:avLst/>
              <a:gdLst/>
              <a:ahLst/>
              <a:cxnLst/>
              <a:rect l="l" t="t" r="r" b="b"/>
              <a:pathLst>
                <a:path w="218" h="953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17" y="95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7815;p75">
              <a:extLst>
                <a:ext uri="{FF2B5EF4-FFF2-40B4-BE49-F238E27FC236}">
                  <a16:creationId xmlns="" xmlns:a16="http://schemas.microsoft.com/office/drawing/2014/main" id="{58BCD8A1-5EC4-41D7-81B0-C9544EC68808}"/>
                </a:ext>
              </a:extLst>
            </p:cNvPr>
            <p:cNvSpPr/>
            <p:nvPr/>
          </p:nvSpPr>
          <p:spPr>
            <a:xfrm>
              <a:off x="1020964" y="2057009"/>
              <a:ext cx="5877" cy="24549"/>
            </a:xfrm>
            <a:custGeom>
              <a:avLst/>
              <a:gdLst/>
              <a:ahLst/>
              <a:cxnLst/>
              <a:rect l="l" t="t" r="r" b="b"/>
              <a:pathLst>
                <a:path w="218" h="91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7816;p75">
              <a:extLst>
                <a:ext uri="{FF2B5EF4-FFF2-40B4-BE49-F238E27FC236}">
                  <a16:creationId xmlns="" xmlns:a16="http://schemas.microsoft.com/office/drawing/2014/main" id="{9BE9B86F-25DF-459C-B5EB-BD9387A594DB}"/>
                </a:ext>
              </a:extLst>
            </p:cNvPr>
            <p:cNvSpPr/>
            <p:nvPr/>
          </p:nvSpPr>
          <p:spPr>
            <a:xfrm>
              <a:off x="1020964" y="2044182"/>
              <a:ext cx="5877" cy="5875"/>
            </a:xfrm>
            <a:custGeom>
              <a:avLst/>
              <a:gdLst/>
              <a:ahLst/>
              <a:cxnLst/>
              <a:rect l="l" t="t" r="r" b="b"/>
              <a:pathLst>
                <a:path w="218" h="218" fill="none" extrusionOk="0">
                  <a:moveTo>
                    <a:pt x="1" y="1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7817;p75">
              <a:extLst>
                <a:ext uri="{FF2B5EF4-FFF2-40B4-BE49-F238E27FC236}">
                  <a16:creationId xmlns="" xmlns:a16="http://schemas.microsoft.com/office/drawing/2014/main" id="{69E05419-6266-4E3D-AACE-1EC3D82A54F2}"/>
                </a:ext>
              </a:extLst>
            </p:cNvPr>
            <p:cNvSpPr/>
            <p:nvPr/>
          </p:nvSpPr>
          <p:spPr>
            <a:xfrm>
              <a:off x="995274" y="2111874"/>
              <a:ext cx="27" cy="39694"/>
            </a:xfrm>
            <a:custGeom>
              <a:avLst/>
              <a:gdLst/>
              <a:ahLst/>
              <a:cxnLst/>
              <a:rect l="l" t="t" r="r" b="b"/>
              <a:pathLst>
                <a:path w="1" h="1473" extrusionOk="0">
                  <a:moveTo>
                    <a:pt x="1" y="1256"/>
                  </a:moveTo>
                  <a:lnTo>
                    <a:pt x="1" y="1472"/>
                  </a:lnTo>
                  <a:lnTo>
                    <a:pt x="1" y="1472"/>
                  </a:lnTo>
                  <a:lnTo>
                    <a:pt x="1" y="1256"/>
                  </a:lnTo>
                  <a:lnTo>
                    <a:pt x="1" y="1256"/>
                  </a:lnTo>
                  <a:close/>
                  <a:moveTo>
                    <a:pt x="1" y="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7818;p75">
              <a:extLst>
                <a:ext uri="{FF2B5EF4-FFF2-40B4-BE49-F238E27FC236}">
                  <a16:creationId xmlns="" xmlns:a16="http://schemas.microsoft.com/office/drawing/2014/main" id="{39DBE9D4-A807-4E26-B2AA-F0BD9B4AC7FF}"/>
                </a:ext>
              </a:extLst>
            </p:cNvPr>
            <p:cNvSpPr/>
            <p:nvPr/>
          </p:nvSpPr>
          <p:spPr>
            <a:xfrm>
              <a:off x="995274" y="2145693"/>
              <a:ext cx="27" cy="5875"/>
            </a:xfrm>
            <a:custGeom>
              <a:avLst/>
              <a:gdLst/>
              <a:ahLst/>
              <a:cxnLst/>
              <a:rect l="l" t="t" r="r" b="b"/>
              <a:pathLst>
                <a:path w="1" h="218" fill="none" extrusionOk="0">
                  <a:moveTo>
                    <a:pt x="1" y="1"/>
                  </a:moveTo>
                  <a:lnTo>
                    <a:pt x="1" y="217"/>
                  </a:lnTo>
                  <a:lnTo>
                    <a:pt x="1" y="217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7819;p75">
              <a:extLst>
                <a:ext uri="{FF2B5EF4-FFF2-40B4-BE49-F238E27FC236}">
                  <a16:creationId xmlns="" xmlns:a16="http://schemas.microsoft.com/office/drawing/2014/main" id="{6007C945-087B-4B11-879E-338ED3505E17}"/>
                </a:ext>
              </a:extLst>
            </p:cNvPr>
            <p:cNvSpPr/>
            <p:nvPr/>
          </p:nvSpPr>
          <p:spPr>
            <a:xfrm>
              <a:off x="995274" y="2111874"/>
              <a:ext cx="27" cy="3503"/>
            </a:xfrm>
            <a:custGeom>
              <a:avLst/>
              <a:gdLst/>
              <a:ahLst/>
              <a:cxnLst/>
              <a:rect l="l" t="t" r="r" b="b"/>
              <a:pathLst>
                <a:path w="1" h="130" fill="none" extrusionOk="0">
                  <a:moveTo>
                    <a:pt x="1" y="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7820;p75">
              <a:extLst>
                <a:ext uri="{FF2B5EF4-FFF2-40B4-BE49-F238E27FC236}">
                  <a16:creationId xmlns="" xmlns:a16="http://schemas.microsoft.com/office/drawing/2014/main" id="{879A91D7-7C4B-4EEB-8405-CC36096366C0}"/>
                </a:ext>
              </a:extLst>
            </p:cNvPr>
            <p:cNvSpPr/>
            <p:nvPr/>
          </p:nvSpPr>
          <p:spPr>
            <a:xfrm>
              <a:off x="995274" y="2115350"/>
              <a:ext cx="27" cy="30370"/>
            </a:xfrm>
            <a:custGeom>
              <a:avLst/>
              <a:gdLst/>
              <a:ahLst/>
              <a:cxnLst/>
              <a:rect l="l" t="t" r="r" b="b"/>
              <a:pathLst>
                <a:path w="1" h="1127" extrusionOk="0">
                  <a:moveTo>
                    <a:pt x="1" y="1"/>
                  </a:moveTo>
                  <a:lnTo>
                    <a:pt x="1" y="1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521"/>
                  </a:lnTo>
                  <a:lnTo>
                    <a:pt x="1" y="52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7821;p75">
              <a:extLst>
                <a:ext uri="{FF2B5EF4-FFF2-40B4-BE49-F238E27FC236}">
                  <a16:creationId xmlns="" xmlns:a16="http://schemas.microsoft.com/office/drawing/2014/main" id="{FEE0C951-D6F3-499B-9B8D-64A118598D16}"/>
                </a:ext>
              </a:extLst>
            </p:cNvPr>
            <p:cNvSpPr/>
            <p:nvPr/>
          </p:nvSpPr>
          <p:spPr>
            <a:xfrm>
              <a:off x="995274" y="2115350"/>
              <a:ext cx="27" cy="30370"/>
            </a:xfrm>
            <a:custGeom>
              <a:avLst/>
              <a:gdLst/>
              <a:ahLst/>
              <a:cxnLst/>
              <a:rect l="l" t="t" r="r" b="b"/>
              <a:pathLst>
                <a:path w="1" h="112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521"/>
                  </a:lnTo>
                  <a:lnTo>
                    <a:pt x="1" y="52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7822;p75">
              <a:extLst>
                <a:ext uri="{FF2B5EF4-FFF2-40B4-BE49-F238E27FC236}">
                  <a16:creationId xmlns="" xmlns:a16="http://schemas.microsoft.com/office/drawing/2014/main" id="{429B081E-892F-43F1-BA97-60DD25EA25C1}"/>
                </a:ext>
              </a:extLst>
            </p:cNvPr>
            <p:cNvSpPr/>
            <p:nvPr/>
          </p:nvSpPr>
          <p:spPr>
            <a:xfrm>
              <a:off x="1154053" y="2439744"/>
              <a:ext cx="240488" cy="15198"/>
            </a:xfrm>
            <a:custGeom>
              <a:avLst/>
              <a:gdLst/>
              <a:ahLst/>
              <a:cxnLst/>
              <a:rect l="l" t="t" r="r" b="b"/>
              <a:pathLst>
                <a:path w="8921" h="564" extrusionOk="0">
                  <a:moveTo>
                    <a:pt x="0" y="1"/>
                  </a:moveTo>
                  <a:lnTo>
                    <a:pt x="346" y="87"/>
                  </a:lnTo>
                  <a:lnTo>
                    <a:pt x="346" y="1"/>
                  </a:lnTo>
                  <a:close/>
                  <a:moveTo>
                    <a:pt x="606" y="1"/>
                  </a:moveTo>
                  <a:lnTo>
                    <a:pt x="606" y="174"/>
                  </a:lnTo>
                  <a:lnTo>
                    <a:pt x="1516" y="304"/>
                  </a:lnTo>
                  <a:lnTo>
                    <a:pt x="1559" y="347"/>
                  </a:lnTo>
                  <a:lnTo>
                    <a:pt x="1559" y="1"/>
                  </a:lnTo>
                  <a:close/>
                  <a:moveTo>
                    <a:pt x="2122" y="1"/>
                  </a:moveTo>
                  <a:lnTo>
                    <a:pt x="2122" y="391"/>
                  </a:lnTo>
                  <a:lnTo>
                    <a:pt x="2988" y="520"/>
                  </a:lnTo>
                  <a:lnTo>
                    <a:pt x="2988" y="1"/>
                  </a:lnTo>
                  <a:close/>
                  <a:moveTo>
                    <a:pt x="3248" y="1"/>
                  </a:moveTo>
                  <a:lnTo>
                    <a:pt x="3248" y="564"/>
                  </a:lnTo>
                  <a:lnTo>
                    <a:pt x="4200" y="564"/>
                  </a:lnTo>
                  <a:lnTo>
                    <a:pt x="4200" y="1"/>
                  </a:lnTo>
                  <a:close/>
                  <a:moveTo>
                    <a:pt x="4763" y="1"/>
                  </a:moveTo>
                  <a:lnTo>
                    <a:pt x="4763" y="564"/>
                  </a:lnTo>
                  <a:lnTo>
                    <a:pt x="5673" y="564"/>
                  </a:lnTo>
                  <a:lnTo>
                    <a:pt x="5673" y="1"/>
                  </a:lnTo>
                  <a:close/>
                  <a:moveTo>
                    <a:pt x="5932" y="1"/>
                  </a:moveTo>
                  <a:lnTo>
                    <a:pt x="5932" y="564"/>
                  </a:lnTo>
                  <a:lnTo>
                    <a:pt x="6842" y="564"/>
                  </a:lnTo>
                  <a:lnTo>
                    <a:pt x="6842" y="1"/>
                  </a:lnTo>
                  <a:close/>
                  <a:moveTo>
                    <a:pt x="7405" y="1"/>
                  </a:moveTo>
                  <a:lnTo>
                    <a:pt x="7405" y="564"/>
                  </a:lnTo>
                  <a:lnTo>
                    <a:pt x="8314" y="564"/>
                  </a:lnTo>
                  <a:lnTo>
                    <a:pt x="8314" y="1"/>
                  </a:lnTo>
                  <a:close/>
                  <a:moveTo>
                    <a:pt x="8574" y="1"/>
                  </a:moveTo>
                  <a:lnTo>
                    <a:pt x="8574" y="564"/>
                  </a:lnTo>
                  <a:lnTo>
                    <a:pt x="8704" y="564"/>
                  </a:lnTo>
                  <a:lnTo>
                    <a:pt x="8877" y="131"/>
                  </a:lnTo>
                  <a:lnTo>
                    <a:pt x="892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7823;p75">
              <a:extLst>
                <a:ext uri="{FF2B5EF4-FFF2-40B4-BE49-F238E27FC236}">
                  <a16:creationId xmlns="" xmlns:a16="http://schemas.microsoft.com/office/drawing/2014/main" id="{9F530DA0-F638-43B3-9C8D-707F4CD89952}"/>
                </a:ext>
              </a:extLst>
            </p:cNvPr>
            <p:cNvSpPr/>
            <p:nvPr/>
          </p:nvSpPr>
          <p:spPr>
            <a:xfrm>
              <a:off x="1154053" y="2439744"/>
              <a:ext cx="9354" cy="2371"/>
            </a:xfrm>
            <a:custGeom>
              <a:avLst/>
              <a:gdLst/>
              <a:ahLst/>
              <a:cxnLst/>
              <a:rect l="l" t="t" r="r" b="b"/>
              <a:pathLst>
                <a:path w="347" h="88" fill="none" extrusionOk="0">
                  <a:moveTo>
                    <a:pt x="346" y="1"/>
                  </a:moveTo>
                  <a:lnTo>
                    <a:pt x="0" y="1"/>
                  </a:lnTo>
                  <a:lnTo>
                    <a:pt x="346" y="87"/>
                  </a:lnTo>
                  <a:lnTo>
                    <a:pt x="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7824;p75">
              <a:extLst>
                <a:ext uri="{FF2B5EF4-FFF2-40B4-BE49-F238E27FC236}">
                  <a16:creationId xmlns="" xmlns:a16="http://schemas.microsoft.com/office/drawing/2014/main" id="{45687F2B-C44A-4D75-945F-9F00A075F5EB}"/>
                </a:ext>
              </a:extLst>
            </p:cNvPr>
            <p:cNvSpPr/>
            <p:nvPr/>
          </p:nvSpPr>
          <p:spPr>
            <a:xfrm>
              <a:off x="1170389" y="2439744"/>
              <a:ext cx="25690" cy="9378"/>
            </a:xfrm>
            <a:custGeom>
              <a:avLst/>
              <a:gdLst/>
              <a:ahLst/>
              <a:cxnLst/>
              <a:rect l="l" t="t" r="r" b="b"/>
              <a:pathLst>
                <a:path w="953" h="348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910" y="304"/>
                  </a:lnTo>
                  <a:lnTo>
                    <a:pt x="910" y="304"/>
                  </a:lnTo>
                  <a:lnTo>
                    <a:pt x="953" y="34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7825;p75">
              <a:extLst>
                <a:ext uri="{FF2B5EF4-FFF2-40B4-BE49-F238E27FC236}">
                  <a16:creationId xmlns="" xmlns:a16="http://schemas.microsoft.com/office/drawing/2014/main" id="{AE1C5C4F-CD1E-455F-907D-A72534CB6F61}"/>
                </a:ext>
              </a:extLst>
            </p:cNvPr>
            <p:cNvSpPr/>
            <p:nvPr/>
          </p:nvSpPr>
          <p:spPr>
            <a:xfrm>
              <a:off x="1211230" y="2439744"/>
              <a:ext cx="23372" cy="14040"/>
            </a:xfrm>
            <a:custGeom>
              <a:avLst/>
              <a:gdLst/>
              <a:ahLst/>
              <a:cxnLst/>
              <a:rect l="l" t="t" r="r" b="b"/>
              <a:pathLst>
                <a:path w="867" h="521" fill="none" extrusionOk="0">
                  <a:moveTo>
                    <a:pt x="867" y="1"/>
                  </a:moveTo>
                  <a:lnTo>
                    <a:pt x="1" y="1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867" y="520"/>
                  </a:lnTo>
                  <a:lnTo>
                    <a:pt x="8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7826;p75">
              <a:extLst>
                <a:ext uri="{FF2B5EF4-FFF2-40B4-BE49-F238E27FC236}">
                  <a16:creationId xmlns="" xmlns:a16="http://schemas.microsoft.com/office/drawing/2014/main" id="{F32AFECA-3C71-4155-BFAC-5A741447EDAA}"/>
                </a:ext>
              </a:extLst>
            </p:cNvPr>
            <p:cNvSpPr/>
            <p:nvPr/>
          </p:nvSpPr>
          <p:spPr>
            <a:xfrm>
              <a:off x="1241584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304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7827;p75">
              <a:extLst>
                <a:ext uri="{FF2B5EF4-FFF2-40B4-BE49-F238E27FC236}">
                  <a16:creationId xmlns="" xmlns:a16="http://schemas.microsoft.com/office/drawing/2014/main" id="{D64D6AB2-FE9C-4304-9C05-B7B14D41BD6F}"/>
                </a:ext>
              </a:extLst>
            </p:cNvPr>
            <p:cNvSpPr/>
            <p:nvPr/>
          </p:nvSpPr>
          <p:spPr>
            <a:xfrm>
              <a:off x="1282452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7828;p75">
              <a:extLst>
                <a:ext uri="{FF2B5EF4-FFF2-40B4-BE49-F238E27FC236}">
                  <a16:creationId xmlns="" xmlns:a16="http://schemas.microsoft.com/office/drawing/2014/main" id="{4AF7B0A3-02E1-49DD-B420-E28B6FD1EB39}"/>
                </a:ext>
              </a:extLst>
            </p:cNvPr>
            <p:cNvSpPr/>
            <p:nvPr/>
          </p:nvSpPr>
          <p:spPr>
            <a:xfrm>
              <a:off x="1313965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7829;p75">
              <a:extLst>
                <a:ext uri="{FF2B5EF4-FFF2-40B4-BE49-F238E27FC236}">
                  <a16:creationId xmlns="" xmlns:a16="http://schemas.microsoft.com/office/drawing/2014/main" id="{B42CBAD5-64E6-4318-96EA-8F1510F8916B}"/>
                </a:ext>
              </a:extLst>
            </p:cNvPr>
            <p:cNvSpPr/>
            <p:nvPr/>
          </p:nvSpPr>
          <p:spPr>
            <a:xfrm>
              <a:off x="1353647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7830;p75">
              <a:extLst>
                <a:ext uri="{FF2B5EF4-FFF2-40B4-BE49-F238E27FC236}">
                  <a16:creationId xmlns="" xmlns:a16="http://schemas.microsoft.com/office/drawing/2014/main" id="{688239F7-D696-4349-AF89-D1115A3E41A4}"/>
                </a:ext>
              </a:extLst>
            </p:cNvPr>
            <p:cNvSpPr/>
            <p:nvPr/>
          </p:nvSpPr>
          <p:spPr>
            <a:xfrm>
              <a:off x="1385160" y="2439744"/>
              <a:ext cx="9381" cy="15198"/>
            </a:xfrm>
            <a:custGeom>
              <a:avLst/>
              <a:gdLst/>
              <a:ahLst/>
              <a:cxnLst/>
              <a:rect l="l" t="t" r="r" b="b"/>
              <a:pathLst>
                <a:path w="348" h="564" fill="none" extrusionOk="0">
                  <a:moveTo>
                    <a:pt x="34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31" y="564"/>
                  </a:lnTo>
                  <a:lnTo>
                    <a:pt x="131" y="564"/>
                  </a:lnTo>
                  <a:lnTo>
                    <a:pt x="304" y="131"/>
                  </a:lnTo>
                  <a:lnTo>
                    <a:pt x="304" y="131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7831;p75">
              <a:extLst>
                <a:ext uri="{FF2B5EF4-FFF2-40B4-BE49-F238E27FC236}">
                  <a16:creationId xmlns="" xmlns:a16="http://schemas.microsoft.com/office/drawing/2014/main" id="{29D14DED-2B1A-4BF6-83E6-ACAC7E023F8C}"/>
                </a:ext>
              </a:extLst>
            </p:cNvPr>
            <p:cNvSpPr/>
            <p:nvPr/>
          </p:nvSpPr>
          <p:spPr>
            <a:xfrm>
              <a:off x="1378178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7832;p75">
              <a:extLst>
                <a:ext uri="{FF2B5EF4-FFF2-40B4-BE49-F238E27FC236}">
                  <a16:creationId xmlns="" xmlns:a16="http://schemas.microsoft.com/office/drawing/2014/main" id="{EF7D622D-D82D-40FE-87B0-FC07131FE066}"/>
                </a:ext>
              </a:extLst>
            </p:cNvPr>
            <p:cNvSpPr/>
            <p:nvPr/>
          </p:nvSpPr>
          <p:spPr>
            <a:xfrm>
              <a:off x="1378178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7833;p75">
              <a:extLst>
                <a:ext uri="{FF2B5EF4-FFF2-40B4-BE49-F238E27FC236}">
                  <a16:creationId xmlns="" xmlns:a16="http://schemas.microsoft.com/office/drawing/2014/main" id="{216A29CA-9651-4C41-A2C4-EE879F9B6FCF}"/>
                </a:ext>
              </a:extLst>
            </p:cNvPr>
            <p:cNvSpPr/>
            <p:nvPr/>
          </p:nvSpPr>
          <p:spPr>
            <a:xfrm>
              <a:off x="1338469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7834;p75">
              <a:extLst>
                <a:ext uri="{FF2B5EF4-FFF2-40B4-BE49-F238E27FC236}">
                  <a16:creationId xmlns="" xmlns:a16="http://schemas.microsoft.com/office/drawing/2014/main" id="{FBE531E7-9489-4BB5-A9D0-31AC11602ABF}"/>
                </a:ext>
              </a:extLst>
            </p:cNvPr>
            <p:cNvSpPr/>
            <p:nvPr/>
          </p:nvSpPr>
          <p:spPr>
            <a:xfrm>
              <a:off x="1338469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7835;p75">
              <a:extLst>
                <a:ext uri="{FF2B5EF4-FFF2-40B4-BE49-F238E27FC236}">
                  <a16:creationId xmlns="" xmlns:a16="http://schemas.microsoft.com/office/drawing/2014/main" id="{B1CEC446-DE8F-41FA-96E6-565888C89655}"/>
                </a:ext>
              </a:extLst>
            </p:cNvPr>
            <p:cNvSpPr/>
            <p:nvPr/>
          </p:nvSpPr>
          <p:spPr>
            <a:xfrm>
              <a:off x="1306956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7836;p75">
              <a:extLst>
                <a:ext uri="{FF2B5EF4-FFF2-40B4-BE49-F238E27FC236}">
                  <a16:creationId xmlns="" xmlns:a16="http://schemas.microsoft.com/office/drawing/2014/main" id="{4282ADC9-CF4B-4785-8324-08AFDDABFC9A}"/>
                </a:ext>
              </a:extLst>
            </p:cNvPr>
            <p:cNvSpPr/>
            <p:nvPr/>
          </p:nvSpPr>
          <p:spPr>
            <a:xfrm>
              <a:off x="1306956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7837;p75">
              <a:extLst>
                <a:ext uri="{FF2B5EF4-FFF2-40B4-BE49-F238E27FC236}">
                  <a16:creationId xmlns="" xmlns:a16="http://schemas.microsoft.com/office/drawing/2014/main" id="{1694B332-0FB5-4531-9672-35A7F45CFA47}"/>
                </a:ext>
              </a:extLst>
            </p:cNvPr>
            <p:cNvSpPr/>
            <p:nvPr/>
          </p:nvSpPr>
          <p:spPr>
            <a:xfrm>
              <a:off x="126727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7838;p75">
              <a:extLst>
                <a:ext uri="{FF2B5EF4-FFF2-40B4-BE49-F238E27FC236}">
                  <a16:creationId xmlns="" xmlns:a16="http://schemas.microsoft.com/office/drawing/2014/main" id="{11294D5D-8FCF-4E38-B514-CFFF326138D3}"/>
                </a:ext>
              </a:extLst>
            </p:cNvPr>
            <p:cNvSpPr/>
            <p:nvPr/>
          </p:nvSpPr>
          <p:spPr>
            <a:xfrm>
              <a:off x="126727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7839;p75">
              <a:extLst>
                <a:ext uri="{FF2B5EF4-FFF2-40B4-BE49-F238E27FC236}">
                  <a16:creationId xmlns="" xmlns:a16="http://schemas.microsoft.com/office/drawing/2014/main" id="{9806ED6F-19A2-405F-8252-5EA27F67D6A9}"/>
                </a:ext>
              </a:extLst>
            </p:cNvPr>
            <p:cNvSpPr/>
            <p:nvPr/>
          </p:nvSpPr>
          <p:spPr>
            <a:xfrm>
              <a:off x="123457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20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7840;p75">
              <a:extLst>
                <a:ext uri="{FF2B5EF4-FFF2-40B4-BE49-F238E27FC236}">
                  <a16:creationId xmlns="" xmlns:a16="http://schemas.microsoft.com/office/drawing/2014/main" id="{42C84444-991C-4FFF-A2A0-E8714E7EAE76}"/>
                </a:ext>
              </a:extLst>
            </p:cNvPr>
            <p:cNvSpPr/>
            <p:nvPr/>
          </p:nvSpPr>
          <p:spPr>
            <a:xfrm>
              <a:off x="123457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7841;p75">
              <a:extLst>
                <a:ext uri="{FF2B5EF4-FFF2-40B4-BE49-F238E27FC236}">
                  <a16:creationId xmlns="" xmlns:a16="http://schemas.microsoft.com/office/drawing/2014/main" id="{F44EC7A2-E1C0-428C-8889-D99AF66BD4AC}"/>
                </a:ext>
              </a:extLst>
            </p:cNvPr>
            <p:cNvSpPr/>
            <p:nvPr/>
          </p:nvSpPr>
          <p:spPr>
            <a:xfrm>
              <a:off x="1196053" y="2439744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extrusionOk="0">
                  <a:moveTo>
                    <a:pt x="1" y="1"/>
                  </a:moveTo>
                  <a:lnTo>
                    <a:pt x="1" y="347"/>
                  </a:lnTo>
                  <a:lnTo>
                    <a:pt x="521" y="391"/>
                  </a:lnTo>
                  <a:lnTo>
                    <a:pt x="564" y="39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7842;p75">
              <a:extLst>
                <a:ext uri="{FF2B5EF4-FFF2-40B4-BE49-F238E27FC236}">
                  <a16:creationId xmlns="" xmlns:a16="http://schemas.microsoft.com/office/drawing/2014/main" id="{CBA3C392-E82A-4A07-AFC7-8D08E8DF1272}"/>
                </a:ext>
              </a:extLst>
            </p:cNvPr>
            <p:cNvSpPr/>
            <p:nvPr/>
          </p:nvSpPr>
          <p:spPr>
            <a:xfrm>
              <a:off x="1196053" y="2439744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347"/>
                  </a:lnTo>
                  <a:lnTo>
                    <a:pt x="1" y="347"/>
                  </a:lnTo>
                  <a:lnTo>
                    <a:pt x="521" y="391"/>
                  </a:lnTo>
                  <a:lnTo>
                    <a:pt x="521" y="391"/>
                  </a:lnTo>
                  <a:lnTo>
                    <a:pt x="564" y="39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7843;p75">
              <a:extLst>
                <a:ext uri="{FF2B5EF4-FFF2-40B4-BE49-F238E27FC236}">
                  <a16:creationId xmlns="" xmlns:a16="http://schemas.microsoft.com/office/drawing/2014/main" id="{E09EA97C-EEF2-4637-823C-E991FB84DAE2}"/>
                </a:ext>
              </a:extLst>
            </p:cNvPr>
            <p:cNvSpPr/>
            <p:nvPr/>
          </p:nvSpPr>
          <p:spPr>
            <a:xfrm>
              <a:off x="1163380" y="2439744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0" y="1"/>
                  </a:moveTo>
                  <a:lnTo>
                    <a:pt x="0" y="87"/>
                  </a:lnTo>
                  <a:lnTo>
                    <a:pt x="260" y="17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7844;p75">
              <a:extLst>
                <a:ext uri="{FF2B5EF4-FFF2-40B4-BE49-F238E27FC236}">
                  <a16:creationId xmlns="" xmlns:a16="http://schemas.microsoft.com/office/drawing/2014/main" id="{44BEF651-79A1-421E-8520-5412C93B8DF7}"/>
                </a:ext>
              </a:extLst>
            </p:cNvPr>
            <p:cNvSpPr/>
            <p:nvPr/>
          </p:nvSpPr>
          <p:spPr>
            <a:xfrm>
              <a:off x="1163380" y="2439744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7"/>
                  </a:lnTo>
                  <a:lnTo>
                    <a:pt x="260" y="17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7845;p75">
              <a:extLst>
                <a:ext uri="{FF2B5EF4-FFF2-40B4-BE49-F238E27FC236}">
                  <a16:creationId xmlns="" xmlns:a16="http://schemas.microsoft.com/office/drawing/2014/main" id="{02916BC0-4C28-46F9-AE25-64E8304EFE78}"/>
                </a:ext>
              </a:extLst>
            </p:cNvPr>
            <p:cNvSpPr/>
            <p:nvPr/>
          </p:nvSpPr>
          <p:spPr>
            <a:xfrm>
              <a:off x="1075823" y="2408243"/>
              <a:ext cx="331550" cy="7033"/>
            </a:xfrm>
            <a:custGeom>
              <a:avLst/>
              <a:gdLst/>
              <a:ahLst/>
              <a:cxnLst/>
              <a:rect l="l" t="t" r="r" b="b"/>
              <a:pathLst>
                <a:path w="12299" h="261" extrusionOk="0">
                  <a:moveTo>
                    <a:pt x="1" y="1"/>
                  </a:moveTo>
                  <a:lnTo>
                    <a:pt x="434" y="261"/>
                  </a:lnTo>
                  <a:lnTo>
                    <a:pt x="607" y="261"/>
                  </a:lnTo>
                  <a:lnTo>
                    <a:pt x="607" y="1"/>
                  </a:lnTo>
                  <a:close/>
                  <a:moveTo>
                    <a:pt x="867" y="1"/>
                  </a:moveTo>
                  <a:lnTo>
                    <a:pt x="867" y="261"/>
                  </a:lnTo>
                  <a:lnTo>
                    <a:pt x="1776" y="261"/>
                  </a:lnTo>
                  <a:lnTo>
                    <a:pt x="1776" y="1"/>
                  </a:lnTo>
                  <a:close/>
                  <a:moveTo>
                    <a:pt x="2339" y="1"/>
                  </a:moveTo>
                  <a:lnTo>
                    <a:pt x="2339" y="261"/>
                  </a:lnTo>
                  <a:lnTo>
                    <a:pt x="3248" y="261"/>
                  </a:lnTo>
                  <a:lnTo>
                    <a:pt x="3248" y="1"/>
                  </a:lnTo>
                  <a:close/>
                  <a:moveTo>
                    <a:pt x="3508" y="1"/>
                  </a:moveTo>
                  <a:lnTo>
                    <a:pt x="3508" y="261"/>
                  </a:lnTo>
                  <a:lnTo>
                    <a:pt x="4461" y="261"/>
                  </a:lnTo>
                  <a:lnTo>
                    <a:pt x="4461" y="1"/>
                  </a:lnTo>
                  <a:close/>
                  <a:moveTo>
                    <a:pt x="5024" y="1"/>
                  </a:moveTo>
                  <a:lnTo>
                    <a:pt x="5024" y="261"/>
                  </a:lnTo>
                  <a:lnTo>
                    <a:pt x="5890" y="261"/>
                  </a:lnTo>
                  <a:lnTo>
                    <a:pt x="5890" y="1"/>
                  </a:lnTo>
                  <a:close/>
                  <a:moveTo>
                    <a:pt x="6150" y="1"/>
                  </a:moveTo>
                  <a:lnTo>
                    <a:pt x="6150" y="261"/>
                  </a:lnTo>
                  <a:lnTo>
                    <a:pt x="7102" y="261"/>
                  </a:lnTo>
                  <a:lnTo>
                    <a:pt x="7102" y="1"/>
                  </a:lnTo>
                  <a:close/>
                  <a:moveTo>
                    <a:pt x="7665" y="1"/>
                  </a:moveTo>
                  <a:lnTo>
                    <a:pt x="7665" y="261"/>
                  </a:lnTo>
                  <a:lnTo>
                    <a:pt x="8575" y="261"/>
                  </a:lnTo>
                  <a:lnTo>
                    <a:pt x="8575" y="1"/>
                  </a:lnTo>
                  <a:close/>
                  <a:moveTo>
                    <a:pt x="8834" y="1"/>
                  </a:moveTo>
                  <a:lnTo>
                    <a:pt x="8834" y="261"/>
                  </a:lnTo>
                  <a:lnTo>
                    <a:pt x="9744" y="261"/>
                  </a:lnTo>
                  <a:lnTo>
                    <a:pt x="9744" y="44"/>
                  </a:lnTo>
                  <a:lnTo>
                    <a:pt x="8834" y="1"/>
                  </a:lnTo>
                  <a:close/>
                  <a:moveTo>
                    <a:pt x="10307" y="44"/>
                  </a:moveTo>
                  <a:lnTo>
                    <a:pt x="10307" y="261"/>
                  </a:lnTo>
                  <a:lnTo>
                    <a:pt x="11216" y="261"/>
                  </a:lnTo>
                  <a:lnTo>
                    <a:pt x="11216" y="44"/>
                  </a:lnTo>
                  <a:close/>
                  <a:moveTo>
                    <a:pt x="11476" y="44"/>
                  </a:moveTo>
                  <a:lnTo>
                    <a:pt x="11476" y="261"/>
                  </a:lnTo>
                  <a:lnTo>
                    <a:pt x="12169" y="261"/>
                  </a:lnTo>
                  <a:lnTo>
                    <a:pt x="12299" y="4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7846;p75">
              <a:extLst>
                <a:ext uri="{FF2B5EF4-FFF2-40B4-BE49-F238E27FC236}">
                  <a16:creationId xmlns="" xmlns:a16="http://schemas.microsoft.com/office/drawing/2014/main" id="{0D2B7FE5-4910-4889-8278-6292C2CFC1A4}"/>
                </a:ext>
              </a:extLst>
            </p:cNvPr>
            <p:cNvSpPr/>
            <p:nvPr/>
          </p:nvSpPr>
          <p:spPr>
            <a:xfrm>
              <a:off x="1385160" y="2409429"/>
              <a:ext cx="22213" cy="5848"/>
            </a:xfrm>
            <a:custGeom>
              <a:avLst/>
              <a:gdLst/>
              <a:ahLst/>
              <a:cxnLst/>
              <a:rect l="l" t="t" r="r" b="b"/>
              <a:pathLst>
                <a:path w="824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694" y="217"/>
                  </a:lnTo>
                  <a:lnTo>
                    <a:pt x="694" y="217"/>
                  </a:lnTo>
                  <a:lnTo>
                    <a:pt x="8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7847;p75">
              <a:extLst>
                <a:ext uri="{FF2B5EF4-FFF2-40B4-BE49-F238E27FC236}">
                  <a16:creationId xmlns="" xmlns:a16="http://schemas.microsoft.com/office/drawing/2014/main" id="{B83DE66F-083E-4936-AF9F-FE2A0244389D}"/>
                </a:ext>
              </a:extLst>
            </p:cNvPr>
            <p:cNvSpPr/>
            <p:nvPr/>
          </p:nvSpPr>
          <p:spPr>
            <a:xfrm>
              <a:off x="1353647" y="2409429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7848;p75">
              <a:extLst>
                <a:ext uri="{FF2B5EF4-FFF2-40B4-BE49-F238E27FC236}">
                  <a16:creationId xmlns="" xmlns:a16="http://schemas.microsoft.com/office/drawing/2014/main" id="{45F4AD89-A1C2-4C68-AC6C-F71EAB1C9996}"/>
                </a:ext>
              </a:extLst>
            </p:cNvPr>
            <p:cNvSpPr/>
            <p:nvPr/>
          </p:nvSpPr>
          <p:spPr>
            <a:xfrm>
              <a:off x="1313965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10" y="261"/>
                  </a:lnTo>
                  <a:lnTo>
                    <a:pt x="91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7849;p75">
              <a:extLst>
                <a:ext uri="{FF2B5EF4-FFF2-40B4-BE49-F238E27FC236}">
                  <a16:creationId xmlns="" xmlns:a16="http://schemas.microsoft.com/office/drawing/2014/main" id="{582D37BC-A761-4245-AC14-CFDF01F88183}"/>
                </a:ext>
              </a:extLst>
            </p:cNvPr>
            <p:cNvSpPr/>
            <p:nvPr/>
          </p:nvSpPr>
          <p:spPr>
            <a:xfrm>
              <a:off x="1282452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7850;p75">
              <a:extLst>
                <a:ext uri="{FF2B5EF4-FFF2-40B4-BE49-F238E27FC236}">
                  <a16:creationId xmlns="" xmlns:a16="http://schemas.microsoft.com/office/drawing/2014/main" id="{58CEA0C2-03E1-44F7-A457-D77C689AA317}"/>
                </a:ext>
              </a:extLst>
            </p:cNvPr>
            <p:cNvSpPr/>
            <p:nvPr/>
          </p:nvSpPr>
          <p:spPr>
            <a:xfrm>
              <a:off x="1241584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7851;p75">
              <a:extLst>
                <a:ext uri="{FF2B5EF4-FFF2-40B4-BE49-F238E27FC236}">
                  <a16:creationId xmlns="" xmlns:a16="http://schemas.microsoft.com/office/drawing/2014/main" id="{1353E0E3-49D2-45A5-BEAD-F2CF476F3EB3}"/>
                </a:ext>
              </a:extLst>
            </p:cNvPr>
            <p:cNvSpPr/>
            <p:nvPr/>
          </p:nvSpPr>
          <p:spPr>
            <a:xfrm>
              <a:off x="1211230" y="2408243"/>
              <a:ext cx="23372" cy="7033"/>
            </a:xfrm>
            <a:custGeom>
              <a:avLst/>
              <a:gdLst/>
              <a:ahLst/>
              <a:cxnLst/>
              <a:rect l="l" t="t" r="r" b="b"/>
              <a:pathLst>
                <a:path w="867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867" y="261"/>
                  </a:lnTo>
                  <a:lnTo>
                    <a:pt x="86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7852;p75">
              <a:extLst>
                <a:ext uri="{FF2B5EF4-FFF2-40B4-BE49-F238E27FC236}">
                  <a16:creationId xmlns="" xmlns:a16="http://schemas.microsoft.com/office/drawing/2014/main" id="{CA7975A2-8A65-4E6C-B2BE-0D14A26F2786}"/>
                </a:ext>
              </a:extLst>
            </p:cNvPr>
            <p:cNvSpPr/>
            <p:nvPr/>
          </p:nvSpPr>
          <p:spPr>
            <a:xfrm>
              <a:off x="1170389" y="2408243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7853;p75">
              <a:extLst>
                <a:ext uri="{FF2B5EF4-FFF2-40B4-BE49-F238E27FC236}">
                  <a16:creationId xmlns="" xmlns:a16="http://schemas.microsoft.com/office/drawing/2014/main" id="{7D136B17-CE39-40AB-92A8-2D4ECEAD2696}"/>
                </a:ext>
              </a:extLst>
            </p:cNvPr>
            <p:cNvSpPr/>
            <p:nvPr/>
          </p:nvSpPr>
          <p:spPr>
            <a:xfrm>
              <a:off x="1138876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7854;p75">
              <a:extLst>
                <a:ext uri="{FF2B5EF4-FFF2-40B4-BE49-F238E27FC236}">
                  <a16:creationId xmlns="" xmlns:a16="http://schemas.microsoft.com/office/drawing/2014/main" id="{B5EC8EF4-CB4D-4F8D-BB2B-957BB4D5BCC1}"/>
                </a:ext>
              </a:extLst>
            </p:cNvPr>
            <p:cNvSpPr/>
            <p:nvPr/>
          </p:nvSpPr>
          <p:spPr>
            <a:xfrm>
              <a:off x="1099168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7855;p75">
              <a:extLst>
                <a:ext uri="{FF2B5EF4-FFF2-40B4-BE49-F238E27FC236}">
                  <a16:creationId xmlns="" xmlns:a16="http://schemas.microsoft.com/office/drawing/2014/main" id="{1A1DAF6C-76ED-457E-9CD3-1671C1186548}"/>
                </a:ext>
              </a:extLst>
            </p:cNvPr>
            <p:cNvSpPr/>
            <p:nvPr/>
          </p:nvSpPr>
          <p:spPr>
            <a:xfrm>
              <a:off x="1075823" y="2408243"/>
              <a:ext cx="16390" cy="7033"/>
            </a:xfrm>
            <a:custGeom>
              <a:avLst/>
              <a:gdLst/>
              <a:ahLst/>
              <a:cxnLst/>
              <a:rect l="l" t="t" r="r" b="b"/>
              <a:pathLst>
                <a:path w="608" h="26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34" y="261"/>
                  </a:lnTo>
                  <a:lnTo>
                    <a:pt x="607" y="261"/>
                  </a:lnTo>
                  <a:lnTo>
                    <a:pt x="60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7856;p75">
              <a:extLst>
                <a:ext uri="{FF2B5EF4-FFF2-40B4-BE49-F238E27FC236}">
                  <a16:creationId xmlns="" xmlns:a16="http://schemas.microsoft.com/office/drawing/2014/main" id="{64702308-019D-41EB-BF1D-49CA02A05B10}"/>
                </a:ext>
              </a:extLst>
            </p:cNvPr>
            <p:cNvSpPr/>
            <p:nvPr/>
          </p:nvSpPr>
          <p:spPr>
            <a:xfrm>
              <a:off x="1378178" y="2409429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7857;p75">
              <a:extLst>
                <a:ext uri="{FF2B5EF4-FFF2-40B4-BE49-F238E27FC236}">
                  <a16:creationId xmlns="" xmlns:a16="http://schemas.microsoft.com/office/drawing/2014/main" id="{512FAE47-04B7-46B2-AB44-A1FEE4427209}"/>
                </a:ext>
              </a:extLst>
            </p:cNvPr>
            <p:cNvSpPr/>
            <p:nvPr/>
          </p:nvSpPr>
          <p:spPr>
            <a:xfrm>
              <a:off x="1378178" y="2409429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7858;p75">
              <a:extLst>
                <a:ext uri="{FF2B5EF4-FFF2-40B4-BE49-F238E27FC236}">
                  <a16:creationId xmlns="" xmlns:a16="http://schemas.microsoft.com/office/drawing/2014/main" id="{9B93EADE-CB48-41BC-90BE-09FFEE08A8CD}"/>
                </a:ext>
              </a:extLst>
            </p:cNvPr>
            <p:cNvSpPr/>
            <p:nvPr/>
          </p:nvSpPr>
          <p:spPr>
            <a:xfrm>
              <a:off x="1338469" y="2409429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7859;p75">
              <a:extLst>
                <a:ext uri="{FF2B5EF4-FFF2-40B4-BE49-F238E27FC236}">
                  <a16:creationId xmlns="" xmlns:a16="http://schemas.microsoft.com/office/drawing/2014/main" id="{E53E94B2-B035-4F70-9C70-34B88D8119AB}"/>
                </a:ext>
              </a:extLst>
            </p:cNvPr>
            <p:cNvSpPr/>
            <p:nvPr/>
          </p:nvSpPr>
          <p:spPr>
            <a:xfrm>
              <a:off x="1338469" y="2409429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7860;p75">
              <a:extLst>
                <a:ext uri="{FF2B5EF4-FFF2-40B4-BE49-F238E27FC236}">
                  <a16:creationId xmlns="" xmlns:a16="http://schemas.microsoft.com/office/drawing/2014/main" id="{4AA19111-B8A8-451E-A62E-B9C399BE4D8F}"/>
                </a:ext>
              </a:extLst>
            </p:cNvPr>
            <p:cNvSpPr/>
            <p:nvPr/>
          </p:nvSpPr>
          <p:spPr>
            <a:xfrm>
              <a:off x="1306956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7861;p75">
              <a:extLst>
                <a:ext uri="{FF2B5EF4-FFF2-40B4-BE49-F238E27FC236}">
                  <a16:creationId xmlns="" xmlns:a16="http://schemas.microsoft.com/office/drawing/2014/main" id="{61DB5B96-10EE-4FDF-B93A-9799DF85BFCE}"/>
                </a:ext>
              </a:extLst>
            </p:cNvPr>
            <p:cNvSpPr/>
            <p:nvPr/>
          </p:nvSpPr>
          <p:spPr>
            <a:xfrm>
              <a:off x="1306956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7862;p75">
              <a:extLst>
                <a:ext uri="{FF2B5EF4-FFF2-40B4-BE49-F238E27FC236}">
                  <a16:creationId xmlns="" xmlns:a16="http://schemas.microsoft.com/office/drawing/2014/main" id="{CE55C40D-A7B2-4D9C-BD2A-BFEEFF0BFC2B}"/>
                </a:ext>
              </a:extLst>
            </p:cNvPr>
            <p:cNvSpPr/>
            <p:nvPr/>
          </p:nvSpPr>
          <p:spPr>
            <a:xfrm>
              <a:off x="126727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7863;p75">
              <a:extLst>
                <a:ext uri="{FF2B5EF4-FFF2-40B4-BE49-F238E27FC236}">
                  <a16:creationId xmlns="" xmlns:a16="http://schemas.microsoft.com/office/drawing/2014/main" id="{27AA6FDF-6C3C-44FE-8A34-747C8B5F49C5}"/>
                </a:ext>
              </a:extLst>
            </p:cNvPr>
            <p:cNvSpPr/>
            <p:nvPr/>
          </p:nvSpPr>
          <p:spPr>
            <a:xfrm>
              <a:off x="126727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7864;p75">
              <a:extLst>
                <a:ext uri="{FF2B5EF4-FFF2-40B4-BE49-F238E27FC236}">
                  <a16:creationId xmlns="" xmlns:a16="http://schemas.microsoft.com/office/drawing/2014/main" id="{7A5B9635-09C5-4E51-8AEC-644A61290706}"/>
                </a:ext>
              </a:extLst>
            </p:cNvPr>
            <p:cNvSpPr/>
            <p:nvPr/>
          </p:nvSpPr>
          <p:spPr>
            <a:xfrm>
              <a:off x="1234575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7865;p75">
              <a:extLst>
                <a:ext uri="{FF2B5EF4-FFF2-40B4-BE49-F238E27FC236}">
                  <a16:creationId xmlns="" xmlns:a16="http://schemas.microsoft.com/office/drawing/2014/main" id="{EDACDAB6-7C1D-4A77-8A01-E5477AAD076F}"/>
                </a:ext>
              </a:extLst>
            </p:cNvPr>
            <p:cNvSpPr/>
            <p:nvPr/>
          </p:nvSpPr>
          <p:spPr>
            <a:xfrm>
              <a:off x="1234575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7866;p75">
              <a:extLst>
                <a:ext uri="{FF2B5EF4-FFF2-40B4-BE49-F238E27FC236}">
                  <a16:creationId xmlns="" xmlns:a16="http://schemas.microsoft.com/office/drawing/2014/main" id="{4956D24A-F075-45FB-B65F-7EB673ACDEFC}"/>
                </a:ext>
              </a:extLst>
            </p:cNvPr>
            <p:cNvSpPr/>
            <p:nvPr/>
          </p:nvSpPr>
          <p:spPr>
            <a:xfrm>
              <a:off x="1196053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7867;p75">
              <a:extLst>
                <a:ext uri="{FF2B5EF4-FFF2-40B4-BE49-F238E27FC236}">
                  <a16:creationId xmlns="" xmlns:a16="http://schemas.microsoft.com/office/drawing/2014/main" id="{F5F437E6-5EBB-4727-B846-1F0A8BA47BD6}"/>
                </a:ext>
              </a:extLst>
            </p:cNvPr>
            <p:cNvSpPr/>
            <p:nvPr/>
          </p:nvSpPr>
          <p:spPr>
            <a:xfrm>
              <a:off x="1196053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7868;p75">
              <a:extLst>
                <a:ext uri="{FF2B5EF4-FFF2-40B4-BE49-F238E27FC236}">
                  <a16:creationId xmlns="" xmlns:a16="http://schemas.microsoft.com/office/drawing/2014/main" id="{FC934874-3300-4DEC-A12D-39D1E973B6B7}"/>
                </a:ext>
              </a:extLst>
            </p:cNvPr>
            <p:cNvSpPr/>
            <p:nvPr/>
          </p:nvSpPr>
          <p:spPr>
            <a:xfrm>
              <a:off x="1163380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7869;p75">
              <a:extLst>
                <a:ext uri="{FF2B5EF4-FFF2-40B4-BE49-F238E27FC236}">
                  <a16:creationId xmlns="" xmlns:a16="http://schemas.microsoft.com/office/drawing/2014/main" id="{EFF7FB37-3036-4E34-93BB-D5D9FE608C1F}"/>
                </a:ext>
              </a:extLst>
            </p:cNvPr>
            <p:cNvSpPr/>
            <p:nvPr/>
          </p:nvSpPr>
          <p:spPr>
            <a:xfrm>
              <a:off x="1163380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7870;p75">
              <a:extLst>
                <a:ext uri="{FF2B5EF4-FFF2-40B4-BE49-F238E27FC236}">
                  <a16:creationId xmlns="" xmlns:a16="http://schemas.microsoft.com/office/drawing/2014/main" id="{1628AF24-AA0F-4EBA-B72E-47DBB7FDDA60}"/>
                </a:ext>
              </a:extLst>
            </p:cNvPr>
            <p:cNvSpPr/>
            <p:nvPr/>
          </p:nvSpPr>
          <p:spPr>
            <a:xfrm>
              <a:off x="1123699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7871;p75">
              <a:extLst>
                <a:ext uri="{FF2B5EF4-FFF2-40B4-BE49-F238E27FC236}">
                  <a16:creationId xmlns="" xmlns:a16="http://schemas.microsoft.com/office/drawing/2014/main" id="{39A233BE-EEFF-49B4-9D20-CD6399E5F1A2}"/>
                </a:ext>
              </a:extLst>
            </p:cNvPr>
            <p:cNvSpPr/>
            <p:nvPr/>
          </p:nvSpPr>
          <p:spPr>
            <a:xfrm>
              <a:off x="1123699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7872;p75">
              <a:extLst>
                <a:ext uri="{FF2B5EF4-FFF2-40B4-BE49-F238E27FC236}">
                  <a16:creationId xmlns="" xmlns:a16="http://schemas.microsoft.com/office/drawing/2014/main" id="{209101EB-98DB-4C80-8886-12B85BA65038}"/>
                </a:ext>
              </a:extLst>
            </p:cNvPr>
            <p:cNvSpPr/>
            <p:nvPr/>
          </p:nvSpPr>
          <p:spPr>
            <a:xfrm>
              <a:off x="1092186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7873;p75">
              <a:extLst>
                <a:ext uri="{FF2B5EF4-FFF2-40B4-BE49-F238E27FC236}">
                  <a16:creationId xmlns="" xmlns:a16="http://schemas.microsoft.com/office/drawing/2014/main" id="{B765774D-5CC3-457C-8EDE-503799CEE30E}"/>
                </a:ext>
              </a:extLst>
            </p:cNvPr>
            <p:cNvSpPr/>
            <p:nvPr/>
          </p:nvSpPr>
          <p:spPr>
            <a:xfrm>
              <a:off x="1092186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7874;p75">
              <a:extLst>
                <a:ext uri="{FF2B5EF4-FFF2-40B4-BE49-F238E27FC236}">
                  <a16:creationId xmlns="" xmlns:a16="http://schemas.microsoft.com/office/drawing/2014/main" id="{8B536871-5F43-4E42-BA9B-6ECA0DDEFAF2}"/>
                </a:ext>
              </a:extLst>
            </p:cNvPr>
            <p:cNvSpPr/>
            <p:nvPr/>
          </p:nvSpPr>
          <p:spPr>
            <a:xfrm>
              <a:off x="1034982" y="2368576"/>
              <a:ext cx="11700" cy="15198"/>
            </a:xfrm>
            <a:custGeom>
              <a:avLst/>
              <a:gdLst/>
              <a:ahLst/>
              <a:cxnLst/>
              <a:rect l="l" t="t" r="r" b="b"/>
              <a:pathLst>
                <a:path w="434" h="564" extrusionOk="0">
                  <a:moveTo>
                    <a:pt x="0" y="0"/>
                  </a:moveTo>
                  <a:lnTo>
                    <a:pt x="173" y="304"/>
                  </a:lnTo>
                  <a:lnTo>
                    <a:pt x="390" y="563"/>
                  </a:lnTo>
                  <a:lnTo>
                    <a:pt x="433" y="563"/>
                  </a:lnTo>
                  <a:lnTo>
                    <a:pt x="217" y="30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7875;p75">
              <a:extLst>
                <a:ext uri="{FF2B5EF4-FFF2-40B4-BE49-F238E27FC236}">
                  <a16:creationId xmlns="" xmlns:a16="http://schemas.microsoft.com/office/drawing/2014/main" id="{BA4D6848-B4D0-4B7D-A62C-A0548D41714C}"/>
                </a:ext>
              </a:extLst>
            </p:cNvPr>
            <p:cNvSpPr/>
            <p:nvPr/>
          </p:nvSpPr>
          <p:spPr>
            <a:xfrm>
              <a:off x="1034982" y="2368576"/>
              <a:ext cx="11700" cy="15198"/>
            </a:xfrm>
            <a:custGeom>
              <a:avLst/>
              <a:gdLst/>
              <a:ahLst/>
              <a:cxnLst/>
              <a:rect l="l" t="t" r="r" b="b"/>
              <a:pathLst>
                <a:path w="434" h="564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3" y="304"/>
                  </a:lnTo>
                  <a:lnTo>
                    <a:pt x="390" y="563"/>
                  </a:lnTo>
                  <a:lnTo>
                    <a:pt x="433" y="563"/>
                  </a:lnTo>
                  <a:lnTo>
                    <a:pt x="433" y="563"/>
                  </a:lnTo>
                  <a:lnTo>
                    <a:pt x="217" y="304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7876;p75">
              <a:extLst>
                <a:ext uri="{FF2B5EF4-FFF2-40B4-BE49-F238E27FC236}">
                  <a16:creationId xmlns="" xmlns:a16="http://schemas.microsoft.com/office/drawing/2014/main" id="{B07C744E-6E68-4515-85C6-AA67562AFDE0}"/>
                </a:ext>
              </a:extLst>
            </p:cNvPr>
            <p:cNvSpPr/>
            <p:nvPr/>
          </p:nvSpPr>
          <p:spPr>
            <a:xfrm>
              <a:off x="1036141" y="2368576"/>
              <a:ext cx="391072" cy="15198"/>
            </a:xfrm>
            <a:custGeom>
              <a:avLst/>
              <a:gdLst/>
              <a:ahLst/>
              <a:cxnLst/>
              <a:rect l="l" t="t" r="r" b="b"/>
              <a:pathLst>
                <a:path w="14507" h="564" extrusionOk="0">
                  <a:moveTo>
                    <a:pt x="14463" y="0"/>
                  </a:moveTo>
                  <a:lnTo>
                    <a:pt x="14463" y="174"/>
                  </a:lnTo>
                  <a:lnTo>
                    <a:pt x="14507" y="0"/>
                  </a:lnTo>
                  <a:close/>
                  <a:moveTo>
                    <a:pt x="1" y="0"/>
                  </a:moveTo>
                  <a:lnTo>
                    <a:pt x="174" y="304"/>
                  </a:lnTo>
                  <a:lnTo>
                    <a:pt x="390" y="563"/>
                  </a:lnTo>
                  <a:lnTo>
                    <a:pt x="607" y="563"/>
                  </a:lnTo>
                  <a:lnTo>
                    <a:pt x="607" y="0"/>
                  </a:lnTo>
                  <a:close/>
                  <a:moveTo>
                    <a:pt x="1170" y="0"/>
                  </a:moveTo>
                  <a:lnTo>
                    <a:pt x="1170" y="563"/>
                  </a:lnTo>
                  <a:lnTo>
                    <a:pt x="2079" y="563"/>
                  </a:lnTo>
                  <a:lnTo>
                    <a:pt x="2079" y="0"/>
                  </a:lnTo>
                  <a:close/>
                  <a:moveTo>
                    <a:pt x="2339" y="0"/>
                  </a:moveTo>
                  <a:lnTo>
                    <a:pt x="2339" y="563"/>
                  </a:lnTo>
                  <a:lnTo>
                    <a:pt x="3248" y="563"/>
                  </a:lnTo>
                  <a:lnTo>
                    <a:pt x="3248" y="0"/>
                  </a:lnTo>
                  <a:close/>
                  <a:moveTo>
                    <a:pt x="3811" y="0"/>
                  </a:moveTo>
                  <a:lnTo>
                    <a:pt x="3811" y="563"/>
                  </a:lnTo>
                  <a:lnTo>
                    <a:pt x="4720" y="563"/>
                  </a:lnTo>
                  <a:lnTo>
                    <a:pt x="4720" y="0"/>
                  </a:lnTo>
                  <a:close/>
                  <a:moveTo>
                    <a:pt x="4980" y="0"/>
                  </a:moveTo>
                  <a:lnTo>
                    <a:pt x="4980" y="563"/>
                  </a:lnTo>
                  <a:lnTo>
                    <a:pt x="5933" y="563"/>
                  </a:lnTo>
                  <a:lnTo>
                    <a:pt x="5933" y="0"/>
                  </a:lnTo>
                  <a:close/>
                  <a:moveTo>
                    <a:pt x="6496" y="0"/>
                  </a:moveTo>
                  <a:lnTo>
                    <a:pt x="6496" y="563"/>
                  </a:lnTo>
                  <a:lnTo>
                    <a:pt x="7362" y="563"/>
                  </a:lnTo>
                  <a:lnTo>
                    <a:pt x="7362" y="0"/>
                  </a:lnTo>
                  <a:close/>
                  <a:moveTo>
                    <a:pt x="7622" y="0"/>
                  </a:moveTo>
                  <a:lnTo>
                    <a:pt x="7622" y="563"/>
                  </a:lnTo>
                  <a:lnTo>
                    <a:pt x="8574" y="563"/>
                  </a:lnTo>
                  <a:lnTo>
                    <a:pt x="8574" y="0"/>
                  </a:lnTo>
                  <a:close/>
                  <a:moveTo>
                    <a:pt x="9137" y="0"/>
                  </a:moveTo>
                  <a:lnTo>
                    <a:pt x="9137" y="563"/>
                  </a:lnTo>
                  <a:lnTo>
                    <a:pt x="10047" y="563"/>
                  </a:lnTo>
                  <a:lnTo>
                    <a:pt x="10047" y="0"/>
                  </a:lnTo>
                  <a:close/>
                  <a:moveTo>
                    <a:pt x="10306" y="0"/>
                  </a:moveTo>
                  <a:lnTo>
                    <a:pt x="10306" y="563"/>
                  </a:lnTo>
                  <a:lnTo>
                    <a:pt x="11216" y="563"/>
                  </a:lnTo>
                  <a:lnTo>
                    <a:pt x="11216" y="0"/>
                  </a:lnTo>
                  <a:close/>
                  <a:moveTo>
                    <a:pt x="11779" y="0"/>
                  </a:moveTo>
                  <a:lnTo>
                    <a:pt x="11779" y="563"/>
                  </a:lnTo>
                  <a:lnTo>
                    <a:pt x="12688" y="563"/>
                  </a:lnTo>
                  <a:lnTo>
                    <a:pt x="12688" y="0"/>
                  </a:lnTo>
                  <a:close/>
                  <a:moveTo>
                    <a:pt x="12948" y="0"/>
                  </a:moveTo>
                  <a:lnTo>
                    <a:pt x="12948" y="563"/>
                  </a:lnTo>
                  <a:lnTo>
                    <a:pt x="13900" y="563"/>
                  </a:lnTo>
                  <a:lnTo>
                    <a:pt x="13900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7877;p75">
              <a:extLst>
                <a:ext uri="{FF2B5EF4-FFF2-40B4-BE49-F238E27FC236}">
                  <a16:creationId xmlns="" xmlns:a16="http://schemas.microsoft.com/office/drawing/2014/main" id="{C6841507-CF44-49F4-8863-2799FB1FB836}"/>
                </a:ext>
              </a:extLst>
            </p:cNvPr>
            <p:cNvSpPr/>
            <p:nvPr/>
          </p:nvSpPr>
          <p:spPr>
            <a:xfrm>
              <a:off x="1036141" y="2368576"/>
              <a:ext cx="16363" cy="15198"/>
            </a:xfrm>
            <a:custGeom>
              <a:avLst/>
              <a:gdLst/>
              <a:ahLst/>
              <a:cxnLst/>
              <a:rect l="l" t="t" r="r" b="b"/>
              <a:pathLst>
                <a:path w="607" h="564" fill="none" extrusionOk="0">
                  <a:moveTo>
                    <a:pt x="60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304"/>
                  </a:lnTo>
                  <a:lnTo>
                    <a:pt x="390" y="563"/>
                  </a:lnTo>
                  <a:lnTo>
                    <a:pt x="607" y="563"/>
                  </a:lnTo>
                  <a:lnTo>
                    <a:pt x="6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7878;p75">
              <a:extLst>
                <a:ext uri="{FF2B5EF4-FFF2-40B4-BE49-F238E27FC236}">
                  <a16:creationId xmlns="" xmlns:a16="http://schemas.microsoft.com/office/drawing/2014/main" id="{B4C5CC0B-E5B7-4A4C-91C6-5967ECA79B83}"/>
                </a:ext>
              </a:extLst>
            </p:cNvPr>
            <p:cNvSpPr/>
            <p:nvPr/>
          </p:nvSpPr>
          <p:spPr>
            <a:xfrm>
              <a:off x="1067654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7879;p75">
              <a:extLst>
                <a:ext uri="{FF2B5EF4-FFF2-40B4-BE49-F238E27FC236}">
                  <a16:creationId xmlns="" xmlns:a16="http://schemas.microsoft.com/office/drawing/2014/main" id="{022B3D3B-A314-43E1-B7FC-339A7F6991BC}"/>
                </a:ext>
              </a:extLst>
            </p:cNvPr>
            <p:cNvSpPr/>
            <p:nvPr/>
          </p:nvSpPr>
          <p:spPr>
            <a:xfrm>
              <a:off x="1099168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7880;p75">
              <a:extLst>
                <a:ext uri="{FF2B5EF4-FFF2-40B4-BE49-F238E27FC236}">
                  <a16:creationId xmlns="" xmlns:a16="http://schemas.microsoft.com/office/drawing/2014/main" id="{F8A27AA3-3401-4BC9-A4C7-E6FEDB1C8D23}"/>
                </a:ext>
              </a:extLst>
            </p:cNvPr>
            <p:cNvSpPr/>
            <p:nvPr/>
          </p:nvSpPr>
          <p:spPr>
            <a:xfrm>
              <a:off x="1138876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7881;p75">
              <a:extLst>
                <a:ext uri="{FF2B5EF4-FFF2-40B4-BE49-F238E27FC236}">
                  <a16:creationId xmlns="" xmlns:a16="http://schemas.microsoft.com/office/drawing/2014/main" id="{A89F6EFA-BF19-418B-8551-FFCCDB487F83}"/>
                </a:ext>
              </a:extLst>
            </p:cNvPr>
            <p:cNvSpPr/>
            <p:nvPr/>
          </p:nvSpPr>
          <p:spPr>
            <a:xfrm>
              <a:off x="1170389" y="2368576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7882;p75">
              <a:extLst>
                <a:ext uri="{FF2B5EF4-FFF2-40B4-BE49-F238E27FC236}">
                  <a16:creationId xmlns="" xmlns:a16="http://schemas.microsoft.com/office/drawing/2014/main" id="{04F3E4FE-DCBE-4375-BE6B-DDF2F4786FB4}"/>
                </a:ext>
              </a:extLst>
            </p:cNvPr>
            <p:cNvSpPr/>
            <p:nvPr/>
          </p:nvSpPr>
          <p:spPr>
            <a:xfrm>
              <a:off x="1211230" y="2368576"/>
              <a:ext cx="23372" cy="15198"/>
            </a:xfrm>
            <a:custGeom>
              <a:avLst/>
              <a:gdLst/>
              <a:ahLst/>
              <a:cxnLst/>
              <a:rect l="l" t="t" r="r" b="b"/>
              <a:pathLst>
                <a:path w="867" h="564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867" y="563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7883;p75">
              <a:extLst>
                <a:ext uri="{FF2B5EF4-FFF2-40B4-BE49-F238E27FC236}">
                  <a16:creationId xmlns="" xmlns:a16="http://schemas.microsoft.com/office/drawing/2014/main" id="{873BD52C-1418-4645-A28E-FC7F24FCE398}"/>
                </a:ext>
              </a:extLst>
            </p:cNvPr>
            <p:cNvSpPr/>
            <p:nvPr/>
          </p:nvSpPr>
          <p:spPr>
            <a:xfrm>
              <a:off x="1241584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7884;p75">
              <a:extLst>
                <a:ext uri="{FF2B5EF4-FFF2-40B4-BE49-F238E27FC236}">
                  <a16:creationId xmlns="" xmlns:a16="http://schemas.microsoft.com/office/drawing/2014/main" id="{0F36E84C-4EEA-43BC-BF66-7E37DF6DCF20}"/>
                </a:ext>
              </a:extLst>
            </p:cNvPr>
            <p:cNvSpPr/>
            <p:nvPr/>
          </p:nvSpPr>
          <p:spPr>
            <a:xfrm>
              <a:off x="1282452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7885;p75">
              <a:extLst>
                <a:ext uri="{FF2B5EF4-FFF2-40B4-BE49-F238E27FC236}">
                  <a16:creationId xmlns="" xmlns:a16="http://schemas.microsoft.com/office/drawing/2014/main" id="{7548E3D6-0975-4B50-8EE1-2D69A7ED44B2}"/>
                </a:ext>
              </a:extLst>
            </p:cNvPr>
            <p:cNvSpPr/>
            <p:nvPr/>
          </p:nvSpPr>
          <p:spPr>
            <a:xfrm>
              <a:off x="1313965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7886;p75">
              <a:extLst>
                <a:ext uri="{FF2B5EF4-FFF2-40B4-BE49-F238E27FC236}">
                  <a16:creationId xmlns="" xmlns:a16="http://schemas.microsoft.com/office/drawing/2014/main" id="{C3DDCFFF-1CFC-4889-9CF2-5563834280D3}"/>
                </a:ext>
              </a:extLst>
            </p:cNvPr>
            <p:cNvSpPr/>
            <p:nvPr/>
          </p:nvSpPr>
          <p:spPr>
            <a:xfrm>
              <a:off x="1353647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7887;p75">
              <a:extLst>
                <a:ext uri="{FF2B5EF4-FFF2-40B4-BE49-F238E27FC236}">
                  <a16:creationId xmlns="" xmlns:a16="http://schemas.microsoft.com/office/drawing/2014/main" id="{B030612E-093A-4B72-9448-366A6BF93AD2}"/>
                </a:ext>
              </a:extLst>
            </p:cNvPr>
            <p:cNvSpPr/>
            <p:nvPr/>
          </p:nvSpPr>
          <p:spPr>
            <a:xfrm>
              <a:off x="1385160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7888;p75">
              <a:extLst>
                <a:ext uri="{FF2B5EF4-FFF2-40B4-BE49-F238E27FC236}">
                  <a16:creationId xmlns="" xmlns:a16="http://schemas.microsoft.com/office/drawing/2014/main" id="{0FAA1926-6DB9-452D-9962-DDAD466B1102}"/>
                </a:ext>
              </a:extLst>
            </p:cNvPr>
            <p:cNvSpPr/>
            <p:nvPr/>
          </p:nvSpPr>
          <p:spPr>
            <a:xfrm>
              <a:off x="1426027" y="2368576"/>
              <a:ext cx="1186" cy="4689"/>
            </a:xfrm>
            <a:custGeom>
              <a:avLst/>
              <a:gdLst/>
              <a:ahLst/>
              <a:cxnLst/>
              <a:rect l="l" t="t" r="r" b="b"/>
              <a:pathLst>
                <a:path w="44" h="174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7889;p75">
              <a:extLst>
                <a:ext uri="{FF2B5EF4-FFF2-40B4-BE49-F238E27FC236}">
                  <a16:creationId xmlns="" xmlns:a16="http://schemas.microsoft.com/office/drawing/2014/main" id="{30E75095-8976-4A67-931E-434EB558AFCA}"/>
                </a:ext>
              </a:extLst>
            </p:cNvPr>
            <p:cNvSpPr/>
            <p:nvPr/>
          </p:nvSpPr>
          <p:spPr>
            <a:xfrm>
              <a:off x="1410850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304" y="563"/>
                  </a:lnTo>
                  <a:lnTo>
                    <a:pt x="563" y="17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7890;p75">
              <a:extLst>
                <a:ext uri="{FF2B5EF4-FFF2-40B4-BE49-F238E27FC236}">
                  <a16:creationId xmlns="" xmlns:a16="http://schemas.microsoft.com/office/drawing/2014/main" id="{0F9B540F-709A-4CB5-B1BF-3B601D9BE8B4}"/>
                </a:ext>
              </a:extLst>
            </p:cNvPr>
            <p:cNvSpPr/>
            <p:nvPr/>
          </p:nvSpPr>
          <p:spPr>
            <a:xfrm>
              <a:off x="1410850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304" y="563"/>
                  </a:lnTo>
                  <a:lnTo>
                    <a:pt x="304" y="563"/>
                  </a:lnTo>
                  <a:lnTo>
                    <a:pt x="563" y="174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7891;p75">
              <a:extLst>
                <a:ext uri="{FF2B5EF4-FFF2-40B4-BE49-F238E27FC236}">
                  <a16:creationId xmlns="" xmlns:a16="http://schemas.microsoft.com/office/drawing/2014/main" id="{D1D6CD16-80BF-4E85-BAEC-91CAABB41A8B}"/>
                </a:ext>
              </a:extLst>
            </p:cNvPr>
            <p:cNvSpPr/>
            <p:nvPr/>
          </p:nvSpPr>
          <p:spPr>
            <a:xfrm>
              <a:off x="1378178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7892;p75">
              <a:extLst>
                <a:ext uri="{FF2B5EF4-FFF2-40B4-BE49-F238E27FC236}">
                  <a16:creationId xmlns="" xmlns:a16="http://schemas.microsoft.com/office/drawing/2014/main" id="{855A57EE-6D89-43DF-BD00-9D35C5BF47AD}"/>
                </a:ext>
              </a:extLst>
            </p:cNvPr>
            <p:cNvSpPr/>
            <p:nvPr/>
          </p:nvSpPr>
          <p:spPr>
            <a:xfrm>
              <a:off x="1378178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7893;p75">
              <a:extLst>
                <a:ext uri="{FF2B5EF4-FFF2-40B4-BE49-F238E27FC236}">
                  <a16:creationId xmlns="" xmlns:a16="http://schemas.microsoft.com/office/drawing/2014/main" id="{55A55919-03DB-43A5-9E8F-797CB7360AE6}"/>
                </a:ext>
              </a:extLst>
            </p:cNvPr>
            <p:cNvSpPr/>
            <p:nvPr/>
          </p:nvSpPr>
          <p:spPr>
            <a:xfrm>
              <a:off x="133846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7894;p75">
              <a:extLst>
                <a:ext uri="{FF2B5EF4-FFF2-40B4-BE49-F238E27FC236}">
                  <a16:creationId xmlns="" xmlns:a16="http://schemas.microsoft.com/office/drawing/2014/main" id="{8DF6A135-5CD3-4C10-AE58-7BCF24048D3C}"/>
                </a:ext>
              </a:extLst>
            </p:cNvPr>
            <p:cNvSpPr/>
            <p:nvPr/>
          </p:nvSpPr>
          <p:spPr>
            <a:xfrm>
              <a:off x="133846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7895;p75">
              <a:extLst>
                <a:ext uri="{FF2B5EF4-FFF2-40B4-BE49-F238E27FC236}">
                  <a16:creationId xmlns="" xmlns:a16="http://schemas.microsoft.com/office/drawing/2014/main" id="{0A00BA27-DB25-49E7-8FE8-227FD0FDAA24}"/>
                </a:ext>
              </a:extLst>
            </p:cNvPr>
            <p:cNvSpPr/>
            <p:nvPr/>
          </p:nvSpPr>
          <p:spPr>
            <a:xfrm>
              <a:off x="1306956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7896;p75">
              <a:extLst>
                <a:ext uri="{FF2B5EF4-FFF2-40B4-BE49-F238E27FC236}">
                  <a16:creationId xmlns="" xmlns:a16="http://schemas.microsoft.com/office/drawing/2014/main" id="{7B155747-3478-47E7-B2C1-82A11ED436E6}"/>
                </a:ext>
              </a:extLst>
            </p:cNvPr>
            <p:cNvSpPr/>
            <p:nvPr/>
          </p:nvSpPr>
          <p:spPr>
            <a:xfrm>
              <a:off x="1306956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7897;p75">
              <a:extLst>
                <a:ext uri="{FF2B5EF4-FFF2-40B4-BE49-F238E27FC236}">
                  <a16:creationId xmlns="" xmlns:a16="http://schemas.microsoft.com/office/drawing/2014/main" id="{73F72C98-CB3A-4635-9D1E-DD06D138C93B}"/>
                </a:ext>
              </a:extLst>
            </p:cNvPr>
            <p:cNvSpPr/>
            <p:nvPr/>
          </p:nvSpPr>
          <p:spPr>
            <a:xfrm>
              <a:off x="126727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7898;p75">
              <a:extLst>
                <a:ext uri="{FF2B5EF4-FFF2-40B4-BE49-F238E27FC236}">
                  <a16:creationId xmlns="" xmlns:a16="http://schemas.microsoft.com/office/drawing/2014/main" id="{225983FC-293E-4E04-A2FA-E15855FAA915}"/>
                </a:ext>
              </a:extLst>
            </p:cNvPr>
            <p:cNvSpPr/>
            <p:nvPr/>
          </p:nvSpPr>
          <p:spPr>
            <a:xfrm>
              <a:off x="126727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7899;p75">
              <a:extLst>
                <a:ext uri="{FF2B5EF4-FFF2-40B4-BE49-F238E27FC236}">
                  <a16:creationId xmlns="" xmlns:a16="http://schemas.microsoft.com/office/drawing/2014/main" id="{AB01EA82-D5FE-4470-AC95-8ED4B12E3F95}"/>
                </a:ext>
              </a:extLst>
            </p:cNvPr>
            <p:cNvSpPr/>
            <p:nvPr/>
          </p:nvSpPr>
          <p:spPr>
            <a:xfrm>
              <a:off x="1234575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7900;p75">
              <a:extLst>
                <a:ext uri="{FF2B5EF4-FFF2-40B4-BE49-F238E27FC236}">
                  <a16:creationId xmlns="" xmlns:a16="http://schemas.microsoft.com/office/drawing/2014/main" id="{F5157198-E457-4D54-BE44-6790CCE9E275}"/>
                </a:ext>
              </a:extLst>
            </p:cNvPr>
            <p:cNvSpPr/>
            <p:nvPr/>
          </p:nvSpPr>
          <p:spPr>
            <a:xfrm>
              <a:off x="1234575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7901;p75">
              <a:extLst>
                <a:ext uri="{FF2B5EF4-FFF2-40B4-BE49-F238E27FC236}">
                  <a16:creationId xmlns="" xmlns:a16="http://schemas.microsoft.com/office/drawing/2014/main" id="{D90D399C-78A2-4A12-8E8F-E8CA44687E02}"/>
                </a:ext>
              </a:extLst>
            </p:cNvPr>
            <p:cNvSpPr/>
            <p:nvPr/>
          </p:nvSpPr>
          <p:spPr>
            <a:xfrm>
              <a:off x="1196053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7902;p75">
              <a:extLst>
                <a:ext uri="{FF2B5EF4-FFF2-40B4-BE49-F238E27FC236}">
                  <a16:creationId xmlns="" xmlns:a16="http://schemas.microsoft.com/office/drawing/2014/main" id="{3129F3EC-F145-4C1C-A606-5462334CD3F4}"/>
                </a:ext>
              </a:extLst>
            </p:cNvPr>
            <p:cNvSpPr/>
            <p:nvPr/>
          </p:nvSpPr>
          <p:spPr>
            <a:xfrm>
              <a:off x="1196053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7903;p75">
              <a:extLst>
                <a:ext uri="{FF2B5EF4-FFF2-40B4-BE49-F238E27FC236}">
                  <a16:creationId xmlns="" xmlns:a16="http://schemas.microsoft.com/office/drawing/2014/main" id="{E09D2A5B-1522-4E32-9362-36B35043B2A2}"/>
                </a:ext>
              </a:extLst>
            </p:cNvPr>
            <p:cNvSpPr/>
            <p:nvPr/>
          </p:nvSpPr>
          <p:spPr>
            <a:xfrm>
              <a:off x="1163380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7904;p75">
              <a:extLst>
                <a:ext uri="{FF2B5EF4-FFF2-40B4-BE49-F238E27FC236}">
                  <a16:creationId xmlns="" xmlns:a16="http://schemas.microsoft.com/office/drawing/2014/main" id="{94BB58C4-CB58-4E98-A6BB-E5B70234B62F}"/>
                </a:ext>
              </a:extLst>
            </p:cNvPr>
            <p:cNvSpPr/>
            <p:nvPr/>
          </p:nvSpPr>
          <p:spPr>
            <a:xfrm>
              <a:off x="1163380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7905;p75">
              <a:extLst>
                <a:ext uri="{FF2B5EF4-FFF2-40B4-BE49-F238E27FC236}">
                  <a16:creationId xmlns="" xmlns:a16="http://schemas.microsoft.com/office/drawing/2014/main" id="{D951C106-C6F7-4B47-9A81-577DB7E5AFAE}"/>
                </a:ext>
              </a:extLst>
            </p:cNvPr>
            <p:cNvSpPr/>
            <p:nvPr/>
          </p:nvSpPr>
          <p:spPr>
            <a:xfrm>
              <a:off x="112369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7906;p75">
              <a:extLst>
                <a:ext uri="{FF2B5EF4-FFF2-40B4-BE49-F238E27FC236}">
                  <a16:creationId xmlns="" xmlns:a16="http://schemas.microsoft.com/office/drawing/2014/main" id="{4147D714-6894-401C-8586-00FAA81A39B0}"/>
                </a:ext>
              </a:extLst>
            </p:cNvPr>
            <p:cNvSpPr/>
            <p:nvPr/>
          </p:nvSpPr>
          <p:spPr>
            <a:xfrm>
              <a:off x="1123699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7907;p75">
              <a:extLst>
                <a:ext uri="{FF2B5EF4-FFF2-40B4-BE49-F238E27FC236}">
                  <a16:creationId xmlns="" xmlns:a16="http://schemas.microsoft.com/office/drawing/2014/main" id="{9D9BD772-1CAD-420A-82D4-0FF054B58063}"/>
                </a:ext>
              </a:extLst>
            </p:cNvPr>
            <p:cNvSpPr/>
            <p:nvPr/>
          </p:nvSpPr>
          <p:spPr>
            <a:xfrm>
              <a:off x="1092186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7908;p75">
              <a:extLst>
                <a:ext uri="{FF2B5EF4-FFF2-40B4-BE49-F238E27FC236}">
                  <a16:creationId xmlns="" xmlns:a16="http://schemas.microsoft.com/office/drawing/2014/main" id="{06CF0159-1D40-45B3-AE47-1F7FE69564B7}"/>
                </a:ext>
              </a:extLst>
            </p:cNvPr>
            <p:cNvSpPr/>
            <p:nvPr/>
          </p:nvSpPr>
          <p:spPr>
            <a:xfrm>
              <a:off x="1092186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7909;p75">
              <a:extLst>
                <a:ext uri="{FF2B5EF4-FFF2-40B4-BE49-F238E27FC236}">
                  <a16:creationId xmlns="" xmlns:a16="http://schemas.microsoft.com/office/drawing/2014/main" id="{B1FFA8F2-2D62-486B-A550-5BAEBCDE9F53}"/>
                </a:ext>
              </a:extLst>
            </p:cNvPr>
            <p:cNvSpPr/>
            <p:nvPr/>
          </p:nvSpPr>
          <p:spPr>
            <a:xfrm>
              <a:off x="1052477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7910;p75">
              <a:extLst>
                <a:ext uri="{FF2B5EF4-FFF2-40B4-BE49-F238E27FC236}">
                  <a16:creationId xmlns="" xmlns:a16="http://schemas.microsoft.com/office/drawing/2014/main" id="{2B9B2F40-AD56-4680-B062-01A68247C0DE}"/>
                </a:ext>
              </a:extLst>
            </p:cNvPr>
            <p:cNvSpPr/>
            <p:nvPr/>
          </p:nvSpPr>
          <p:spPr>
            <a:xfrm>
              <a:off x="1052477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7911;p75">
              <a:extLst>
                <a:ext uri="{FF2B5EF4-FFF2-40B4-BE49-F238E27FC236}">
                  <a16:creationId xmlns="" xmlns:a16="http://schemas.microsoft.com/office/drawing/2014/main" id="{944404D5-8573-417D-952E-6AA83EAED03D}"/>
                </a:ext>
              </a:extLst>
            </p:cNvPr>
            <p:cNvSpPr/>
            <p:nvPr/>
          </p:nvSpPr>
          <p:spPr>
            <a:xfrm>
              <a:off x="1020964" y="2337074"/>
              <a:ext cx="429595" cy="5848"/>
            </a:xfrm>
            <a:custGeom>
              <a:avLst/>
              <a:gdLst/>
              <a:ahLst/>
              <a:cxnLst/>
              <a:rect l="l" t="t" r="r" b="b"/>
              <a:pathLst>
                <a:path w="15936" h="217" extrusionOk="0">
                  <a:moveTo>
                    <a:pt x="15806" y="0"/>
                  </a:moveTo>
                  <a:lnTo>
                    <a:pt x="15936" y="44"/>
                  </a:lnTo>
                  <a:lnTo>
                    <a:pt x="15936" y="0"/>
                  </a:lnTo>
                  <a:close/>
                  <a:moveTo>
                    <a:pt x="1" y="0"/>
                  </a:moveTo>
                  <a:lnTo>
                    <a:pt x="44" y="217"/>
                  </a:lnTo>
                  <a:lnTo>
                    <a:pt x="87" y="2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7912;p75">
              <a:extLst>
                <a:ext uri="{FF2B5EF4-FFF2-40B4-BE49-F238E27FC236}">
                  <a16:creationId xmlns="" xmlns:a16="http://schemas.microsoft.com/office/drawing/2014/main" id="{AEC06631-0ED8-45D8-AF0F-AF267219C847}"/>
                </a:ext>
              </a:extLst>
            </p:cNvPr>
            <p:cNvSpPr/>
            <p:nvPr/>
          </p:nvSpPr>
          <p:spPr>
            <a:xfrm>
              <a:off x="1020964" y="2337074"/>
              <a:ext cx="2372" cy="5848"/>
            </a:xfrm>
            <a:custGeom>
              <a:avLst/>
              <a:gdLst/>
              <a:ahLst/>
              <a:cxnLst/>
              <a:rect l="l" t="t" r="r" b="b"/>
              <a:pathLst>
                <a:path w="88" h="21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4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7913;p75">
              <a:extLst>
                <a:ext uri="{FF2B5EF4-FFF2-40B4-BE49-F238E27FC236}">
                  <a16:creationId xmlns="" xmlns:a16="http://schemas.microsoft.com/office/drawing/2014/main" id="{12BDCE41-6AC5-4AC3-A690-140C83E173EC}"/>
                </a:ext>
              </a:extLst>
            </p:cNvPr>
            <p:cNvSpPr/>
            <p:nvPr/>
          </p:nvSpPr>
          <p:spPr>
            <a:xfrm>
              <a:off x="1447027" y="2337074"/>
              <a:ext cx="4718" cy="1186"/>
            </a:xfrm>
            <a:custGeom>
              <a:avLst/>
              <a:gdLst/>
              <a:ahLst/>
              <a:cxnLst/>
              <a:rect l="l" t="t" r="r" b="b"/>
              <a:pathLst>
                <a:path w="175" h="44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31" y="44"/>
                  </a:lnTo>
                  <a:lnTo>
                    <a:pt x="131" y="0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31" y="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7914;p75">
              <a:extLst>
                <a:ext uri="{FF2B5EF4-FFF2-40B4-BE49-F238E27FC236}">
                  <a16:creationId xmlns="" xmlns:a16="http://schemas.microsoft.com/office/drawing/2014/main" id="{2369AE35-2D96-4DBF-87D8-AB5738AF9E31}"/>
                </a:ext>
              </a:extLst>
            </p:cNvPr>
            <p:cNvSpPr/>
            <p:nvPr/>
          </p:nvSpPr>
          <p:spPr>
            <a:xfrm>
              <a:off x="1020964" y="2337074"/>
              <a:ext cx="429595" cy="5848"/>
            </a:xfrm>
            <a:custGeom>
              <a:avLst/>
              <a:gdLst/>
              <a:ahLst/>
              <a:cxnLst/>
              <a:rect l="l" t="t" r="r" b="b"/>
              <a:pathLst>
                <a:path w="15936" h="217" extrusionOk="0">
                  <a:moveTo>
                    <a:pt x="1" y="0"/>
                  </a:moveTo>
                  <a:lnTo>
                    <a:pt x="87" y="217"/>
                  </a:lnTo>
                  <a:lnTo>
                    <a:pt x="131" y="217"/>
                  </a:lnTo>
                  <a:lnTo>
                    <a:pt x="44" y="0"/>
                  </a:lnTo>
                  <a:close/>
                  <a:moveTo>
                    <a:pt x="217" y="0"/>
                  </a:moveTo>
                  <a:lnTo>
                    <a:pt x="217" y="217"/>
                  </a:lnTo>
                  <a:lnTo>
                    <a:pt x="1170" y="217"/>
                  </a:lnTo>
                  <a:lnTo>
                    <a:pt x="1170" y="0"/>
                  </a:lnTo>
                  <a:close/>
                  <a:moveTo>
                    <a:pt x="1733" y="0"/>
                  </a:moveTo>
                  <a:lnTo>
                    <a:pt x="1733" y="217"/>
                  </a:lnTo>
                  <a:lnTo>
                    <a:pt x="2642" y="217"/>
                  </a:lnTo>
                  <a:lnTo>
                    <a:pt x="2642" y="0"/>
                  </a:lnTo>
                  <a:close/>
                  <a:moveTo>
                    <a:pt x="2902" y="0"/>
                  </a:moveTo>
                  <a:lnTo>
                    <a:pt x="2902" y="217"/>
                  </a:lnTo>
                  <a:lnTo>
                    <a:pt x="3811" y="217"/>
                  </a:lnTo>
                  <a:lnTo>
                    <a:pt x="3811" y="0"/>
                  </a:lnTo>
                  <a:close/>
                  <a:moveTo>
                    <a:pt x="4374" y="0"/>
                  </a:moveTo>
                  <a:lnTo>
                    <a:pt x="4374" y="217"/>
                  </a:lnTo>
                  <a:lnTo>
                    <a:pt x="5283" y="217"/>
                  </a:lnTo>
                  <a:lnTo>
                    <a:pt x="5283" y="0"/>
                  </a:lnTo>
                  <a:close/>
                  <a:moveTo>
                    <a:pt x="5543" y="0"/>
                  </a:moveTo>
                  <a:lnTo>
                    <a:pt x="5543" y="217"/>
                  </a:lnTo>
                  <a:lnTo>
                    <a:pt x="6496" y="217"/>
                  </a:lnTo>
                  <a:lnTo>
                    <a:pt x="6496" y="0"/>
                  </a:lnTo>
                  <a:close/>
                  <a:moveTo>
                    <a:pt x="7059" y="0"/>
                  </a:moveTo>
                  <a:lnTo>
                    <a:pt x="7059" y="217"/>
                  </a:lnTo>
                  <a:lnTo>
                    <a:pt x="7925" y="217"/>
                  </a:lnTo>
                  <a:lnTo>
                    <a:pt x="7925" y="0"/>
                  </a:lnTo>
                  <a:close/>
                  <a:moveTo>
                    <a:pt x="8185" y="0"/>
                  </a:moveTo>
                  <a:lnTo>
                    <a:pt x="8185" y="217"/>
                  </a:lnTo>
                  <a:lnTo>
                    <a:pt x="9137" y="217"/>
                  </a:lnTo>
                  <a:lnTo>
                    <a:pt x="9137" y="0"/>
                  </a:lnTo>
                  <a:close/>
                  <a:moveTo>
                    <a:pt x="9700" y="0"/>
                  </a:moveTo>
                  <a:lnTo>
                    <a:pt x="9700" y="217"/>
                  </a:lnTo>
                  <a:lnTo>
                    <a:pt x="10610" y="217"/>
                  </a:lnTo>
                  <a:lnTo>
                    <a:pt x="10610" y="0"/>
                  </a:lnTo>
                  <a:close/>
                  <a:moveTo>
                    <a:pt x="10869" y="0"/>
                  </a:moveTo>
                  <a:lnTo>
                    <a:pt x="10869" y="217"/>
                  </a:lnTo>
                  <a:lnTo>
                    <a:pt x="11779" y="217"/>
                  </a:lnTo>
                  <a:lnTo>
                    <a:pt x="11779" y="0"/>
                  </a:lnTo>
                  <a:close/>
                  <a:moveTo>
                    <a:pt x="12342" y="0"/>
                  </a:moveTo>
                  <a:lnTo>
                    <a:pt x="12342" y="217"/>
                  </a:lnTo>
                  <a:lnTo>
                    <a:pt x="13251" y="217"/>
                  </a:lnTo>
                  <a:lnTo>
                    <a:pt x="13251" y="0"/>
                  </a:lnTo>
                  <a:close/>
                  <a:moveTo>
                    <a:pt x="13511" y="0"/>
                  </a:moveTo>
                  <a:lnTo>
                    <a:pt x="13511" y="217"/>
                  </a:lnTo>
                  <a:lnTo>
                    <a:pt x="14463" y="217"/>
                  </a:lnTo>
                  <a:lnTo>
                    <a:pt x="14463" y="0"/>
                  </a:lnTo>
                  <a:close/>
                  <a:moveTo>
                    <a:pt x="15026" y="0"/>
                  </a:moveTo>
                  <a:lnTo>
                    <a:pt x="15026" y="217"/>
                  </a:lnTo>
                  <a:lnTo>
                    <a:pt x="15763" y="217"/>
                  </a:lnTo>
                  <a:lnTo>
                    <a:pt x="15936" y="44"/>
                  </a:lnTo>
                  <a:lnTo>
                    <a:pt x="15806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7915;p75">
              <a:extLst>
                <a:ext uri="{FF2B5EF4-FFF2-40B4-BE49-F238E27FC236}">
                  <a16:creationId xmlns="" xmlns:a16="http://schemas.microsoft.com/office/drawing/2014/main" id="{DAAAEA43-7467-4887-867A-D1616155D20B}"/>
                </a:ext>
              </a:extLst>
            </p:cNvPr>
            <p:cNvSpPr/>
            <p:nvPr/>
          </p:nvSpPr>
          <p:spPr>
            <a:xfrm>
              <a:off x="1020964" y="2337074"/>
              <a:ext cx="3531" cy="5848"/>
            </a:xfrm>
            <a:custGeom>
              <a:avLst/>
              <a:gdLst/>
              <a:ahLst/>
              <a:cxnLst/>
              <a:rect l="l" t="t" r="r" b="b"/>
              <a:pathLst>
                <a:path w="131" h="217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" y="217"/>
                  </a:lnTo>
                  <a:lnTo>
                    <a:pt x="131" y="217"/>
                  </a:lnTo>
                  <a:lnTo>
                    <a:pt x="131" y="217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7916;p75">
              <a:extLst>
                <a:ext uri="{FF2B5EF4-FFF2-40B4-BE49-F238E27FC236}">
                  <a16:creationId xmlns="" xmlns:a16="http://schemas.microsoft.com/office/drawing/2014/main" id="{98C97C3B-BA2E-49F1-8F39-5F2C6BB4C6C0}"/>
                </a:ext>
              </a:extLst>
            </p:cNvPr>
            <p:cNvSpPr/>
            <p:nvPr/>
          </p:nvSpPr>
          <p:spPr>
            <a:xfrm>
              <a:off x="1026814" y="2337074"/>
              <a:ext cx="25690" cy="5848"/>
            </a:xfrm>
            <a:custGeom>
              <a:avLst/>
              <a:gdLst/>
              <a:ahLst/>
              <a:cxnLst/>
              <a:rect l="l" t="t" r="r" b="b"/>
              <a:pathLst>
                <a:path w="953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7917;p75">
              <a:extLst>
                <a:ext uri="{FF2B5EF4-FFF2-40B4-BE49-F238E27FC236}">
                  <a16:creationId xmlns="" xmlns:a16="http://schemas.microsoft.com/office/drawing/2014/main" id="{B0AC82E5-96D8-4DF8-AF8F-33DA3F1367D7}"/>
                </a:ext>
              </a:extLst>
            </p:cNvPr>
            <p:cNvSpPr/>
            <p:nvPr/>
          </p:nvSpPr>
          <p:spPr>
            <a:xfrm>
              <a:off x="1067654" y="2337074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7918;p75">
              <a:extLst>
                <a:ext uri="{FF2B5EF4-FFF2-40B4-BE49-F238E27FC236}">
                  <a16:creationId xmlns="" xmlns:a16="http://schemas.microsoft.com/office/drawing/2014/main" id="{CA870212-2544-4FED-A4AE-22532BE4E3A1}"/>
                </a:ext>
              </a:extLst>
            </p:cNvPr>
            <p:cNvSpPr/>
            <p:nvPr/>
          </p:nvSpPr>
          <p:spPr>
            <a:xfrm>
              <a:off x="1099168" y="2337074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7919;p75">
              <a:extLst>
                <a:ext uri="{FF2B5EF4-FFF2-40B4-BE49-F238E27FC236}">
                  <a16:creationId xmlns="" xmlns:a16="http://schemas.microsoft.com/office/drawing/2014/main" id="{EF1F2CB2-2263-4DE1-8298-FDB308E7820A}"/>
                </a:ext>
              </a:extLst>
            </p:cNvPr>
            <p:cNvSpPr/>
            <p:nvPr/>
          </p:nvSpPr>
          <p:spPr>
            <a:xfrm>
              <a:off x="1138876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09" y="217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7920;p75">
              <a:extLst>
                <a:ext uri="{FF2B5EF4-FFF2-40B4-BE49-F238E27FC236}">
                  <a16:creationId xmlns="" xmlns:a16="http://schemas.microsoft.com/office/drawing/2014/main" id="{C1B00333-D7D1-4D32-BDB7-C05579B87BDA}"/>
                </a:ext>
              </a:extLst>
            </p:cNvPr>
            <p:cNvSpPr/>
            <p:nvPr/>
          </p:nvSpPr>
          <p:spPr>
            <a:xfrm>
              <a:off x="1170389" y="2337074"/>
              <a:ext cx="25690" cy="5848"/>
            </a:xfrm>
            <a:custGeom>
              <a:avLst/>
              <a:gdLst/>
              <a:ahLst/>
              <a:cxnLst/>
              <a:rect l="l" t="t" r="r" b="b"/>
              <a:pathLst>
                <a:path w="953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7921;p75">
              <a:extLst>
                <a:ext uri="{FF2B5EF4-FFF2-40B4-BE49-F238E27FC236}">
                  <a16:creationId xmlns="" xmlns:a16="http://schemas.microsoft.com/office/drawing/2014/main" id="{3B386784-613E-4348-883F-A18E58DE1E7C}"/>
                </a:ext>
              </a:extLst>
            </p:cNvPr>
            <p:cNvSpPr/>
            <p:nvPr/>
          </p:nvSpPr>
          <p:spPr>
            <a:xfrm>
              <a:off x="1211230" y="2337074"/>
              <a:ext cx="23372" cy="5848"/>
            </a:xfrm>
            <a:custGeom>
              <a:avLst/>
              <a:gdLst/>
              <a:ahLst/>
              <a:cxnLst/>
              <a:rect l="l" t="t" r="r" b="b"/>
              <a:pathLst>
                <a:path w="867" h="217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867" y="217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7922;p75">
              <a:extLst>
                <a:ext uri="{FF2B5EF4-FFF2-40B4-BE49-F238E27FC236}">
                  <a16:creationId xmlns="" xmlns:a16="http://schemas.microsoft.com/office/drawing/2014/main" id="{BA15E5EF-A530-4A9A-A879-0F3D2F36B592}"/>
                </a:ext>
              </a:extLst>
            </p:cNvPr>
            <p:cNvSpPr/>
            <p:nvPr/>
          </p:nvSpPr>
          <p:spPr>
            <a:xfrm>
              <a:off x="1241584" y="2337074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7923;p75">
              <a:extLst>
                <a:ext uri="{FF2B5EF4-FFF2-40B4-BE49-F238E27FC236}">
                  <a16:creationId xmlns="" xmlns:a16="http://schemas.microsoft.com/office/drawing/2014/main" id="{37E11B3E-8B73-4FC6-B7F4-C3ED324D672B}"/>
                </a:ext>
              </a:extLst>
            </p:cNvPr>
            <p:cNvSpPr/>
            <p:nvPr/>
          </p:nvSpPr>
          <p:spPr>
            <a:xfrm>
              <a:off x="1282452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7924;p75">
              <a:extLst>
                <a:ext uri="{FF2B5EF4-FFF2-40B4-BE49-F238E27FC236}">
                  <a16:creationId xmlns="" xmlns:a16="http://schemas.microsoft.com/office/drawing/2014/main" id="{099597B0-3A4C-41B1-BD86-1A74429C9257}"/>
                </a:ext>
              </a:extLst>
            </p:cNvPr>
            <p:cNvSpPr/>
            <p:nvPr/>
          </p:nvSpPr>
          <p:spPr>
            <a:xfrm>
              <a:off x="1313965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7925;p75">
              <a:extLst>
                <a:ext uri="{FF2B5EF4-FFF2-40B4-BE49-F238E27FC236}">
                  <a16:creationId xmlns="" xmlns:a16="http://schemas.microsoft.com/office/drawing/2014/main" id="{F06C9E1E-3740-49E8-9704-ECB7243ED01B}"/>
                </a:ext>
              </a:extLst>
            </p:cNvPr>
            <p:cNvSpPr/>
            <p:nvPr/>
          </p:nvSpPr>
          <p:spPr>
            <a:xfrm>
              <a:off x="1353647" y="2337074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7926;p75">
              <a:extLst>
                <a:ext uri="{FF2B5EF4-FFF2-40B4-BE49-F238E27FC236}">
                  <a16:creationId xmlns="" xmlns:a16="http://schemas.microsoft.com/office/drawing/2014/main" id="{8C846A47-D64A-4F0F-8D3B-4CEDB6EDD708}"/>
                </a:ext>
              </a:extLst>
            </p:cNvPr>
            <p:cNvSpPr/>
            <p:nvPr/>
          </p:nvSpPr>
          <p:spPr>
            <a:xfrm>
              <a:off x="1385160" y="2337074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7927;p75">
              <a:extLst>
                <a:ext uri="{FF2B5EF4-FFF2-40B4-BE49-F238E27FC236}">
                  <a16:creationId xmlns="" xmlns:a16="http://schemas.microsoft.com/office/drawing/2014/main" id="{2E8F4717-79B8-4772-9443-85D32FBB26A6}"/>
                </a:ext>
              </a:extLst>
            </p:cNvPr>
            <p:cNvSpPr/>
            <p:nvPr/>
          </p:nvSpPr>
          <p:spPr>
            <a:xfrm>
              <a:off x="1426027" y="2337074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78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737" y="217"/>
                  </a:lnTo>
                  <a:lnTo>
                    <a:pt x="737" y="217"/>
                  </a:lnTo>
                  <a:lnTo>
                    <a:pt x="910" y="44"/>
                  </a:lnTo>
                  <a:lnTo>
                    <a:pt x="910" y="44"/>
                  </a:lnTo>
                  <a:lnTo>
                    <a:pt x="910" y="44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7928;p75">
              <a:extLst>
                <a:ext uri="{FF2B5EF4-FFF2-40B4-BE49-F238E27FC236}">
                  <a16:creationId xmlns="" xmlns:a16="http://schemas.microsoft.com/office/drawing/2014/main" id="{A79417B0-9BB7-42D4-B598-F737BA4CD380}"/>
                </a:ext>
              </a:extLst>
            </p:cNvPr>
            <p:cNvSpPr/>
            <p:nvPr/>
          </p:nvSpPr>
          <p:spPr>
            <a:xfrm>
              <a:off x="1450532" y="2337074"/>
              <a:ext cx="1213" cy="1186"/>
            </a:xfrm>
            <a:custGeom>
              <a:avLst/>
              <a:gdLst/>
              <a:ahLst/>
              <a:cxnLst/>
              <a:rect l="l" t="t" r="r" b="b"/>
              <a:pathLst>
                <a:path w="45" h="44" extrusionOk="0">
                  <a:moveTo>
                    <a:pt x="1" y="0"/>
                  </a:moveTo>
                  <a:lnTo>
                    <a:pt x="1" y="44"/>
                  </a:lnTo>
                  <a:lnTo>
                    <a:pt x="44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7929;p75">
              <a:extLst>
                <a:ext uri="{FF2B5EF4-FFF2-40B4-BE49-F238E27FC236}">
                  <a16:creationId xmlns="" xmlns:a16="http://schemas.microsoft.com/office/drawing/2014/main" id="{103D3112-EF1A-4C13-9DC3-38E34753DE35}"/>
                </a:ext>
              </a:extLst>
            </p:cNvPr>
            <p:cNvSpPr/>
            <p:nvPr/>
          </p:nvSpPr>
          <p:spPr>
            <a:xfrm>
              <a:off x="1450532" y="2337074"/>
              <a:ext cx="1213" cy="1186"/>
            </a:xfrm>
            <a:custGeom>
              <a:avLst/>
              <a:gdLst/>
              <a:ahLst/>
              <a:cxnLst/>
              <a:rect l="l" t="t" r="r" b="b"/>
              <a:pathLst>
                <a:path w="45" h="44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7930;p75">
              <a:extLst>
                <a:ext uri="{FF2B5EF4-FFF2-40B4-BE49-F238E27FC236}">
                  <a16:creationId xmlns="" xmlns:a16="http://schemas.microsoft.com/office/drawing/2014/main" id="{7C46EA79-B71C-4FE5-89FB-2B346E2DED59}"/>
                </a:ext>
              </a:extLst>
            </p:cNvPr>
            <p:cNvSpPr/>
            <p:nvPr/>
          </p:nvSpPr>
          <p:spPr>
            <a:xfrm>
              <a:off x="1450532" y="2338233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7931;p75">
              <a:extLst>
                <a:ext uri="{FF2B5EF4-FFF2-40B4-BE49-F238E27FC236}">
                  <a16:creationId xmlns="" xmlns:a16="http://schemas.microsoft.com/office/drawing/2014/main" id="{5D89D118-462E-4877-9E5E-FFB84F249A2A}"/>
                </a:ext>
              </a:extLst>
            </p:cNvPr>
            <p:cNvSpPr/>
            <p:nvPr/>
          </p:nvSpPr>
          <p:spPr>
            <a:xfrm>
              <a:off x="1450532" y="2338233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7932;p75">
              <a:extLst>
                <a:ext uri="{FF2B5EF4-FFF2-40B4-BE49-F238E27FC236}">
                  <a16:creationId xmlns="" xmlns:a16="http://schemas.microsoft.com/office/drawing/2014/main" id="{791D17C0-7223-4A58-92A3-AD610F7E695F}"/>
                </a:ext>
              </a:extLst>
            </p:cNvPr>
            <p:cNvSpPr/>
            <p:nvPr/>
          </p:nvSpPr>
          <p:spPr>
            <a:xfrm>
              <a:off x="1410850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7933;p75">
              <a:extLst>
                <a:ext uri="{FF2B5EF4-FFF2-40B4-BE49-F238E27FC236}">
                  <a16:creationId xmlns="" xmlns:a16="http://schemas.microsoft.com/office/drawing/2014/main" id="{0841B156-7D01-4BBD-8890-C50ACECA123F}"/>
                </a:ext>
              </a:extLst>
            </p:cNvPr>
            <p:cNvSpPr/>
            <p:nvPr/>
          </p:nvSpPr>
          <p:spPr>
            <a:xfrm>
              <a:off x="1410850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7934;p75">
              <a:extLst>
                <a:ext uri="{FF2B5EF4-FFF2-40B4-BE49-F238E27FC236}">
                  <a16:creationId xmlns="" xmlns:a16="http://schemas.microsoft.com/office/drawing/2014/main" id="{C262B4B2-1D6E-4C51-8889-3D7BA57B6DFD}"/>
                </a:ext>
              </a:extLst>
            </p:cNvPr>
            <p:cNvSpPr/>
            <p:nvPr/>
          </p:nvSpPr>
          <p:spPr>
            <a:xfrm>
              <a:off x="1378178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7935;p75">
              <a:extLst>
                <a:ext uri="{FF2B5EF4-FFF2-40B4-BE49-F238E27FC236}">
                  <a16:creationId xmlns="" xmlns:a16="http://schemas.microsoft.com/office/drawing/2014/main" id="{498332CB-98DC-46DB-BA13-C7B632D1D5B0}"/>
                </a:ext>
              </a:extLst>
            </p:cNvPr>
            <p:cNvSpPr/>
            <p:nvPr/>
          </p:nvSpPr>
          <p:spPr>
            <a:xfrm>
              <a:off x="1378178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7936;p75">
              <a:extLst>
                <a:ext uri="{FF2B5EF4-FFF2-40B4-BE49-F238E27FC236}">
                  <a16:creationId xmlns="" xmlns:a16="http://schemas.microsoft.com/office/drawing/2014/main" id="{528366DB-1976-4371-8AB0-B2AE14E0A138}"/>
                </a:ext>
              </a:extLst>
            </p:cNvPr>
            <p:cNvSpPr/>
            <p:nvPr/>
          </p:nvSpPr>
          <p:spPr>
            <a:xfrm>
              <a:off x="133846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7937;p75">
              <a:extLst>
                <a:ext uri="{FF2B5EF4-FFF2-40B4-BE49-F238E27FC236}">
                  <a16:creationId xmlns="" xmlns:a16="http://schemas.microsoft.com/office/drawing/2014/main" id="{07958DCA-F6DD-4BD2-B6B5-E2FBE06CCB32}"/>
                </a:ext>
              </a:extLst>
            </p:cNvPr>
            <p:cNvSpPr/>
            <p:nvPr/>
          </p:nvSpPr>
          <p:spPr>
            <a:xfrm>
              <a:off x="133846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7938;p75">
              <a:extLst>
                <a:ext uri="{FF2B5EF4-FFF2-40B4-BE49-F238E27FC236}">
                  <a16:creationId xmlns="" xmlns:a16="http://schemas.microsoft.com/office/drawing/2014/main" id="{BB6450C8-EF96-4054-B9EA-474533772D7B}"/>
                </a:ext>
              </a:extLst>
            </p:cNvPr>
            <p:cNvSpPr/>
            <p:nvPr/>
          </p:nvSpPr>
          <p:spPr>
            <a:xfrm>
              <a:off x="1306956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7939;p75">
              <a:extLst>
                <a:ext uri="{FF2B5EF4-FFF2-40B4-BE49-F238E27FC236}">
                  <a16:creationId xmlns="" xmlns:a16="http://schemas.microsoft.com/office/drawing/2014/main" id="{FEC83F12-1A07-4951-BBBF-CD81950BAC7C}"/>
                </a:ext>
              </a:extLst>
            </p:cNvPr>
            <p:cNvSpPr/>
            <p:nvPr/>
          </p:nvSpPr>
          <p:spPr>
            <a:xfrm>
              <a:off x="1306956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7940;p75">
              <a:extLst>
                <a:ext uri="{FF2B5EF4-FFF2-40B4-BE49-F238E27FC236}">
                  <a16:creationId xmlns="" xmlns:a16="http://schemas.microsoft.com/office/drawing/2014/main" id="{B8A73885-72BF-42D4-AC22-0868ABD396A8}"/>
                </a:ext>
              </a:extLst>
            </p:cNvPr>
            <p:cNvSpPr/>
            <p:nvPr/>
          </p:nvSpPr>
          <p:spPr>
            <a:xfrm>
              <a:off x="1267275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7941;p75">
              <a:extLst>
                <a:ext uri="{FF2B5EF4-FFF2-40B4-BE49-F238E27FC236}">
                  <a16:creationId xmlns="" xmlns:a16="http://schemas.microsoft.com/office/drawing/2014/main" id="{50134A7B-3B90-4042-B9AE-E05321EC678C}"/>
                </a:ext>
              </a:extLst>
            </p:cNvPr>
            <p:cNvSpPr/>
            <p:nvPr/>
          </p:nvSpPr>
          <p:spPr>
            <a:xfrm>
              <a:off x="1267275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7942;p75">
              <a:extLst>
                <a:ext uri="{FF2B5EF4-FFF2-40B4-BE49-F238E27FC236}">
                  <a16:creationId xmlns="" xmlns:a16="http://schemas.microsoft.com/office/drawing/2014/main" id="{662F4E7A-3BB0-4683-A72D-F0ACDD48A771}"/>
                </a:ext>
              </a:extLst>
            </p:cNvPr>
            <p:cNvSpPr/>
            <p:nvPr/>
          </p:nvSpPr>
          <p:spPr>
            <a:xfrm>
              <a:off x="1234575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7943;p75">
              <a:extLst>
                <a:ext uri="{FF2B5EF4-FFF2-40B4-BE49-F238E27FC236}">
                  <a16:creationId xmlns="" xmlns:a16="http://schemas.microsoft.com/office/drawing/2014/main" id="{30B3CB50-F62D-4CFA-8116-D5B524A5723A}"/>
                </a:ext>
              </a:extLst>
            </p:cNvPr>
            <p:cNvSpPr/>
            <p:nvPr/>
          </p:nvSpPr>
          <p:spPr>
            <a:xfrm>
              <a:off x="1234575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7944;p75">
              <a:extLst>
                <a:ext uri="{FF2B5EF4-FFF2-40B4-BE49-F238E27FC236}">
                  <a16:creationId xmlns="" xmlns:a16="http://schemas.microsoft.com/office/drawing/2014/main" id="{C5BFD49F-A2F7-40F0-97C6-2A3CA4ED66D4}"/>
                </a:ext>
              </a:extLst>
            </p:cNvPr>
            <p:cNvSpPr/>
            <p:nvPr/>
          </p:nvSpPr>
          <p:spPr>
            <a:xfrm>
              <a:off x="1196053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7945;p75">
              <a:extLst>
                <a:ext uri="{FF2B5EF4-FFF2-40B4-BE49-F238E27FC236}">
                  <a16:creationId xmlns="" xmlns:a16="http://schemas.microsoft.com/office/drawing/2014/main" id="{CBD5C328-D354-4B05-8859-91F37470CB01}"/>
                </a:ext>
              </a:extLst>
            </p:cNvPr>
            <p:cNvSpPr/>
            <p:nvPr/>
          </p:nvSpPr>
          <p:spPr>
            <a:xfrm>
              <a:off x="1196053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7946;p75">
              <a:extLst>
                <a:ext uri="{FF2B5EF4-FFF2-40B4-BE49-F238E27FC236}">
                  <a16:creationId xmlns="" xmlns:a16="http://schemas.microsoft.com/office/drawing/2014/main" id="{786E762B-001A-41C6-B4DB-198E4F83EBF4}"/>
                </a:ext>
              </a:extLst>
            </p:cNvPr>
            <p:cNvSpPr/>
            <p:nvPr/>
          </p:nvSpPr>
          <p:spPr>
            <a:xfrm>
              <a:off x="1163380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7947;p75">
              <a:extLst>
                <a:ext uri="{FF2B5EF4-FFF2-40B4-BE49-F238E27FC236}">
                  <a16:creationId xmlns="" xmlns:a16="http://schemas.microsoft.com/office/drawing/2014/main" id="{66534492-A563-4000-BAB4-8BF722CAD95E}"/>
                </a:ext>
              </a:extLst>
            </p:cNvPr>
            <p:cNvSpPr/>
            <p:nvPr/>
          </p:nvSpPr>
          <p:spPr>
            <a:xfrm>
              <a:off x="1163380" y="2337074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7948;p75">
              <a:extLst>
                <a:ext uri="{FF2B5EF4-FFF2-40B4-BE49-F238E27FC236}">
                  <a16:creationId xmlns="" xmlns:a16="http://schemas.microsoft.com/office/drawing/2014/main" id="{66F00EAF-443E-4FDD-86F7-BC63EF64E050}"/>
                </a:ext>
              </a:extLst>
            </p:cNvPr>
            <p:cNvSpPr/>
            <p:nvPr/>
          </p:nvSpPr>
          <p:spPr>
            <a:xfrm>
              <a:off x="112369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7949;p75">
              <a:extLst>
                <a:ext uri="{FF2B5EF4-FFF2-40B4-BE49-F238E27FC236}">
                  <a16:creationId xmlns="" xmlns:a16="http://schemas.microsoft.com/office/drawing/2014/main" id="{E719B6FA-A154-41DC-8079-C47AF3077CBF}"/>
                </a:ext>
              </a:extLst>
            </p:cNvPr>
            <p:cNvSpPr/>
            <p:nvPr/>
          </p:nvSpPr>
          <p:spPr>
            <a:xfrm>
              <a:off x="1123699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7950;p75">
              <a:extLst>
                <a:ext uri="{FF2B5EF4-FFF2-40B4-BE49-F238E27FC236}">
                  <a16:creationId xmlns="" xmlns:a16="http://schemas.microsoft.com/office/drawing/2014/main" id="{4C4A526C-BDF1-4AD4-8B17-E2BF027828B7}"/>
                </a:ext>
              </a:extLst>
            </p:cNvPr>
            <p:cNvSpPr/>
            <p:nvPr/>
          </p:nvSpPr>
          <p:spPr>
            <a:xfrm>
              <a:off x="1092186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7951;p75">
              <a:extLst>
                <a:ext uri="{FF2B5EF4-FFF2-40B4-BE49-F238E27FC236}">
                  <a16:creationId xmlns="" xmlns:a16="http://schemas.microsoft.com/office/drawing/2014/main" id="{2DDBF0EC-F875-4969-AD0A-BF403FD812BA}"/>
                </a:ext>
              </a:extLst>
            </p:cNvPr>
            <p:cNvSpPr/>
            <p:nvPr/>
          </p:nvSpPr>
          <p:spPr>
            <a:xfrm>
              <a:off x="1092186" y="2337074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7952;p75">
              <a:extLst>
                <a:ext uri="{FF2B5EF4-FFF2-40B4-BE49-F238E27FC236}">
                  <a16:creationId xmlns="" xmlns:a16="http://schemas.microsoft.com/office/drawing/2014/main" id="{2C1E9A8D-29C9-4458-B995-F6A26419E2B5}"/>
                </a:ext>
              </a:extLst>
            </p:cNvPr>
            <p:cNvSpPr/>
            <p:nvPr/>
          </p:nvSpPr>
          <p:spPr>
            <a:xfrm>
              <a:off x="1052477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7953;p75">
              <a:extLst>
                <a:ext uri="{FF2B5EF4-FFF2-40B4-BE49-F238E27FC236}">
                  <a16:creationId xmlns="" xmlns:a16="http://schemas.microsoft.com/office/drawing/2014/main" id="{13D15458-A9C8-49F5-A89B-A062BA04AA02}"/>
                </a:ext>
              </a:extLst>
            </p:cNvPr>
            <p:cNvSpPr/>
            <p:nvPr/>
          </p:nvSpPr>
          <p:spPr>
            <a:xfrm>
              <a:off x="1052477" y="2337074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7954;p75">
              <a:extLst>
                <a:ext uri="{FF2B5EF4-FFF2-40B4-BE49-F238E27FC236}">
                  <a16:creationId xmlns="" xmlns:a16="http://schemas.microsoft.com/office/drawing/2014/main" id="{E3229AB1-2307-4113-8E88-3A6B7FCAB355}"/>
                </a:ext>
              </a:extLst>
            </p:cNvPr>
            <p:cNvSpPr/>
            <p:nvPr/>
          </p:nvSpPr>
          <p:spPr>
            <a:xfrm>
              <a:off x="1022123" y="2337074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extrusionOk="0">
                  <a:moveTo>
                    <a:pt x="1" y="0"/>
                  </a:moveTo>
                  <a:lnTo>
                    <a:pt x="88" y="217"/>
                  </a:lnTo>
                  <a:lnTo>
                    <a:pt x="174" y="21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7955;p75">
              <a:extLst>
                <a:ext uri="{FF2B5EF4-FFF2-40B4-BE49-F238E27FC236}">
                  <a16:creationId xmlns="" xmlns:a16="http://schemas.microsoft.com/office/drawing/2014/main" id="{C3FC6832-1C02-4DAA-9303-8540A5494046}"/>
                </a:ext>
              </a:extLst>
            </p:cNvPr>
            <p:cNvSpPr/>
            <p:nvPr/>
          </p:nvSpPr>
          <p:spPr>
            <a:xfrm>
              <a:off x="1022123" y="2337074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fill="none" extrusionOk="0">
                  <a:moveTo>
                    <a:pt x="17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8" y="217"/>
                  </a:lnTo>
                  <a:lnTo>
                    <a:pt x="174" y="217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7956;p75">
              <a:extLst>
                <a:ext uri="{FF2B5EF4-FFF2-40B4-BE49-F238E27FC236}">
                  <a16:creationId xmlns="" xmlns:a16="http://schemas.microsoft.com/office/drawing/2014/main" id="{39EED923-2C11-4BEC-99E4-1D4881A9E321}"/>
                </a:ext>
              </a:extLst>
            </p:cNvPr>
            <p:cNvSpPr/>
            <p:nvPr/>
          </p:nvSpPr>
          <p:spPr>
            <a:xfrm>
              <a:off x="1009291" y="2297408"/>
              <a:ext cx="335055" cy="15171"/>
            </a:xfrm>
            <a:custGeom>
              <a:avLst/>
              <a:gdLst/>
              <a:ahLst/>
              <a:cxnLst/>
              <a:rect l="l" t="t" r="r" b="b"/>
              <a:pathLst>
                <a:path w="12429" h="563" extrusionOk="0">
                  <a:moveTo>
                    <a:pt x="11302" y="217"/>
                  </a:moveTo>
                  <a:lnTo>
                    <a:pt x="12428" y="520"/>
                  </a:lnTo>
                  <a:lnTo>
                    <a:pt x="12212" y="433"/>
                  </a:lnTo>
                  <a:lnTo>
                    <a:pt x="11302" y="217"/>
                  </a:lnTo>
                  <a:close/>
                  <a:moveTo>
                    <a:pt x="1" y="0"/>
                  </a:moveTo>
                  <a:lnTo>
                    <a:pt x="174" y="56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7957;p75">
              <a:extLst>
                <a:ext uri="{FF2B5EF4-FFF2-40B4-BE49-F238E27FC236}">
                  <a16:creationId xmlns="" xmlns:a16="http://schemas.microsoft.com/office/drawing/2014/main" id="{29DE9EC3-0C83-4ADA-B96F-5F5B5455F598}"/>
                </a:ext>
              </a:extLst>
            </p:cNvPr>
            <p:cNvSpPr/>
            <p:nvPr/>
          </p:nvSpPr>
          <p:spPr>
            <a:xfrm>
              <a:off x="1310461" y="2302070"/>
              <a:ext cx="33886" cy="9351"/>
            </a:xfrm>
            <a:custGeom>
              <a:avLst/>
              <a:gdLst/>
              <a:ahLst/>
              <a:cxnLst/>
              <a:rect l="l" t="t" r="r" b="b"/>
              <a:pathLst>
                <a:path w="1257" h="34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56" y="347"/>
                  </a:lnTo>
                  <a:lnTo>
                    <a:pt x="1040" y="260"/>
                  </a:lnTo>
                  <a:lnTo>
                    <a:pt x="1040" y="260"/>
                  </a:lnTo>
                  <a:lnTo>
                    <a:pt x="130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7958;p75">
              <a:extLst>
                <a:ext uri="{FF2B5EF4-FFF2-40B4-BE49-F238E27FC236}">
                  <a16:creationId xmlns="" xmlns:a16="http://schemas.microsoft.com/office/drawing/2014/main" id="{3B909487-5298-4F4C-943C-2C9B7CB6F1D3}"/>
                </a:ext>
              </a:extLst>
            </p:cNvPr>
            <p:cNvSpPr/>
            <p:nvPr/>
          </p:nvSpPr>
          <p:spPr>
            <a:xfrm>
              <a:off x="1009291" y="2297408"/>
              <a:ext cx="4691" cy="15171"/>
            </a:xfrm>
            <a:custGeom>
              <a:avLst/>
              <a:gdLst/>
              <a:ahLst/>
              <a:cxnLst/>
              <a:rect l="l" t="t" r="r" b="b"/>
              <a:pathLst>
                <a:path w="174" h="563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7959;p75">
              <a:extLst>
                <a:ext uri="{FF2B5EF4-FFF2-40B4-BE49-F238E27FC236}">
                  <a16:creationId xmlns="" xmlns:a16="http://schemas.microsoft.com/office/drawing/2014/main" id="{76209BD7-E3A2-41AB-A08C-1B7A9E457AC8}"/>
                </a:ext>
              </a:extLst>
            </p:cNvPr>
            <p:cNvSpPr/>
            <p:nvPr/>
          </p:nvSpPr>
          <p:spPr>
            <a:xfrm>
              <a:off x="1010451" y="2297408"/>
              <a:ext cx="338559" cy="15171"/>
            </a:xfrm>
            <a:custGeom>
              <a:avLst/>
              <a:gdLst/>
              <a:ahLst/>
              <a:cxnLst/>
              <a:rect l="l" t="t" r="r" b="b"/>
              <a:pathLst>
                <a:path w="12559" h="563" extrusionOk="0">
                  <a:moveTo>
                    <a:pt x="1" y="0"/>
                  </a:moveTo>
                  <a:lnTo>
                    <a:pt x="131" y="563"/>
                  </a:lnTo>
                  <a:lnTo>
                    <a:pt x="391" y="563"/>
                  </a:lnTo>
                  <a:lnTo>
                    <a:pt x="391" y="0"/>
                  </a:lnTo>
                  <a:close/>
                  <a:moveTo>
                    <a:pt x="607" y="0"/>
                  </a:moveTo>
                  <a:lnTo>
                    <a:pt x="607" y="563"/>
                  </a:lnTo>
                  <a:lnTo>
                    <a:pt x="1560" y="563"/>
                  </a:lnTo>
                  <a:lnTo>
                    <a:pt x="1560" y="0"/>
                  </a:lnTo>
                  <a:close/>
                  <a:moveTo>
                    <a:pt x="2123" y="0"/>
                  </a:moveTo>
                  <a:lnTo>
                    <a:pt x="2123" y="563"/>
                  </a:lnTo>
                  <a:lnTo>
                    <a:pt x="3032" y="563"/>
                  </a:lnTo>
                  <a:lnTo>
                    <a:pt x="3032" y="0"/>
                  </a:lnTo>
                  <a:close/>
                  <a:moveTo>
                    <a:pt x="3292" y="0"/>
                  </a:moveTo>
                  <a:lnTo>
                    <a:pt x="3292" y="563"/>
                  </a:lnTo>
                  <a:lnTo>
                    <a:pt x="4201" y="563"/>
                  </a:lnTo>
                  <a:lnTo>
                    <a:pt x="4201" y="0"/>
                  </a:lnTo>
                  <a:close/>
                  <a:moveTo>
                    <a:pt x="4764" y="0"/>
                  </a:moveTo>
                  <a:lnTo>
                    <a:pt x="4764" y="563"/>
                  </a:lnTo>
                  <a:lnTo>
                    <a:pt x="5673" y="563"/>
                  </a:lnTo>
                  <a:lnTo>
                    <a:pt x="5673" y="0"/>
                  </a:lnTo>
                  <a:close/>
                  <a:moveTo>
                    <a:pt x="5933" y="0"/>
                  </a:moveTo>
                  <a:lnTo>
                    <a:pt x="5933" y="563"/>
                  </a:lnTo>
                  <a:lnTo>
                    <a:pt x="6886" y="563"/>
                  </a:lnTo>
                  <a:lnTo>
                    <a:pt x="6886" y="0"/>
                  </a:lnTo>
                  <a:close/>
                  <a:moveTo>
                    <a:pt x="7449" y="0"/>
                  </a:moveTo>
                  <a:lnTo>
                    <a:pt x="7449" y="563"/>
                  </a:lnTo>
                  <a:lnTo>
                    <a:pt x="8315" y="563"/>
                  </a:lnTo>
                  <a:lnTo>
                    <a:pt x="8315" y="0"/>
                  </a:lnTo>
                  <a:close/>
                  <a:moveTo>
                    <a:pt x="8575" y="0"/>
                  </a:moveTo>
                  <a:lnTo>
                    <a:pt x="8575" y="563"/>
                  </a:lnTo>
                  <a:lnTo>
                    <a:pt x="9527" y="563"/>
                  </a:lnTo>
                  <a:lnTo>
                    <a:pt x="9527" y="0"/>
                  </a:lnTo>
                  <a:close/>
                  <a:moveTo>
                    <a:pt x="10090" y="0"/>
                  </a:moveTo>
                  <a:lnTo>
                    <a:pt x="10090" y="563"/>
                  </a:lnTo>
                  <a:lnTo>
                    <a:pt x="11000" y="563"/>
                  </a:lnTo>
                  <a:lnTo>
                    <a:pt x="11000" y="130"/>
                  </a:lnTo>
                  <a:lnTo>
                    <a:pt x="10523" y="0"/>
                  </a:lnTo>
                  <a:close/>
                  <a:moveTo>
                    <a:pt x="11259" y="217"/>
                  </a:moveTo>
                  <a:lnTo>
                    <a:pt x="11259" y="563"/>
                  </a:lnTo>
                  <a:lnTo>
                    <a:pt x="12169" y="563"/>
                  </a:lnTo>
                  <a:lnTo>
                    <a:pt x="12169" y="476"/>
                  </a:lnTo>
                  <a:lnTo>
                    <a:pt x="12558" y="563"/>
                  </a:lnTo>
                  <a:lnTo>
                    <a:pt x="12385" y="520"/>
                  </a:lnTo>
                  <a:lnTo>
                    <a:pt x="11259" y="21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7960;p75">
              <a:extLst>
                <a:ext uri="{FF2B5EF4-FFF2-40B4-BE49-F238E27FC236}">
                  <a16:creationId xmlns="" xmlns:a16="http://schemas.microsoft.com/office/drawing/2014/main" id="{7786D4B7-BA85-42F3-80F5-38EE5A8594E3}"/>
                </a:ext>
              </a:extLst>
            </p:cNvPr>
            <p:cNvSpPr/>
            <p:nvPr/>
          </p:nvSpPr>
          <p:spPr>
            <a:xfrm>
              <a:off x="1313965" y="2303228"/>
              <a:ext cx="35045" cy="9351"/>
            </a:xfrm>
            <a:custGeom>
              <a:avLst/>
              <a:gdLst/>
              <a:ahLst/>
              <a:cxnLst/>
              <a:rect l="l" t="t" r="r" b="b"/>
              <a:pathLst>
                <a:path w="1300" h="347" fill="none" extrusionOk="0">
                  <a:moveTo>
                    <a:pt x="0" y="1"/>
                  </a:moveTo>
                  <a:lnTo>
                    <a:pt x="0" y="347"/>
                  </a:lnTo>
                  <a:lnTo>
                    <a:pt x="910" y="347"/>
                  </a:lnTo>
                  <a:lnTo>
                    <a:pt x="910" y="260"/>
                  </a:lnTo>
                  <a:lnTo>
                    <a:pt x="1299" y="347"/>
                  </a:lnTo>
                  <a:lnTo>
                    <a:pt x="1126" y="304"/>
                  </a:lnTo>
                  <a:lnTo>
                    <a:pt x="1126" y="3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7961;p75">
              <a:extLst>
                <a:ext uri="{FF2B5EF4-FFF2-40B4-BE49-F238E27FC236}">
                  <a16:creationId xmlns="" xmlns:a16="http://schemas.microsoft.com/office/drawing/2014/main" id="{1E789A75-DB34-48FC-B080-21DA90B0F576}"/>
                </a:ext>
              </a:extLst>
            </p:cNvPr>
            <p:cNvSpPr/>
            <p:nvPr/>
          </p:nvSpPr>
          <p:spPr>
            <a:xfrm>
              <a:off x="1010451" y="2297408"/>
              <a:ext cx="10540" cy="15171"/>
            </a:xfrm>
            <a:custGeom>
              <a:avLst/>
              <a:gdLst/>
              <a:ahLst/>
              <a:cxnLst/>
              <a:rect l="l" t="t" r="r" b="b"/>
              <a:pathLst>
                <a:path w="391" h="563" fill="none" extrusionOk="0">
                  <a:moveTo>
                    <a:pt x="39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31" y="563"/>
                  </a:lnTo>
                  <a:lnTo>
                    <a:pt x="391" y="563"/>
                  </a:lnTo>
                  <a:lnTo>
                    <a:pt x="3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7962;p75">
              <a:extLst>
                <a:ext uri="{FF2B5EF4-FFF2-40B4-BE49-F238E27FC236}">
                  <a16:creationId xmlns="" xmlns:a16="http://schemas.microsoft.com/office/drawing/2014/main" id="{77E9830A-F473-4FEC-B001-E0007A09F477}"/>
                </a:ext>
              </a:extLst>
            </p:cNvPr>
            <p:cNvSpPr/>
            <p:nvPr/>
          </p:nvSpPr>
          <p:spPr>
            <a:xfrm>
              <a:off x="1026814" y="2297408"/>
              <a:ext cx="25690" cy="15171"/>
            </a:xfrm>
            <a:custGeom>
              <a:avLst/>
              <a:gdLst/>
              <a:ahLst/>
              <a:cxnLst/>
              <a:rect l="l" t="t" r="r" b="b"/>
              <a:pathLst>
                <a:path w="953" h="563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7963;p75">
              <a:extLst>
                <a:ext uri="{FF2B5EF4-FFF2-40B4-BE49-F238E27FC236}">
                  <a16:creationId xmlns="" xmlns:a16="http://schemas.microsoft.com/office/drawing/2014/main" id="{0BE5ACA9-0081-4988-8D60-B4D3636FFD53}"/>
                </a:ext>
              </a:extLst>
            </p:cNvPr>
            <p:cNvSpPr/>
            <p:nvPr/>
          </p:nvSpPr>
          <p:spPr>
            <a:xfrm>
              <a:off x="1067654" y="2297408"/>
              <a:ext cx="24558" cy="15171"/>
            </a:xfrm>
            <a:custGeom>
              <a:avLst/>
              <a:gdLst/>
              <a:ahLst/>
              <a:cxnLst/>
              <a:rect l="l" t="t" r="r" b="b"/>
              <a:pathLst>
                <a:path w="911" h="563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7964;p75">
              <a:extLst>
                <a:ext uri="{FF2B5EF4-FFF2-40B4-BE49-F238E27FC236}">
                  <a16:creationId xmlns="" xmlns:a16="http://schemas.microsoft.com/office/drawing/2014/main" id="{D487EB02-1FFE-4BDB-9D30-0BF38E273A42}"/>
                </a:ext>
              </a:extLst>
            </p:cNvPr>
            <p:cNvSpPr/>
            <p:nvPr/>
          </p:nvSpPr>
          <p:spPr>
            <a:xfrm>
              <a:off x="1099168" y="2297408"/>
              <a:ext cx="24558" cy="15171"/>
            </a:xfrm>
            <a:custGeom>
              <a:avLst/>
              <a:gdLst/>
              <a:ahLst/>
              <a:cxnLst/>
              <a:rect l="l" t="t" r="r" b="b"/>
              <a:pathLst>
                <a:path w="911" h="563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7965;p75">
              <a:extLst>
                <a:ext uri="{FF2B5EF4-FFF2-40B4-BE49-F238E27FC236}">
                  <a16:creationId xmlns="" xmlns:a16="http://schemas.microsoft.com/office/drawing/2014/main" id="{A64782B1-6210-46CD-9194-3DAF9472A3B2}"/>
                </a:ext>
              </a:extLst>
            </p:cNvPr>
            <p:cNvSpPr/>
            <p:nvPr/>
          </p:nvSpPr>
          <p:spPr>
            <a:xfrm>
              <a:off x="1138876" y="2297408"/>
              <a:ext cx="24531" cy="15171"/>
            </a:xfrm>
            <a:custGeom>
              <a:avLst/>
              <a:gdLst/>
              <a:ahLst/>
              <a:cxnLst/>
              <a:rect l="l" t="t" r="r" b="b"/>
              <a:pathLst>
                <a:path w="910" h="563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7966;p75">
              <a:extLst>
                <a:ext uri="{FF2B5EF4-FFF2-40B4-BE49-F238E27FC236}">
                  <a16:creationId xmlns="" xmlns:a16="http://schemas.microsoft.com/office/drawing/2014/main" id="{8E1B5526-40A1-4D57-9309-3B317F47C139}"/>
                </a:ext>
              </a:extLst>
            </p:cNvPr>
            <p:cNvSpPr/>
            <p:nvPr/>
          </p:nvSpPr>
          <p:spPr>
            <a:xfrm>
              <a:off x="1170389" y="2297408"/>
              <a:ext cx="25690" cy="15171"/>
            </a:xfrm>
            <a:custGeom>
              <a:avLst/>
              <a:gdLst/>
              <a:ahLst/>
              <a:cxnLst/>
              <a:rect l="l" t="t" r="r" b="b"/>
              <a:pathLst>
                <a:path w="953" h="563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7967;p75">
              <a:extLst>
                <a:ext uri="{FF2B5EF4-FFF2-40B4-BE49-F238E27FC236}">
                  <a16:creationId xmlns="" xmlns:a16="http://schemas.microsoft.com/office/drawing/2014/main" id="{8DE05436-1C41-436F-AD72-97B41DF5AC31}"/>
                </a:ext>
              </a:extLst>
            </p:cNvPr>
            <p:cNvSpPr/>
            <p:nvPr/>
          </p:nvSpPr>
          <p:spPr>
            <a:xfrm>
              <a:off x="1211230" y="2297408"/>
              <a:ext cx="23372" cy="15171"/>
            </a:xfrm>
            <a:custGeom>
              <a:avLst/>
              <a:gdLst/>
              <a:ahLst/>
              <a:cxnLst/>
              <a:rect l="l" t="t" r="r" b="b"/>
              <a:pathLst>
                <a:path w="867" h="563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867" y="563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7968;p75">
              <a:extLst>
                <a:ext uri="{FF2B5EF4-FFF2-40B4-BE49-F238E27FC236}">
                  <a16:creationId xmlns="" xmlns:a16="http://schemas.microsoft.com/office/drawing/2014/main" id="{2F567D5E-12FA-4776-A39E-C559E124E383}"/>
                </a:ext>
              </a:extLst>
            </p:cNvPr>
            <p:cNvSpPr/>
            <p:nvPr/>
          </p:nvSpPr>
          <p:spPr>
            <a:xfrm>
              <a:off x="1241584" y="2297408"/>
              <a:ext cx="25717" cy="15171"/>
            </a:xfrm>
            <a:custGeom>
              <a:avLst/>
              <a:gdLst/>
              <a:ahLst/>
              <a:cxnLst/>
              <a:rect l="l" t="t" r="r" b="b"/>
              <a:pathLst>
                <a:path w="954" h="563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7969;p75">
              <a:extLst>
                <a:ext uri="{FF2B5EF4-FFF2-40B4-BE49-F238E27FC236}">
                  <a16:creationId xmlns="" xmlns:a16="http://schemas.microsoft.com/office/drawing/2014/main" id="{9D83479B-E99C-4E6F-8F8C-B43F48D2DF06}"/>
                </a:ext>
              </a:extLst>
            </p:cNvPr>
            <p:cNvSpPr/>
            <p:nvPr/>
          </p:nvSpPr>
          <p:spPr>
            <a:xfrm>
              <a:off x="1282452" y="2297408"/>
              <a:ext cx="28036" cy="15171"/>
            </a:xfrm>
            <a:custGeom>
              <a:avLst/>
              <a:gdLst/>
              <a:ahLst/>
              <a:cxnLst/>
              <a:rect l="l" t="t" r="r" b="b"/>
              <a:pathLst>
                <a:path w="1040" h="563" fill="none" extrusionOk="0">
                  <a:moveTo>
                    <a:pt x="43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30"/>
                  </a:lnTo>
                  <a:lnTo>
                    <a:pt x="1040" y="173"/>
                  </a:lnTo>
                  <a:lnTo>
                    <a:pt x="1040" y="173"/>
                  </a:lnTo>
                  <a:lnTo>
                    <a:pt x="910" y="130"/>
                  </a:lnTo>
                  <a:lnTo>
                    <a:pt x="910" y="130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7970;p75">
              <a:extLst>
                <a:ext uri="{FF2B5EF4-FFF2-40B4-BE49-F238E27FC236}">
                  <a16:creationId xmlns="" xmlns:a16="http://schemas.microsoft.com/office/drawing/2014/main" id="{B9AAD944-580F-4C8A-9E86-0A8D59CA4E9D}"/>
                </a:ext>
              </a:extLst>
            </p:cNvPr>
            <p:cNvSpPr/>
            <p:nvPr/>
          </p:nvSpPr>
          <p:spPr>
            <a:xfrm>
              <a:off x="1338469" y="2310235"/>
              <a:ext cx="10540" cy="2344"/>
            </a:xfrm>
            <a:custGeom>
              <a:avLst/>
              <a:gdLst/>
              <a:ahLst/>
              <a:cxnLst/>
              <a:rect l="l" t="t" r="r" b="b"/>
              <a:pathLst>
                <a:path w="391" h="87" extrusionOk="0">
                  <a:moveTo>
                    <a:pt x="1" y="0"/>
                  </a:moveTo>
                  <a:lnTo>
                    <a:pt x="1" y="87"/>
                  </a:lnTo>
                  <a:lnTo>
                    <a:pt x="390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7971;p75">
              <a:extLst>
                <a:ext uri="{FF2B5EF4-FFF2-40B4-BE49-F238E27FC236}">
                  <a16:creationId xmlns="" xmlns:a16="http://schemas.microsoft.com/office/drawing/2014/main" id="{F2F40DE6-B416-4D9B-972B-EA13D96A19A9}"/>
                </a:ext>
              </a:extLst>
            </p:cNvPr>
            <p:cNvSpPr/>
            <p:nvPr/>
          </p:nvSpPr>
          <p:spPr>
            <a:xfrm>
              <a:off x="1338469" y="2310235"/>
              <a:ext cx="10540" cy="2344"/>
            </a:xfrm>
            <a:custGeom>
              <a:avLst/>
              <a:gdLst/>
              <a:ahLst/>
              <a:cxnLst/>
              <a:rect l="l" t="t" r="r" b="b"/>
              <a:pathLst>
                <a:path w="391" h="87" fill="none" extrusionOk="0">
                  <a:moveTo>
                    <a:pt x="1" y="0"/>
                  </a:moveTo>
                  <a:lnTo>
                    <a:pt x="1" y="87"/>
                  </a:lnTo>
                  <a:lnTo>
                    <a:pt x="390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7972;p75">
              <a:extLst>
                <a:ext uri="{FF2B5EF4-FFF2-40B4-BE49-F238E27FC236}">
                  <a16:creationId xmlns="" xmlns:a16="http://schemas.microsoft.com/office/drawing/2014/main" id="{430E281B-15AA-4252-AE76-2397FCB2B0AA}"/>
                </a:ext>
              </a:extLst>
            </p:cNvPr>
            <p:cNvSpPr/>
            <p:nvPr/>
          </p:nvSpPr>
          <p:spPr>
            <a:xfrm>
              <a:off x="1310461" y="2302070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extrusionOk="0">
                  <a:moveTo>
                    <a:pt x="1" y="0"/>
                  </a:moveTo>
                  <a:lnTo>
                    <a:pt x="1" y="0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7973;p75">
              <a:extLst>
                <a:ext uri="{FF2B5EF4-FFF2-40B4-BE49-F238E27FC236}">
                  <a16:creationId xmlns="" xmlns:a16="http://schemas.microsoft.com/office/drawing/2014/main" id="{95C2F372-8B69-46DE-A150-497AC1422211}"/>
                </a:ext>
              </a:extLst>
            </p:cNvPr>
            <p:cNvSpPr/>
            <p:nvPr/>
          </p:nvSpPr>
          <p:spPr>
            <a:xfrm>
              <a:off x="1310461" y="2302070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7974;p75">
              <a:extLst>
                <a:ext uri="{FF2B5EF4-FFF2-40B4-BE49-F238E27FC236}">
                  <a16:creationId xmlns="" xmlns:a16="http://schemas.microsoft.com/office/drawing/2014/main" id="{173B892F-251D-49E3-AB2F-69EA35014BAD}"/>
                </a:ext>
              </a:extLst>
            </p:cNvPr>
            <p:cNvSpPr/>
            <p:nvPr/>
          </p:nvSpPr>
          <p:spPr>
            <a:xfrm>
              <a:off x="1306956" y="2300884"/>
              <a:ext cx="7036" cy="11695"/>
            </a:xfrm>
            <a:custGeom>
              <a:avLst/>
              <a:gdLst/>
              <a:ahLst/>
              <a:cxnLst/>
              <a:rect l="l" t="t" r="r" b="b"/>
              <a:pathLst>
                <a:path w="261" h="434" extrusionOk="0">
                  <a:moveTo>
                    <a:pt x="1" y="1"/>
                  </a:moveTo>
                  <a:lnTo>
                    <a:pt x="1" y="434"/>
                  </a:lnTo>
                  <a:lnTo>
                    <a:pt x="260" y="434"/>
                  </a:lnTo>
                  <a:lnTo>
                    <a:pt x="260" y="88"/>
                  </a:lnTo>
                  <a:lnTo>
                    <a:pt x="13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7975;p75">
              <a:extLst>
                <a:ext uri="{FF2B5EF4-FFF2-40B4-BE49-F238E27FC236}">
                  <a16:creationId xmlns="" xmlns:a16="http://schemas.microsoft.com/office/drawing/2014/main" id="{3AA6ADBE-B122-4EF2-9C9E-B0ABDA914353}"/>
                </a:ext>
              </a:extLst>
            </p:cNvPr>
            <p:cNvSpPr/>
            <p:nvPr/>
          </p:nvSpPr>
          <p:spPr>
            <a:xfrm>
              <a:off x="1306956" y="2300884"/>
              <a:ext cx="7036" cy="11695"/>
            </a:xfrm>
            <a:custGeom>
              <a:avLst/>
              <a:gdLst/>
              <a:ahLst/>
              <a:cxnLst/>
              <a:rect l="l" t="t" r="r" b="b"/>
              <a:pathLst>
                <a:path w="261" h="434" fill="none" extrusionOk="0">
                  <a:moveTo>
                    <a:pt x="1" y="1"/>
                  </a:moveTo>
                  <a:lnTo>
                    <a:pt x="1" y="434"/>
                  </a:lnTo>
                  <a:lnTo>
                    <a:pt x="260" y="434"/>
                  </a:lnTo>
                  <a:lnTo>
                    <a:pt x="260" y="88"/>
                  </a:lnTo>
                  <a:lnTo>
                    <a:pt x="260" y="88"/>
                  </a:lnTo>
                  <a:lnTo>
                    <a:pt x="13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7976;p75">
              <a:extLst>
                <a:ext uri="{FF2B5EF4-FFF2-40B4-BE49-F238E27FC236}">
                  <a16:creationId xmlns="" xmlns:a16="http://schemas.microsoft.com/office/drawing/2014/main" id="{E075ACF0-715D-4084-A819-9122CD2A835C}"/>
                </a:ext>
              </a:extLst>
            </p:cNvPr>
            <p:cNvSpPr/>
            <p:nvPr/>
          </p:nvSpPr>
          <p:spPr>
            <a:xfrm>
              <a:off x="1267275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7977;p75">
              <a:extLst>
                <a:ext uri="{FF2B5EF4-FFF2-40B4-BE49-F238E27FC236}">
                  <a16:creationId xmlns="" xmlns:a16="http://schemas.microsoft.com/office/drawing/2014/main" id="{F144B199-E08C-458A-94E0-F682FB09463A}"/>
                </a:ext>
              </a:extLst>
            </p:cNvPr>
            <p:cNvSpPr/>
            <p:nvPr/>
          </p:nvSpPr>
          <p:spPr>
            <a:xfrm>
              <a:off x="1267275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7978;p75">
              <a:extLst>
                <a:ext uri="{FF2B5EF4-FFF2-40B4-BE49-F238E27FC236}">
                  <a16:creationId xmlns="" xmlns:a16="http://schemas.microsoft.com/office/drawing/2014/main" id="{BC2433A3-F09A-482F-A8A4-D66CE66B5131}"/>
                </a:ext>
              </a:extLst>
            </p:cNvPr>
            <p:cNvSpPr/>
            <p:nvPr/>
          </p:nvSpPr>
          <p:spPr>
            <a:xfrm>
              <a:off x="1234575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7979;p75">
              <a:extLst>
                <a:ext uri="{FF2B5EF4-FFF2-40B4-BE49-F238E27FC236}">
                  <a16:creationId xmlns="" xmlns:a16="http://schemas.microsoft.com/office/drawing/2014/main" id="{9090843B-506A-41C1-9A29-9E410636FFF5}"/>
                </a:ext>
              </a:extLst>
            </p:cNvPr>
            <p:cNvSpPr/>
            <p:nvPr/>
          </p:nvSpPr>
          <p:spPr>
            <a:xfrm>
              <a:off x="1234575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7980;p75">
              <a:extLst>
                <a:ext uri="{FF2B5EF4-FFF2-40B4-BE49-F238E27FC236}">
                  <a16:creationId xmlns="" xmlns:a16="http://schemas.microsoft.com/office/drawing/2014/main" id="{22463CCF-B82B-4B59-9C2A-8DA4ECD4CB57}"/>
                </a:ext>
              </a:extLst>
            </p:cNvPr>
            <p:cNvSpPr/>
            <p:nvPr/>
          </p:nvSpPr>
          <p:spPr>
            <a:xfrm>
              <a:off x="1196053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7981;p75">
              <a:extLst>
                <a:ext uri="{FF2B5EF4-FFF2-40B4-BE49-F238E27FC236}">
                  <a16:creationId xmlns="" xmlns:a16="http://schemas.microsoft.com/office/drawing/2014/main" id="{9D53752D-CF96-462A-B0E8-E19192F55623}"/>
                </a:ext>
              </a:extLst>
            </p:cNvPr>
            <p:cNvSpPr/>
            <p:nvPr/>
          </p:nvSpPr>
          <p:spPr>
            <a:xfrm>
              <a:off x="1196053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7982;p75">
              <a:extLst>
                <a:ext uri="{FF2B5EF4-FFF2-40B4-BE49-F238E27FC236}">
                  <a16:creationId xmlns="" xmlns:a16="http://schemas.microsoft.com/office/drawing/2014/main" id="{001EFDEA-AEEC-4CC5-9C5D-0FB6A8C478B8}"/>
                </a:ext>
              </a:extLst>
            </p:cNvPr>
            <p:cNvSpPr/>
            <p:nvPr/>
          </p:nvSpPr>
          <p:spPr>
            <a:xfrm>
              <a:off x="1163380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7983;p75">
              <a:extLst>
                <a:ext uri="{FF2B5EF4-FFF2-40B4-BE49-F238E27FC236}">
                  <a16:creationId xmlns="" xmlns:a16="http://schemas.microsoft.com/office/drawing/2014/main" id="{EC17D701-2C9C-425F-A007-5BB20EF9BD44}"/>
                </a:ext>
              </a:extLst>
            </p:cNvPr>
            <p:cNvSpPr/>
            <p:nvPr/>
          </p:nvSpPr>
          <p:spPr>
            <a:xfrm>
              <a:off x="1163380" y="2297408"/>
              <a:ext cx="7036" cy="15171"/>
            </a:xfrm>
            <a:custGeom>
              <a:avLst/>
              <a:gdLst/>
              <a:ahLst/>
              <a:cxnLst/>
              <a:rect l="l" t="t" r="r" b="b"/>
              <a:pathLst>
                <a:path w="261" h="56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7984;p75">
              <a:extLst>
                <a:ext uri="{FF2B5EF4-FFF2-40B4-BE49-F238E27FC236}">
                  <a16:creationId xmlns="" xmlns:a16="http://schemas.microsoft.com/office/drawing/2014/main" id="{7395D60B-8386-40A9-AAF7-22A0136684D6}"/>
                </a:ext>
              </a:extLst>
            </p:cNvPr>
            <p:cNvSpPr/>
            <p:nvPr/>
          </p:nvSpPr>
          <p:spPr>
            <a:xfrm>
              <a:off x="1123699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7985;p75">
              <a:extLst>
                <a:ext uri="{FF2B5EF4-FFF2-40B4-BE49-F238E27FC236}">
                  <a16:creationId xmlns="" xmlns:a16="http://schemas.microsoft.com/office/drawing/2014/main" id="{47945B89-DCAF-431A-9004-14779618DE37}"/>
                </a:ext>
              </a:extLst>
            </p:cNvPr>
            <p:cNvSpPr/>
            <p:nvPr/>
          </p:nvSpPr>
          <p:spPr>
            <a:xfrm>
              <a:off x="1123699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7986;p75">
              <a:extLst>
                <a:ext uri="{FF2B5EF4-FFF2-40B4-BE49-F238E27FC236}">
                  <a16:creationId xmlns="" xmlns:a16="http://schemas.microsoft.com/office/drawing/2014/main" id="{559484AE-AAB1-44FA-A696-2EA1FE8C8582}"/>
                </a:ext>
              </a:extLst>
            </p:cNvPr>
            <p:cNvSpPr/>
            <p:nvPr/>
          </p:nvSpPr>
          <p:spPr>
            <a:xfrm>
              <a:off x="1092186" y="2297408"/>
              <a:ext cx="7009" cy="15171"/>
            </a:xfrm>
            <a:custGeom>
              <a:avLst/>
              <a:gdLst/>
              <a:ahLst/>
              <a:cxnLst/>
              <a:rect l="l" t="t" r="r" b="b"/>
              <a:pathLst>
                <a:path w="260" h="563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7987;p75">
              <a:extLst>
                <a:ext uri="{FF2B5EF4-FFF2-40B4-BE49-F238E27FC236}">
                  <a16:creationId xmlns="" xmlns:a16="http://schemas.microsoft.com/office/drawing/2014/main" id="{1A06FF2D-5D8A-4E33-9E2B-6F9CB815570F}"/>
                </a:ext>
              </a:extLst>
            </p:cNvPr>
            <p:cNvSpPr/>
            <p:nvPr/>
          </p:nvSpPr>
          <p:spPr>
            <a:xfrm>
              <a:off x="1092186" y="2297408"/>
              <a:ext cx="7009" cy="15171"/>
            </a:xfrm>
            <a:custGeom>
              <a:avLst/>
              <a:gdLst/>
              <a:ahLst/>
              <a:cxnLst/>
              <a:rect l="l" t="t" r="r" b="b"/>
              <a:pathLst>
                <a:path w="260" h="56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7988;p75">
              <a:extLst>
                <a:ext uri="{FF2B5EF4-FFF2-40B4-BE49-F238E27FC236}">
                  <a16:creationId xmlns="" xmlns:a16="http://schemas.microsoft.com/office/drawing/2014/main" id="{E42205B6-3B7F-4C9E-98DD-6781246A003B}"/>
                </a:ext>
              </a:extLst>
            </p:cNvPr>
            <p:cNvSpPr/>
            <p:nvPr/>
          </p:nvSpPr>
          <p:spPr>
            <a:xfrm>
              <a:off x="1052477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7989;p75">
              <a:extLst>
                <a:ext uri="{FF2B5EF4-FFF2-40B4-BE49-F238E27FC236}">
                  <a16:creationId xmlns="" xmlns:a16="http://schemas.microsoft.com/office/drawing/2014/main" id="{084184D5-AFEE-42FA-AA4A-E6F30250EBC9}"/>
                </a:ext>
              </a:extLst>
            </p:cNvPr>
            <p:cNvSpPr/>
            <p:nvPr/>
          </p:nvSpPr>
          <p:spPr>
            <a:xfrm>
              <a:off x="1052477" y="2297408"/>
              <a:ext cx="15204" cy="15171"/>
            </a:xfrm>
            <a:custGeom>
              <a:avLst/>
              <a:gdLst/>
              <a:ahLst/>
              <a:cxnLst/>
              <a:rect l="l" t="t" r="r" b="b"/>
              <a:pathLst>
                <a:path w="564" h="56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7990;p75">
              <a:extLst>
                <a:ext uri="{FF2B5EF4-FFF2-40B4-BE49-F238E27FC236}">
                  <a16:creationId xmlns="" xmlns:a16="http://schemas.microsoft.com/office/drawing/2014/main" id="{85B78591-BEEB-4B2C-85E5-0455D62F2B2E}"/>
                </a:ext>
              </a:extLst>
            </p:cNvPr>
            <p:cNvSpPr/>
            <p:nvPr/>
          </p:nvSpPr>
          <p:spPr>
            <a:xfrm>
              <a:off x="1020964" y="2297408"/>
              <a:ext cx="5877" cy="15171"/>
            </a:xfrm>
            <a:custGeom>
              <a:avLst/>
              <a:gdLst/>
              <a:ahLst/>
              <a:cxnLst/>
              <a:rect l="l" t="t" r="r" b="b"/>
              <a:pathLst>
                <a:path w="218" h="563" extrusionOk="0">
                  <a:moveTo>
                    <a:pt x="1" y="0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7991;p75">
              <a:extLst>
                <a:ext uri="{FF2B5EF4-FFF2-40B4-BE49-F238E27FC236}">
                  <a16:creationId xmlns="" xmlns:a16="http://schemas.microsoft.com/office/drawing/2014/main" id="{6224FD87-E3BF-4141-BEE0-037F2832354A}"/>
                </a:ext>
              </a:extLst>
            </p:cNvPr>
            <p:cNvSpPr/>
            <p:nvPr/>
          </p:nvSpPr>
          <p:spPr>
            <a:xfrm>
              <a:off x="1020964" y="2297408"/>
              <a:ext cx="5877" cy="15171"/>
            </a:xfrm>
            <a:custGeom>
              <a:avLst/>
              <a:gdLst/>
              <a:ahLst/>
              <a:cxnLst/>
              <a:rect l="l" t="t" r="r" b="b"/>
              <a:pathLst>
                <a:path w="218" h="563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7992;p75">
              <a:extLst>
                <a:ext uri="{FF2B5EF4-FFF2-40B4-BE49-F238E27FC236}">
                  <a16:creationId xmlns="" xmlns:a16="http://schemas.microsoft.com/office/drawing/2014/main" id="{61156948-5167-4693-ADAB-F43F8631B28B}"/>
                </a:ext>
              </a:extLst>
            </p:cNvPr>
            <p:cNvSpPr/>
            <p:nvPr/>
          </p:nvSpPr>
          <p:spPr>
            <a:xfrm>
              <a:off x="1005787" y="2271727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7993;p75">
              <a:extLst>
                <a:ext uri="{FF2B5EF4-FFF2-40B4-BE49-F238E27FC236}">
                  <a16:creationId xmlns="" xmlns:a16="http://schemas.microsoft.com/office/drawing/2014/main" id="{50758EA0-33A0-4D92-8D1F-CA32058865B4}"/>
                </a:ext>
              </a:extLst>
            </p:cNvPr>
            <p:cNvSpPr/>
            <p:nvPr/>
          </p:nvSpPr>
          <p:spPr>
            <a:xfrm>
              <a:off x="1005787" y="2271727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7994;p75">
              <a:extLst>
                <a:ext uri="{FF2B5EF4-FFF2-40B4-BE49-F238E27FC236}">
                  <a16:creationId xmlns="" xmlns:a16="http://schemas.microsoft.com/office/drawing/2014/main" id="{F18E1BAB-3F10-478C-BBF5-86E47A411843}"/>
                </a:ext>
              </a:extLst>
            </p:cNvPr>
            <p:cNvSpPr/>
            <p:nvPr/>
          </p:nvSpPr>
          <p:spPr>
            <a:xfrm>
              <a:off x="1004628" y="2265879"/>
              <a:ext cx="229974" cy="7033"/>
            </a:xfrm>
            <a:custGeom>
              <a:avLst/>
              <a:gdLst/>
              <a:ahLst/>
              <a:cxnLst/>
              <a:rect l="l" t="t" r="r" b="b"/>
              <a:pathLst>
                <a:path w="8531" h="261" extrusionOk="0">
                  <a:moveTo>
                    <a:pt x="0" y="1"/>
                  </a:moveTo>
                  <a:lnTo>
                    <a:pt x="44" y="217"/>
                  </a:lnTo>
                  <a:lnTo>
                    <a:pt x="44" y="261"/>
                  </a:lnTo>
                  <a:lnTo>
                    <a:pt x="607" y="261"/>
                  </a:lnTo>
                  <a:lnTo>
                    <a:pt x="607" y="1"/>
                  </a:lnTo>
                  <a:close/>
                  <a:moveTo>
                    <a:pt x="823" y="1"/>
                  </a:moveTo>
                  <a:lnTo>
                    <a:pt x="823" y="261"/>
                  </a:lnTo>
                  <a:lnTo>
                    <a:pt x="1776" y="261"/>
                  </a:lnTo>
                  <a:lnTo>
                    <a:pt x="1776" y="1"/>
                  </a:lnTo>
                  <a:close/>
                  <a:moveTo>
                    <a:pt x="2339" y="1"/>
                  </a:moveTo>
                  <a:lnTo>
                    <a:pt x="2339" y="261"/>
                  </a:lnTo>
                  <a:lnTo>
                    <a:pt x="3248" y="261"/>
                  </a:lnTo>
                  <a:lnTo>
                    <a:pt x="3248" y="1"/>
                  </a:lnTo>
                  <a:close/>
                  <a:moveTo>
                    <a:pt x="3508" y="1"/>
                  </a:moveTo>
                  <a:lnTo>
                    <a:pt x="3508" y="261"/>
                  </a:lnTo>
                  <a:lnTo>
                    <a:pt x="4417" y="261"/>
                  </a:lnTo>
                  <a:lnTo>
                    <a:pt x="4417" y="1"/>
                  </a:lnTo>
                  <a:close/>
                  <a:moveTo>
                    <a:pt x="4980" y="1"/>
                  </a:moveTo>
                  <a:lnTo>
                    <a:pt x="4980" y="261"/>
                  </a:lnTo>
                  <a:lnTo>
                    <a:pt x="5889" y="261"/>
                  </a:lnTo>
                  <a:lnTo>
                    <a:pt x="5889" y="1"/>
                  </a:lnTo>
                  <a:close/>
                  <a:moveTo>
                    <a:pt x="6149" y="1"/>
                  </a:moveTo>
                  <a:lnTo>
                    <a:pt x="6149" y="261"/>
                  </a:lnTo>
                  <a:lnTo>
                    <a:pt x="7102" y="261"/>
                  </a:lnTo>
                  <a:lnTo>
                    <a:pt x="7102" y="1"/>
                  </a:lnTo>
                  <a:close/>
                  <a:moveTo>
                    <a:pt x="7665" y="1"/>
                  </a:moveTo>
                  <a:lnTo>
                    <a:pt x="7665" y="261"/>
                  </a:lnTo>
                  <a:lnTo>
                    <a:pt x="8531" y="261"/>
                  </a:lnTo>
                  <a:lnTo>
                    <a:pt x="8401" y="131"/>
                  </a:lnTo>
                  <a:lnTo>
                    <a:pt x="827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7995;p75">
              <a:extLst>
                <a:ext uri="{FF2B5EF4-FFF2-40B4-BE49-F238E27FC236}">
                  <a16:creationId xmlns="" xmlns:a16="http://schemas.microsoft.com/office/drawing/2014/main" id="{BA53D88F-7687-41D3-9B80-E73BD29813A1}"/>
                </a:ext>
              </a:extLst>
            </p:cNvPr>
            <p:cNvSpPr/>
            <p:nvPr/>
          </p:nvSpPr>
          <p:spPr>
            <a:xfrm>
              <a:off x="1004628" y="2265879"/>
              <a:ext cx="16363" cy="7033"/>
            </a:xfrm>
            <a:custGeom>
              <a:avLst/>
              <a:gdLst/>
              <a:ahLst/>
              <a:cxnLst/>
              <a:rect l="l" t="t" r="r" b="b"/>
              <a:pathLst>
                <a:path w="607" h="261" fill="none" extrusionOk="0">
                  <a:moveTo>
                    <a:pt x="60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44" y="261"/>
                  </a:lnTo>
                  <a:lnTo>
                    <a:pt x="607" y="261"/>
                  </a:lnTo>
                  <a:lnTo>
                    <a:pt x="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7996;p75">
              <a:extLst>
                <a:ext uri="{FF2B5EF4-FFF2-40B4-BE49-F238E27FC236}">
                  <a16:creationId xmlns="" xmlns:a16="http://schemas.microsoft.com/office/drawing/2014/main" id="{A882F13E-64C0-46BB-97E4-3F87FB15C3A0}"/>
                </a:ext>
              </a:extLst>
            </p:cNvPr>
            <p:cNvSpPr/>
            <p:nvPr/>
          </p:nvSpPr>
          <p:spPr>
            <a:xfrm>
              <a:off x="1026814" y="2265879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7997;p75">
              <a:extLst>
                <a:ext uri="{FF2B5EF4-FFF2-40B4-BE49-F238E27FC236}">
                  <a16:creationId xmlns="" xmlns:a16="http://schemas.microsoft.com/office/drawing/2014/main" id="{64B2ECA5-B9EC-4D55-9F81-17C05E48BEB5}"/>
                </a:ext>
              </a:extLst>
            </p:cNvPr>
            <p:cNvSpPr/>
            <p:nvPr/>
          </p:nvSpPr>
          <p:spPr>
            <a:xfrm>
              <a:off x="1067654" y="2265879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7998;p75">
              <a:extLst>
                <a:ext uri="{FF2B5EF4-FFF2-40B4-BE49-F238E27FC236}">
                  <a16:creationId xmlns="" xmlns:a16="http://schemas.microsoft.com/office/drawing/2014/main" id="{1E097300-923E-4640-835B-76837742E261}"/>
                </a:ext>
              </a:extLst>
            </p:cNvPr>
            <p:cNvSpPr/>
            <p:nvPr/>
          </p:nvSpPr>
          <p:spPr>
            <a:xfrm>
              <a:off x="1099168" y="2265879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7999;p75">
              <a:extLst>
                <a:ext uri="{FF2B5EF4-FFF2-40B4-BE49-F238E27FC236}">
                  <a16:creationId xmlns="" xmlns:a16="http://schemas.microsoft.com/office/drawing/2014/main" id="{13A9BE5D-A6A8-4F50-9492-3723AB99C0D6}"/>
                </a:ext>
              </a:extLst>
            </p:cNvPr>
            <p:cNvSpPr/>
            <p:nvPr/>
          </p:nvSpPr>
          <p:spPr>
            <a:xfrm>
              <a:off x="1138876" y="2265879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8000;p75">
              <a:extLst>
                <a:ext uri="{FF2B5EF4-FFF2-40B4-BE49-F238E27FC236}">
                  <a16:creationId xmlns="" xmlns:a16="http://schemas.microsoft.com/office/drawing/2014/main" id="{63D83D1F-CBC1-4AAD-989B-101B1F23566D}"/>
                </a:ext>
              </a:extLst>
            </p:cNvPr>
            <p:cNvSpPr/>
            <p:nvPr/>
          </p:nvSpPr>
          <p:spPr>
            <a:xfrm>
              <a:off x="1170389" y="2265879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8001;p75">
              <a:extLst>
                <a:ext uri="{FF2B5EF4-FFF2-40B4-BE49-F238E27FC236}">
                  <a16:creationId xmlns="" xmlns:a16="http://schemas.microsoft.com/office/drawing/2014/main" id="{13BF76D3-2802-48E3-B0A9-0BBF0763E9AC}"/>
                </a:ext>
              </a:extLst>
            </p:cNvPr>
            <p:cNvSpPr/>
            <p:nvPr/>
          </p:nvSpPr>
          <p:spPr>
            <a:xfrm>
              <a:off x="1211230" y="2265879"/>
              <a:ext cx="23372" cy="7033"/>
            </a:xfrm>
            <a:custGeom>
              <a:avLst/>
              <a:gdLst/>
              <a:ahLst/>
              <a:cxnLst/>
              <a:rect l="l" t="t" r="r" b="b"/>
              <a:pathLst>
                <a:path w="867" h="261" fill="none" extrusionOk="0">
                  <a:moveTo>
                    <a:pt x="60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867" y="261"/>
                  </a:lnTo>
                  <a:lnTo>
                    <a:pt x="867" y="261"/>
                  </a:lnTo>
                  <a:lnTo>
                    <a:pt x="737" y="131"/>
                  </a:lnTo>
                  <a:lnTo>
                    <a:pt x="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8002;p75">
              <a:extLst>
                <a:ext uri="{FF2B5EF4-FFF2-40B4-BE49-F238E27FC236}">
                  <a16:creationId xmlns="" xmlns:a16="http://schemas.microsoft.com/office/drawing/2014/main" id="{0F618BFA-6F61-4AD9-B76B-D0641646D917}"/>
                </a:ext>
              </a:extLst>
            </p:cNvPr>
            <p:cNvSpPr/>
            <p:nvPr/>
          </p:nvSpPr>
          <p:spPr>
            <a:xfrm>
              <a:off x="1196053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8003;p75">
              <a:extLst>
                <a:ext uri="{FF2B5EF4-FFF2-40B4-BE49-F238E27FC236}">
                  <a16:creationId xmlns="" xmlns:a16="http://schemas.microsoft.com/office/drawing/2014/main" id="{BC6EDC86-D912-4510-BC57-1B8F9124BC7D}"/>
                </a:ext>
              </a:extLst>
            </p:cNvPr>
            <p:cNvSpPr/>
            <p:nvPr/>
          </p:nvSpPr>
          <p:spPr>
            <a:xfrm>
              <a:off x="1196053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8004;p75">
              <a:extLst>
                <a:ext uri="{FF2B5EF4-FFF2-40B4-BE49-F238E27FC236}">
                  <a16:creationId xmlns="" xmlns:a16="http://schemas.microsoft.com/office/drawing/2014/main" id="{4187BFAA-85E9-40F3-AE97-B75DF3F252D4}"/>
                </a:ext>
              </a:extLst>
            </p:cNvPr>
            <p:cNvSpPr/>
            <p:nvPr/>
          </p:nvSpPr>
          <p:spPr>
            <a:xfrm>
              <a:off x="1163380" y="226587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8005;p75">
              <a:extLst>
                <a:ext uri="{FF2B5EF4-FFF2-40B4-BE49-F238E27FC236}">
                  <a16:creationId xmlns="" xmlns:a16="http://schemas.microsoft.com/office/drawing/2014/main" id="{3EF9EE51-AEE6-4959-A777-E9357C567184}"/>
                </a:ext>
              </a:extLst>
            </p:cNvPr>
            <p:cNvSpPr/>
            <p:nvPr/>
          </p:nvSpPr>
          <p:spPr>
            <a:xfrm>
              <a:off x="1163380" y="226587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8006;p75">
              <a:extLst>
                <a:ext uri="{FF2B5EF4-FFF2-40B4-BE49-F238E27FC236}">
                  <a16:creationId xmlns="" xmlns:a16="http://schemas.microsoft.com/office/drawing/2014/main" id="{01F9B02B-E375-4D16-BF79-BF8FDB90A365}"/>
                </a:ext>
              </a:extLst>
            </p:cNvPr>
            <p:cNvSpPr/>
            <p:nvPr/>
          </p:nvSpPr>
          <p:spPr>
            <a:xfrm>
              <a:off x="1123699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8007;p75">
              <a:extLst>
                <a:ext uri="{FF2B5EF4-FFF2-40B4-BE49-F238E27FC236}">
                  <a16:creationId xmlns="" xmlns:a16="http://schemas.microsoft.com/office/drawing/2014/main" id="{443C04B1-A7CA-43E9-A7EB-4D7A0BF43CD1}"/>
                </a:ext>
              </a:extLst>
            </p:cNvPr>
            <p:cNvSpPr/>
            <p:nvPr/>
          </p:nvSpPr>
          <p:spPr>
            <a:xfrm>
              <a:off x="1123699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8008;p75">
              <a:extLst>
                <a:ext uri="{FF2B5EF4-FFF2-40B4-BE49-F238E27FC236}">
                  <a16:creationId xmlns="" xmlns:a16="http://schemas.microsoft.com/office/drawing/2014/main" id="{2C23539F-409D-4083-8AEF-0F0F97C805DB}"/>
                </a:ext>
              </a:extLst>
            </p:cNvPr>
            <p:cNvSpPr/>
            <p:nvPr/>
          </p:nvSpPr>
          <p:spPr>
            <a:xfrm>
              <a:off x="1092186" y="2265879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8009;p75">
              <a:extLst>
                <a:ext uri="{FF2B5EF4-FFF2-40B4-BE49-F238E27FC236}">
                  <a16:creationId xmlns="" xmlns:a16="http://schemas.microsoft.com/office/drawing/2014/main" id="{E1FA3691-DB33-47B8-86D7-1A897788B126}"/>
                </a:ext>
              </a:extLst>
            </p:cNvPr>
            <p:cNvSpPr/>
            <p:nvPr/>
          </p:nvSpPr>
          <p:spPr>
            <a:xfrm>
              <a:off x="1092186" y="2265879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8010;p75">
              <a:extLst>
                <a:ext uri="{FF2B5EF4-FFF2-40B4-BE49-F238E27FC236}">
                  <a16:creationId xmlns="" xmlns:a16="http://schemas.microsoft.com/office/drawing/2014/main" id="{589A402B-A858-43FE-9DE2-3C796BC8FB53}"/>
                </a:ext>
              </a:extLst>
            </p:cNvPr>
            <p:cNvSpPr/>
            <p:nvPr/>
          </p:nvSpPr>
          <p:spPr>
            <a:xfrm>
              <a:off x="1052477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8011;p75">
              <a:extLst>
                <a:ext uri="{FF2B5EF4-FFF2-40B4-BE49-F238E27FC236}">
                  <a16:creationId xmlns="" xmlns:a16="http://schemas.microsoft.com/office/drawing/2014/main" id="{C9EC4E4E-6B30-4D64-9A7F-52609453A0E0}"/>
                </a:ext>
              </a:extLst>
            </p:cNvPr>
            <p:cNvSpPr/>
            <p:nvPr/>
          </p:nvSpPr>
          <p:spPr>
            <a:xfrm>
              <a:off x="1052477" y="2265879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8012;p75">
              <a:extLst>
                <a:ext uri="{FF2B5EF4-FFF2-40B4-BE49-F238E27FC236}">
                  <a16:creationId xmlns="" xmlns:a16="http://schemas.microsoft.com/office/drawing/2014/main" id="{32097FD0-8983-4D9D-88B8-5381302A773E}"/>
                </a:ext>
              </a:extLst>
            </p:cNvPr>
            <p:cNvSpPr/>
            <p:nvPr/>
          </p:nvSpPr>
          <p:spPr>
            <a:xfrm>
              <a:off x="1020964" y="2265879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8013;p75">
              <a:extLst>
                <a:ext uri="{FF2B5EF4-FFF2-40B4-BE49-F238E27FC236}">
                  <a16:creationId xmlns="" xmlns:a16="http://schemas.microsoft.com/office/drawing/2014/main" id="{D3D66A89-87D0-4B6B-9A76-16E614559499}"/>
                </a:ext>
              </a:extLst>
            </p:cNvPr>
            <p:cNvSpPr/>
            <p:nvPr/>
          </p:nvSpPr>
          <p:spPr>
            <a:xfrm>
              <a:off x="1020964" y="2265879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8014;p75">
              <a:extLst>
                <a:ext uri="{FF2B5EF4-FFF2-40B4-BE49-F238E27FC236}">
                  <a16:creationId xmlns="" xmlns:a16="http://schemas.microsoft.com/office/drawing/2014/main" id="{83368B10-4B83-4B40-AEA4-47FE4F5B4A06}"/>
                </a:ext>
              </a:extLst>
            </p:cNvPr>
            <p:cNvSpPr/>
            <p:nvPr/>
          </p:nvSpPr>
          <p:spPr>
            <a:xfrm>
              <a:off x="999964" y="2225054"/>
              <a:ext cx="220647" cy="15198"/>
            </a:xfrm>
            <a:custGeom>
              <a:avLst/>
              <a:gdLst/>
              <a:ahLst/>
              <a:cxnLst/>
              <a:rect l="l" t="t" r="r" b="b"/>
              <a:pathLst>
                <a:path w="8185" h="564" extrusionOk="0">
                  <a:moveTo>
                    <a:pt x="0" y="0"/>
                  </a:moveTo>
                  <a:lnTo>
                    <a:pt x="43" y="563"/>
                  </a:lnTo>
                  <a:lnTo>
                    <a:pt x="780" y="563"/>
                  </a:lnTo>
                  <a:lnTo>
                    <a:pt x="780" y="0"/>
                  </a:lnTo>
                  <a:close/>
                  <a:moveTo>
                    <a:pt x="996" y="0"/>
                  </a:moveTo>
                  <a:lnTo>
                    <a:pt x="996" y="563"/>
                  </a:lnTo>
                  <a:lnTo>
                    <a:pt x="1949" y="563"/>
                  </a:lnTo>
                  <a:lnTo>
                    <a:pt x="1949" y="0"/>
                  </a:lnTo>
                  <a:close/>
                  <a:moveTo>
                    <a:pt x="2512" y="0"/>
                  </a:moveTo>
                  <a:lnTo>
                    <a:pt x="2512" y="563"/>
                  </a:lnTo>
                  <a:lnTo>
                    <a:pt x="3421" y="563"/>
                  </a:lnTo>
                  <a:lnTo>
                    <a:pt x="3421" y="0"/>
                  </a:lnTo>
                  <a:close/>
                  <a:moveTo>
                    <a:pt x="3681" y="0"/>
                  </a:moveTo>
                  <a:lnTo>
                    <a:pt x="3681" y="563"/>
                  </a:lnTo>
                  <a:lnTo>
                    <a:pt x="4590" y="563"/>
                  </a:lnTo>
                  <a:lnTo>
                    <a:pt x="4590" y="0"/>
                  </a:lnTo>
                  <a:close/>
                  <a:moveTo>
                    <a:pt x="5153" y="0"/>
                  </a:moveTo>
                  <a:lnTo>
                    <a:pt x="5153" y="563"/>
                  </a:lnTo>
                  <a:lnTo>
                    <a:pt x="6062" y="563"/>
                  </a:lnTo>
                  <a:lnTo>
                    <a:pt x="6062" y="0"/>
                  </a:lnTo>
                  <a:close/>
                  <a:moveTo>
                    <a:pt x="6322" y="0"/>
                  </a:moveTo>
                  <a:lnTo>
                    <a:pt x="6322" y="563"/>
                  </a:lnTo>
                  <a:lnTo>
                    <a:pt x="7275" y="563"/>
                  </a:lnTo>
                  <a:lnTo>
                    <a:pt x="7275" y="0"/>
                  </a:lnTo>
                  <a:close/>
                  <a:moveTo>
                    <a:pt x="7838" y="0"/>
                  </a:moveTo>
                  <a:lnTo>
                    <a:pt x="7838" y="563"/>
                  </a:lnTo>
                  <a:lnTo>
                    <a:pt x="8184" y="563"/>
                  </a:lnTo>
                  <a:lnTo>
                    <a:pt x="8184" y="303"/>
                  </a:lnTo>
                  <a:lnTo>
                    <a:pt x="814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8015;p75">
              <a:extLst>
                <a:ext uri="{FF2B5EF4-FFF2-40B4-BE49-F238E27FC236}">
                  <a16:creationId xmlns="" xmlns:a16="http://schemas.microsoft.com/office/drawing/2014/main" id="{FAAF2C93-6ECE-4E56-8843-C70131D92AD2}"/>
                </a:ext>
              </a:extLst>
            </p:cNvPr>
            <p:cNvSpPr/>
            <p:nvPr/>
          </p:nvSpPr>
          <p:spPr>
            <a:xfrm>
              <a:off x="999964" y="2225054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fill="none" extrusionOk="0">
                  <a:moveTo>
                    <a:pt x="78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3" y="563"/>
                  </a:lnTo>
                  <a:lnTo>
                    <a:pt x="780" y="563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8016;p75">
              <a:extLst>
                <a:ext uri="{FF2B5EF4-FFF2-40B4-BE49-F238E27FC236}">
                  <a16:creationId xmlns="" xmlns:a16="http://schemas.microsoft.com/office/drawing/2014/main" id="{C62D6A16-0EC9-45FC-8EAF-FFFCF84962BB}"/>
                </a:ext>
              </a:extLst>
            </p:cNvPr>
            <p:cNvSpPr/>
            <p:nvPr/>
          </p:nvSpPr>
          <p:spPr>
            <a:xfrm>
              <a:off x="1026814" y="2225054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8017;p75">
              <a:extLst>
                <a:ext uri="{FF2B5EF4-FFF2-40B4-BE49-F238E27FC236}">
                  <a16:creationId xmlns="" xmlns:a16="http://schemas.microsoft.com/office/drawing/2014/main" id="{01E43D97-7BC0-4507-B28A-1009755CBFBB}"/>
                </a:ext>
              </a:extLst>
            </p:cNvPr>
            <p:cNvSpPr/>
            <p:nvPr/>
          </p:nvSpPr>
          <p:spPr>
            <a:xfrm>
              <a:off x="1067654" y="222505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8018;p75">
              <a:extLst>
                <a:ext uri="{FF2B5EF4-FFF2-40B4-BE49-F238E27FC236}">
                  <a16:creationId xmlns="" xmlns:a16="http://schemas.microsoft.com/office/drawing/2014/main" id="{486BE578-A520-4BB6-B969-915A99DC7047}"/>
                </a:ext>
              </a:extLst>
            </p:cNvPr>
            <p:cNvSpPr/>
            <p:nvPr/>
          </p:nvSpPr>
          <p:spPr>
            <a:xfrm>
              <a:off x="1099168" y="222505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8019;p75">
              <a:extLst>
                <a:ext uri="{FF2B5EF4-FFF2-40B4-BE49-F238E27FC236}">
                  <a16:creationId xmlns="" xmlns:a16="http://schemas.microsoft.com/office/drawing/2014/main" id="{6BF90179-198F-41CD-A532-B05D943F1189}"/>
                </a:ext>
              </a:extLst>
            </p:cNvPr>
            <p:cNvSpPr/>
            <p:nvPr/>
          </p:nvSpPr>
          <p:spPr>
            <a:xfrm>
              <a:off x="1138876" y="222505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8020;p75">
              <a:extLst>
                <a:ext uri="{FF2B5EF4-FFF2-40B4-BE49-F238E27FC236}">
                  <a16:creationId xmlns="" xmlns:a16="http://schemas.microsoft.com/office/drawing/2014/main" id="{A1F6AA98-BEE7-484A-9794-53F4DF9DFB10}"/>
                </a:ext>
              </a:extLst>
            </p:cNvPr>
            <p:cNvSpPr/>
            <p:nvPr/>
          </p:nvSpPr>
          <p:spPr>
            <a:xfrm>
              <a:off x="1170389" y="2225054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8021;p75">
              <a:extLst>
                <a:ext uri="{FF2B5EF4-FFF2-40B4-BE49-F238E27FC236}">
                  <a16:creationId xmlns="" xmlns:a16="http://schemas.microsoft.com/office/drawing/2014/main" id="{564FC4BA-BA76-4AB3-85C8-2DD384B3749A}"/>
                </a:ext>
              </a:extLst>
            </p:cNvPr>
            <p:cNvSpPr/>
            <p:nvPr/>
          </p:nvSpPr>
          <p:spPr>
            <a:xfrm>
              <a:off x="1211230" y="2225054"/>
              <a:ext cx="9381" cy="15198"/>
            </a:xfrm>
            <a:custGeom>
              <a:avLst/>
              <a:gdLst/>
              <a:ahLst/>
              <a:cxnLst/>
              <a:rect l="l" t="t" r="r" b="b"/>
              <a:pathLst>
                <a:path w="348" h="564" fill="none" extrusionOk="0">
                  <a:moveTo>
                    <a:pt x="30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347" y="563"/>
                  </a:lnTo>
                  <a:lnTo>
                    <a:pt x="347" y="563"/>
                  </a:lnTo>
                  <a:lnTo>
                    <a:pt x="347" y="30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8022;p75">
              <a:extLst>
                <a:ext uri="{FF2B5EF4-FFF2-40B4-BE49-F238E27FC236}">
                  <a16:creationId xmlns="" xmlns:a16="http://schemas.microsoft.com/office/drawing/2014/main" id="{6ADE6361-D295-4314-9259-F6DFBEF16885}"/>
                </a:ext>
              </a:extLst>
            </p:cNvPr>
            <p:cNvSpPr/>
            <p:nvPr/>
          </p:nvSpPr>
          <p:spPr>
            <a:xfrm>
              <a:off x="1196053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8023;p75">
              <a:extLst>
                <a:ext uri="{FF2B5EF4-FFF2-40B4-BE49-F238E27FC236}">
                  <a16:creationId xmlns="" xmlns:a16="http://schemas.microsoft.com/office/drawing/2014/main" id="{C1E6CCDA-5EA8-4267-93BD-9CF28431C06C}"/>
                </a:ext>
              </a:extLst>
            </p:cNvPr>
            <p:cNvSpPr/>
            <p:nvPr/>
          </p:nvSpPr>
          <p:spPr>
            <a:xfrm>
              <a:off x="1196053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8024;p75">
              <a:extLst>
                <a:ext uri="{FF2B5EF4-FFF2-40B4-BE49-F238E27FC236}">
                  <a16:creationId xmlns="" xmlns:a16="http://schemas.microsoft.com/office/drawing/2014/main" id="{AF612347-96C7-4442-8EBC-D46337EB8AA0}"/>
                </a:ext>
              </a:extLst>
            </p:cNvPr>
            <p:cNvSpPr/>
            <p:nvPr/>
          </p:nvSpPr>
          <p:spPr>
            <a:xfrm>
              <a:off x="1163380" y="222505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8025;p75">
              <a:extLst>
                <a:ext uri="{FF2B5EF4-FFF2-40B4-BE49-F238E27FC236}">
                  <a16:creationId xmlns="" xmlns:a16="http://schemas.microsoft.com/office/drawing/2014/main" id="{F9D068B4-7DF2-43B2-AB8B-759F96AEF83B}"/>
                </a:ext>
              </a:extLst>
            </p:cNvPr>
            <p:cNvSpPr/>
            <p:nvPr/>
          </p:nvSpPr>
          <p:spPr>
            <a:xfrm>
              <a:off x="1163380" y="222505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8026;p75">
              <a:extLst>
                <a:ext uri="{FF2B5EF4-FFF2-40B4-BE49-F238E27FC236}">
                  <a16:creationId xmlns="" xmlns:a16="http://schemas.microsoft.com/office/drawing/2014/main" id="{887E40DC-37EA-42D1-8F81-D2A25C03E2B9}"/>
                </a:ext>
              </a:extLst>
            </p:cNvPr>
            <p:cNvSpPr/>
            <p:nvPr/>
          </p:nvSpPr>
          <p:spPr>
            <a:xfrm>
              <a:off x="1123699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8027;p75">
              <a:extLst>
                <a:ext uri="{FF2B5EF4-FFF2-40B4-BE49-F238E27FC236}">
                  <a16:creationId xmlns="" xmlns:a16="http://schemas.microsoft.com/office/drawing/2014/main" id="{D161B735-16E3-4F96-BE9D-E5838FE70DA7}"/>
                </a:ext>
              </a:extLst>
            </p:cNvPr>
            <p:cNvSpPr/>
            <p:nvPr/>
          </p:nvSpPr>
          <p:spPr>
            <a:xfrm>
              <a:off x="1123699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8028;p75">
              <a:extLst>
                <a:ext uri="{FF2B5EF4-FFF2-40B4-BE49-F238E27FC236}">
                  <a16:creationId xmlns="" xmlns:a16="http://schemas.microsoft.com/office/drawing/2014/main" id="{31737925-3852-4707-9DA9-3364A86C318C}"/>
                </a:ext>
              </a:extLst>
            </p:cNvPr>
            <p:cNvSpPr/>
            <p:nvPr/>
          </p:nvSpPr>
          <p:spPr>
            <a:xfrm>
              <a:off x="1092186" y="222505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8029;p75">
              <a:extLst>
                <a:ext uri="{FF2B5EF4-FFF2-40B4-BE49-F238E27FC236}">
                  <a16:creationId xmlns="" xmlns:a16="http://schemas.microsoft.com/office/drawing/2014/main" id="{444B47A4-1850-481E-AAB6-7E337C35C4B4}"/>
                </a:ext>
              </a:extLst>
            </p:cNvPr>
            <p:cNvSpPr/>
            <p:nvPr/>
          </p:nvSpPr>
          <p:spPr>
            <a:xfrm>
              <a:off x="1092186" y="222505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8030;p75">
              <a:extLst>
                <a:ext uri="{FF2B5EF4-FFF2-40B4-BE49-F238E27FC236}">
                  <a16:creationId xmlns="" xmlns:a16="http://schemas.microsoft.com/office/drawing/2014/main" id="{A8869ABD-0C4C-41C0-87AC-C1618EB70566}"/>
                </a:ext>
              </a:extLst>
            </p:cNvPr>
            <p:cNvSpPr/>
            <p:nvPr/>
          </p:nvSpPr>
          <p:spPr>
            <a:xfrm>
              <a:off x="1052477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8031;p75">
              <a:extLst>
                <a:ext uri="{FF2B5EF4-FFF2-40B4-BE49-F238E27FC236}">
                  <a16:creationId xmlns="" xmlns:a16="http://schemas.microsoft.com/office/drawing/2014/main" id="{A0C75057-A33C-4C78-8E3D-944EEB4726C0}"/>
                </a:ext>
              </a:extLst>
            </p:cNvPr>
            <p:cNvSpPr/>
            <p:nvPr/>
          </p:nvSpPr>
          <p:spPr>
            <a:xfrm>
              <a:off x="1052477" y="222505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8032;p75">
              <a:extLst>
                <a:ext uri="{FF2B5EF4-FFF2-40B4-BE49-F238E27FC236}">
                  <a16:creationId xmlns="" xmlns:a16="http://schemas.microsoft.com/office/drawing/2014/main" id="{947D99FF-BE87-4B98-9804-EBBAE4999B76}"/>
                </a:ext>
              </a:extLst>
            </p:cNvPr>
            <p:cNvSpPr/>
            <p:nvPr/>
          </p:nvSpPr>
          <p:spPr>
            <a:xfrm>
              <a:off x="1020964" y="222505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8033;p75">
              <a:extLst>
                <a:ext uri="{FF2B5EF4-FFF2-40B4-BE49-F238E27FC236}">
                  <a16:creationId xmlns="" xmlns:a16="http://schemas.microsoft.com/office/drawing/2014/main" id="{AE136E2F-E033-405A-9733-A56C92207D9C}"/>
                </a:ext>
              </a:extLst>
            </p:cNvPr>
            <p:cNvSpPr/>
            <p:nvPr/>
          </p:nvSpPr>
          <p:spPr>
            <a:xfrm>
              <a:off x="1020964" y="222505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8034;p75">
              <a:extLst>
                <a:ext uri="{FF2B5EF4-FFF2-40B4-BE49-F238E27FC236}">
                  <a16:creationId xmlns="" xmlns:a16="http://schemas.microsoft.com/office/drawing/2014/main" id="{0EBA7062-DA94-4136-B355-05E87764AC3B}"/>
                </a:ext>
              </a:extLst>
            </p:cNvPr>
            <p:cNvSpPr/>
            <p:nvPr/>
          </p:nvSpPr>
          <p:spPr>
            <a:xfrm>
              <a:off x="996460" y="2193552"/>
              <a:ext cx="1186" cy="7006"/>
            </a:xfrm>
            <a:custGeom>
              <a:avLst/>
              <a:gdLst/>
              <a:ahLst/>
              <a:cxnLst/>
              <a:rect l="l" t="t" r="r" b="b"/>
              <a:pathLst>
                <a:path w="44" h="260" extrusionOk="0">
                  <a:moveTo>
                    <a:pt x="0" y="0"/>
                  </a:moveTo>
                  <a:lnTo>
                    <a:pt x="0" y="260"/>
                  </a:lnTo>
                  <a:lnTo>
                    <a:pt x="44" y="2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8035;p75">
              <a:extLst>
                <a:ext uri="{FF2B5EF4-FFF2-40B4-BE49-F238E27FC236}">
                  <a16:creationId xmlns="" xmlns:a16="http://schemas.microsoft.com/office/drawing/2014/main" id="{AE653B74-AD7A-41DE-BAEB-0EC67A93533F}"/>
                </a:ext>
              </a:extLst>
            </p:cNvPr>
            <p:cNvSpPr/>
            <p:nvPr/>
          </p:nvSpPr>
          <p:spPr>
            <a:xfrm>
              <a:off x="996460" y="2193552"/>
              <a:ext cx="1186" cy="7006"/>
            </a:xfrm>
            <a:custGeom>
              <a:avLst/>
              <a:gdLst/>
              <a:ahLst/>
              <a:cxnLst/>
              <a:rect l="l" t="t" r="r" b="b"/>
              <a:pathLst>
                <a:path w="44" h="260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60"/>
                  </a:lnTo>
                  <a:lnTo>
                    <a:pt x="44" y="260"/>
                  </a:lnTo>
                  <a:lnTo>
                    <a:pt x="44" y="26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8036;p75">
              <a:extLst>
                <a:ext uri="{FF2B5EF4-FFF2-40B4-BE49-F238E27FC236}">
                  <a16:creationId xmlns="" xmlns:a16="http://schemas.microsoft.com/office/drawing/2014/main" id="{5DD877C7-DB59-471C-8C66-C6ADD3B9854D}"/>
                </a:ext>
              </a:extLst>
            </p:cNvPr>
            <p:cNvSpPr/>
            <p:nvPr/>
          </p:nvSpPr>
          <p:spPr>
            <a:xfrm>
              <a:off x="997619" y="2193552"/>
              <a:ext cx="221806" cy="7006"/>
            </a:xfrm>
            <a:custGeom>
              <a:avLst/>
              <a:gdLst/>
              <a:ahLst/>
              <a:cxnLst/>
              <a:rect l="l" t="t" r="r" b="b"/>
              <a:pathLst>
                <a:path w="8228" h="260" extrusionOk="0">
                  <a:moveTo>
                    <a:pt x="1" y="0"/>
                  </a:move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  <a:close/>
                  <a:moveTo>
                    <a:pt x="1083" y="0"/>
                  </a:moveTo>
                  <a:lnTo>
                    <a:pt x="1083" y="260"/>
                  </a:lnTo>
                  <a:lnTo>
                    <a:pt x="2036" y="260"/>
                  </a:lnTo>
                  <a:lnTo>
                    <a:pt x="2036" y="0"/>
                  </a:lnTo>
                  <a:close/>
                  <a:moveTo>
                    <a:pt x="2599" y="0"/>
                  </a:moveTo>
                  <a:lnTo>
                    <a:pt x="2599" y="260"/>
                  </a:lnTo>
                  <a:lnTo>
                    <a:pt x="3508" y="260"/>
                  </a:lnTo>
                  <a:lnTo>
                    <a:pt x="3508" y="0"/>
                  </a:lnTo>
                  <a:close/>
                  <a:moveTo>
                    <a:pt x="3768" y="0"/>
                  </a:moveTo>
                  <a:lnTo>
                    <a:pt x="3768" y="260"/>
                  </a:lnTo>
                  <a:lnTo>
                    <a:pt x="4677" y="260"/>
                  </a:lnTo>
                  <a:lnTo>
                    <a:pt x="4677" y="0"/>
                  </a:lnTo>
                  <a:close/>
                  <a:moveTo>
                    <a:pt x="5240" y="0"/>
                  </a:moveTo>
                  <a:lnTo>
                    <a:pt x="5240" y="260"/>
                  </a:lnTo>
                  <a:lnTo>
                    <a:pt x="6149" y="260"/>
                  </a:lnTo>
                  <a:lnTo>
                    <a:pt x="6149" y="0"/>
                  </a:lnTo>
                  <a:close/>
                  <a:moveTo>
                    <a:pt x="6409" y="0"/>
                  </a:moveTo>
                  <a:lnTo>
                    <a:pt x="6409" y="260"/>
                  </a:lnTo>
                  <a:lnTo>
                    <a:pt x="7362" y="260"/>
                  </a:lnTo>
                  <a:lnTo>
                    <a:pt x="7362" y="0"/>
                  </a:lnTo>
                  <a:close/>
                  <a:moveTo>
                    <a:pt x="7925" y="0"/>
                  </a:moveTo>
                  <a:lnTo>
                    <a:pt x="7925" y="260"/>
                  </a:lnTo>
                  <a:lnTo>
                    <a:pt x="8228" y="260"/>
                  </a:lnTo>
                  <a:lnTo>
                    <a:pt x="8228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8037;p75">
              <a:extLst>
                <a:ext uri="{FF2B5EF4-FFF2-40B4-BE49-F238E27FC236}">
                  <a16:creationId xmlns="" xmlns:a16="http://schemas.microsoft.com/office/drawing/2014/main" id="{D80A94ED-AEBC-4FA2-81AA-45E748AD7675}"/>
                </a:ext>
              </a:extLst>
            </p:cNvPr>
            <p:cNvSpPr/>
            <p:nvPr/>
          </p:nvSpPr>
          <p:spPr>
            <a:xfrm>
              <a:off x="997619" y="2193552"/>
              <a:ext cx="23372" cy="7006"/>
            </a:xfrm>
            <a:custGeom>
              <a:avLst/>
              <a:gdLst/>
              <a:ahLst/>
              <a:cxnLst/>
              <a:rect l="l" t="t" r="r" b="b"/>
              <a:pathLst>
                <a:path w="867" h="260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8038;p75">
              <a:extLst>
                <a:ext uri="{FF2B5EF4-FFF2-40B4-BE49-F238E27FC236}">
                  <a16:creationId xmlns="" xmlns:a16="http://schemas.microsoft.com/office/drawing/2014/main" id="{F2A36E33-9E74-495A-AECD-31A0A873491B}"/>
                </a:ext>
              </a:extLst>
            </p:cNvPr>
            <p:cNvSpPr/>
            <p:nvPr/>
          </p:nvSpPr>
          <p:spPr>
            <a:xfrm>
              <a:off x="1026814" y="2193552"/>
              <a:ext cx="25690" cy="7006"/>
            </a:xfrm>
            <a:custGeom>
              <a:avLst/>
              <a:gdLst/>
              <a:ahLst/>
              <a:cxnLst/>
              <a:rect l="l" t="t" r="r" b="b"/>
              <a:pathLst>
                <a:path w="953" h="260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8039;p75">
              <a:extLst>
                <a:ext uri="{FF2B5EF4-FFF2-40B4-BE49-F238E27FC236}">
                  <a16:creationId xmlns="" xmlns:a16="http://schemas.microsoft.com/office/drawing/2014/main" id="{FA0A443A-BAFA-4C32-A494-66688C9A163E}"/>
                </a:ext>
              </a:extLst>
            </p:cNvPr>
            <p:cNvSpPr/>
            <p:nvPr/>
          </p:nvSpPr>
          <p:spPr>
            <a:xfrm>
              <a:off x="1067654" y="2193552"/>
              <a:ext cx="24558" cy="7006"/>
            </a:xfrm>
            <a:custGeom>
              <a:avLst/>
              <a:gdLst/>
              <a:ahLst/>
              <a:cxnLst/>
              <a:rect l="l" t="t" r="r" b="b"/>
              <a:pathLst>
                <a:path w="911" h="260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8040;p75">
              <a:extLst>
                <a:ext uri="{FF2B5EF4-FFF2-40B4-BE49-F238E27FC236}">
                  <a16:creationId xmlns="" xmlns:a16="http://schemas.microsoft.com/office/drawing/2014/main" id="{426E0007-F14E-44FA-91EA-F67B2EE5F28E}"/>
                </a:ext>
              </a:extLst>
            </p:cNvPr>
            <p:cNvSpPr/>
            <p:nvPr/>
          </p:nvSpPr>
          <p:spPr>
            <a:xfrm>
              <a:off x="1099168" y="2193552"/>
              <a:ext cx="24558" cy="7006"/>
            </a:xfrm>
            <a:custGeom>
              <a:avLst/>
              <a:gdLst/>
              <a:ahLst/>
              <a:cxnLst/>
              <a:rect l="l" t="t" r="r" b="b"/>
              <a:pathLst>
                <a:path w="911" h="260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8041;p75">
              <a:extLst>
                <a:ext uri="{FF2B5EF4-FFF2-40B4-BE49-F238E27FC236}">
                  <a16:creationId xmlns="" xmlns:a16="http://schemas.microsoft.com/office/drawing/2014/main" id="{B8764A30-D919-489B-A229-0F89C86A984D}"/>
                </a:ext>
              </a:extLst>
            </p:cNvPr>
            <p:cNvSpPr/>
            <p:nvPr/>
          </p:nvSpPr>
          <p:spPr>
            <a:xfrm>
              <a:off x="1138876" y="2193552"/>
              <a:ext cx="24531" cy="7006"/>
            </a:xfrm>
            <a:custGeom>
              <a:avLst/>
              <a:gdLst/>
              <a:ahLst/>
              <a:cxnLst/>
              <a:rect l="l" t="t" r="r" b="b"/>
              <a:pathLst>
                <a:path w="910" h="260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09" y="260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8042;p75">
              <a:extLst>
                <a:ext uri="{FF2B5EF4-FFF2-40B4-BE49-F238E27FC236}">
                  <a16:creationId xmlns="" xmlns:a16="http://schemas.microsoft.com/office/drawing/2014/main" id="{172029A3-0BFB-4CEB-988E-4A4AF39FCD89}"/>
                </a:ext>
              </a:extLst>
            </p:cNvPr>
            <p:cNvSpPr/>
            <p:nvPr/>
          </p:nvSpPr>
          <p:spPr>
            <a:xfrm>
              <a:off x="1170389" y="2193552"/>
              <a:ext cx="25690" cy="7006"/>
            </a:xfrm>
            <a:custGeom>
              <a:avLst/>
              <a:gdLst/>
              <a:ahLst/>
              <a:cxnLst/>
              <a:rect l="l" t="t" r="r" b="b"/>
              <a:pathLst>
                <a:path w="953" h="260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8043;p75">
              <a:extLst>
                <a:ext uri="{FF2B5EF4-FFF2-40B4-BE49-F238E27FC236}">
                  <a16:creationId xmlns="" xmlns:a16="http://schemas.microsoft.com/office/drawing/2014/main" id="{75BC7BC6-D7FD-4F13-A1D0-88745F1A3C22}"/>
                </a:ext>
              </a:extLst>
            </p:cNvPr>
            <p:cNvSpPr/>
            <p:nvPr/>
          </p:nvSpPr>
          <p:spPr>
            <a:xfrm>
              <a:off x="1211230" y="2193552"/>
              <a:ext cx="8195" cy="7006"/>
            </a:xfrm>
            <a:custGeom>
              <a:avLst/>
              <a:gdLst/>
              <a:ahLst/>
              <a:cxnLst/>
              <a:rect l="l" t="t" r="r" b="b"/>
              <a:pathLst>
                <a:path w="304" h="260" fill="none" extrusionOk="0">
                  <a:moveTo>
                    <a:pt x="30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304" y="260"/>
                  </a:lnTo>
                  <a:lnTo>
                    <a:pt x="304" y="260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8044;p75">
              <a:extLst>
                <a:ext uri="{FF2B5EF4-FFF2-40B4-BE49-F238E27FC236}">
                  <a16:creationId xmlns="" xmlns:a16="http://schemas.microsoft.com/office/drawing/2014/main" id="{499063CD-C600-4E78-9358-1C53BBDA8F24}"/>
                </a:ext>
              </a:extLst>
            </p:cNvPr>
            <p:cNvSpPr/>
            <p:nvPr/>
          </p:nvSpPr>
          <p:spPr>
            <a:xfrm>
              <a:off x="1196053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8045;p75">
              <a:extLst>
                <a:ext uri="{FF2B5EF4-FFF2-40B4-BE49-F238E27FC236}">
                  <a16:creationId xmlns="" xmlns:a16="http://schemas.microsoft.com/office/drawing/2014/main" id="{0A72AF42-B40F-4E84-930B-AAFDD1BD22DF}"/>
                </a:ext>
              </a:extLst>
            </p:cNvPr>
            <p:cNvSpPr/>
            <p:nvPr/>
          </p:nvSpPr>
          <p:spPr>
            <a:xfrm>
              <a:off x="1196053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8046;p75">
              <a:extLst>
                <a:ext uri="{FF2B5EF4-FFF2-40B4-BE49-F238E27FC236}">
                  <a16:creationId xmlns="" xmlns:a16="http://schemas.microsoft.com/office/drawing/2014/main" id="{A8562DF7-7B62-4DA0-A873-6CF63CB533AD}"/>
                </a:ext>
              </a:extLst>
            </p:cNvPr>
            <p:cNvSpPr/>
            <p:nvPr/>
          </p:nvSpPr>
          <p:spPr>
            <a:xfrm>
              <a:off x="1163380" y="2193552"/>
              <a:ext cx="7036" cy="7006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8047;p75">
              <a:extLst>
                <a:ext uri="{FF2B5EF4-FFF2-40B4-BE49-F238E27FC236}">
                  <a16:creationId xmlns="" xmlns:a16="http://schemas.microsoft.com/office/drawing/2014/main" id="{914A2646-93FE-4B91-91DC-29A7503F21A1}"/>
                </a:ext>
              </a:extLst>
            </p:cNvPr>
            <p:cNvSpPr/>
            <p:nvPr/>
          </p:nvSpPr>
          <p:spPr>
            <a:xfrm>
              <a:off x="1163380" y="2193552"/>
              <a:ext cx="7036" cy="7006"/>
            </a:xfrm>
            <a:custGeom>
              <a:avLst/>
              <a:gdLst/>
              <a:ahLst/>
              <a:cxnLst/>
              <a:rect l="l" t="t" r="r" b="b"/>
              <a:pathLst>
                <a:path w="261" h="26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8048;p75">
              <a:extLst>
                <a:ext uri="{FF2B5EF4-FFF2-40B4-BE49-F238E27FC236}">
                  <a16:creationId xmlns="" xmlns:a16="http://schemas.microsoft.com/office/drawing/2014/main" id="{FC8C6645-4F84-44BC-9E28-701BFDC5562B}"/>
                </a:ext>
              </a:extLst>
            </p:cNvPr>
            <p:cNvSpPr/>
            <p:nvPr/>
          </p:nvSpPr>
          <p:spPr>
            <a:xfrm>
              <a:off x="1123699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0" y="0"/>
                  </a:move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8049;p75">
              <a:extLst>
                <a:ext uri="{FF2B5EF4-FFF2-40B4-BE49-F238E27FC236}">
                  <a16:creationId xmlns="" xmlns:a16="http://schemas.microsoft.com/office/drawing/2014/main" id="{0BAB86D2-5892-4013-8430-431A85AFF732}"/>
                </a:ext>
              </a:extLst>
            </p:cNvPr>
            <p:cNvSpPr/>
            <p:nvPr/>
          </p:nvSpPr>
          <p:spPr>
            <a:xfrm>
              <a:off x="1123699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8050;p75">
              <a:extLst>
                <a:ext uri="{FF2B5EF4-FFF2-40B4-BE49-F238E27FC236}">
                  <a16:creationId xmlns="" xmlns:a16="http://schemas.microsoft.com/office/drawing/2014/main" id="{170D3F62-6918-4279-B6C5-AF8B2DD984EA}"/>
                </a:ext>
              </a:extLst>
            </p:cNvPr>
            <p:cNvSpPr/>
            <p:nvPr/>
          </p:nvSpPr>
          <p:spPr>
            <a:xfrm>
              <a:off x="1092186" y="2193552"/>
              <a:ext cx="7009" cy="7006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8051;p75">
              <a:extLst>
                <a:ext uri="{FF2B5EF4-FFF2-40B4-BE49-F238E27FC236}">
                  <a16:creationId xmlns="" xmlns:a16="http://schemas.microsoft.com/office/drawing/2014/main" id="{512B0CF1-FC51-4B27-A77F-10E4548C1F26}"/>
                </a:ext>
              </a:extLst>
            </p:cNvPr>
            <p:cNvSpPr/>
            <p:nvPr/>
          </p:nvSpPr>
          <p:spPr>
            <a:xfrm>
              <a:off x="1092186" y="2193552"/>
              <a:ext cx="7009" cy="7006"/>
            </a:xfrm>
            <a:custGeom>
              <a:avLst/>
              <a:gdLst/>
              <a:ahLst/>
              <a:cxnLst/>
              <a:rect l="l" t="t" r="r" b="b"/>
              <a:pathLst>
                <a:path w="260" h="26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8052;p75">
              <a:extLst>
                <a:ext uri="{FF2B5EF4-FFF2-40B4-BE49-F238E27FC236}">
                  <a16:creationId xmlns="" xmlns:a16="http://schemas.microsoft.com/office/drawing/2014/main" id="{AF2ED27E-C567-4E1D-BFCA-88BC4DC88F8E}"/>
                </a:ext>
              </a:extLst>
            </p:cNvPr>
            <p:cNvSpPr/>
            <p:nvPr/>
          </p:nvSpPr>
          <p:spPr>
            <a:xfrm>
              <a:off x="1052477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8053;p75">
              <a:extLst>
                <a:ext uri="{FF2B5EF4-FFF2-40B4-BE49-F238E27FC236}">
                  <a16:creationId xmlns="" xmlns:a16="http://schemas.microsoft.com/office/drawing/2014/main" id="{4ABD4E61-0C68-45DB-BC49-E329E8976FBC}"/>
                </a:ext>
              </a:extLst>
            </p:cNvPr>
            <p:cNvSpPr/>
            <p:nvPr/>
          </p:nvSpPr>
          <p:spPr>
            <a:xfrm>
              <a:off x="1052477" y="2193552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8054;p75">
              <a:extLst>
                <a:ext uri="{FF2B5EF4-FFF2-40B4-BE49-F238E27FC236}">
                  <a16:creationId xmlns="" xmlns:a16="http://schemas.microsoft.com/office/drawing/2014/main" id="{805C120B-8644-4C9C-9E72-C71DEAD49639}"/>
                </a:ext>
              </a:extLst>
            </p:cNvPr>
            <p:cNvSpPr/>
            <p:nvPr/>
          </p:nvSpPr>
          <p:spPr>
            <a:xfrm>
              <a:off x="1020964" y="2193552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extrusionOk="0">
                  <a:moveTo>
                    <a:pt x="1" y="0"/>
                  </a:move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8055;p75">
              <a:extLst>
                <a:ext uri="{FF2B5EF4-FFF2-40B4-BE49-F238E27FC236}">
                  <a16:creationId xmlns="" xmlns:a16="http://schemas.microsoft.com/office/drawing/2014/main" id="{38D180E8-9124-4523-B71E-D78DB481E9C1}"/>
                </a:ext>
              </a:extLst>
            </p:cNvPr>
            <p:cNvSpPr/>
            <p:nvPr/>
          </p:nvSpPr>
          <p:spPr>
            <a:xfrm>
              <a:off x="1020964" y="2193552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8056;p75">
              <a:extLst>
                <a:ext uri="{FF2B5EF4-FFF2-40B4-BE49-F238E27FC236}">
                  <a16:creationId xmlns="" xmlns:a16="http://schemas.microsoft.com/office/drawing/2014/main" id="{C3FE4828-FA44-4BE3-86C6-9757D4E68474}"/>
                </a:ext>
              </a:extLst>
            </p:cNvPr>
            <p:cNvSpPr/>
            <p:nvPr/>
          </p:nvSpPr>
          <p:spPr>
            <a:xfrm>
              <a:off x="995274" y="2153858"/>
              <a:ext cx="1213" cy="15198"/>
            </a:xfrm>
            <a:custGeom>
              <a:avLst/>
              <a:gdLst/>
              <a:ahLst/>
              <a:cxnLst/>
              <a:rect l="l" t="t" r="r" b="b"/>
              <a:pathLst>
                <a:path w="45" h="564" extrusionOk="0">
                  <a:moveTo>
                    <a:pt x="1" y="1"/>
                  </a:moveTo>
                  <a:lnTo>
                    <a:pt x="1" y="564"/>
                  </a:lnTo>
                  <a:lnTo>
                    <a:pt x="44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8057;p75">
              <a:extLst>
                <a:ext uri="{FF2B5EF4-FFF2-40B4-BE49-F238E27FC236}">
                  <a16:creationId xmlns="" xmlns:a16="http://schemas.microsoft.com/office/drawing/2014/main" id="{BCBD6072-A783-46B1-B042-D9874F700E61}"/>
                </a:ext>
              </a:extLst>
            </p:cNvPr>
            <p:cNvSpPr/>
            <p:nvPr/>
          </p:nvSpPr>
          <p:spPr>
            <a:xfrm>
              <a:off x="995274" y="2153858"/>
              <a:ext cx="1213" cy="15198"/>
            </a:xfrm>
            <a:custGeom>
              <a:avLst/>
              <a:gdLst/>
              <a:ahLst/>
              <a:cxnLst/>
              <a:rect l="l" t="t" r="r" b="b"/>
              <a:pathLst>
                <a:path w="45" h="56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564"/>
                  </a:lnTo>
                  <a:lnTo>
                    <a:pt x="44" y="564"/>
                  </a:lnTo>
                  <a:lnTo>
                    <a:pt x="44" y="56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8058;p75">
              <a:extLst>
                <a:ext uri="{FF2B5EF4-FFF2-40B4-BE49-F238E27FC236}">
                  <a16:creationId xmlns="" xmlns:a16="http://schemas.microsoft.com/office/drawing/2014/main" id="{D0B7DB07-ED79-4F72-9C91-282B6208AB39}"/>
                </a:ext>
              </a:extLst>
            </p:cNvPr>
            <p:cNvSpPr/>
            <p:nvPr/>
          </p:nvSpPr>
          <p:spPr>
            <a:xfrm>
              <a:off x="995274" y="2153858"/>
              <a:ext cx="227656" cy="15198"/>
            </a:xfrm>
            <a:custGeom>
              <a:avLst/>
              <a:gdLst/>
              <a:ahLst/>
              <a:cxnLst/>
              <a:rect l="l" t="t" r="r" b="b"/>
              <a:pathLst>
                <a:path w="8445" h="564" extrusionOk="0">
                  <a:moveTo>
                    <a:pt x="1" y="1"/>
                  </a:moveTo>
                  <a:lnTo>
                    <a:pt x="44" y="564"/>
                  </a:lnTo>
                  <a:lnTo>
                    <a:pt x="954" y="564"/>
                  </a:lnTo>
                  <a:lnTo>
                    <a:pt x="954" y="1"/>
                  </a:lnTo>
                  <a:close/>
                  <a:moveTo>
                    <a:pt x="1170" y="1"/>
                  </a:moveTo>
                  <a:lnTo>
                    <a:pt x="1170" y="564"/>
                  </a:lnTo>
                  <a:lnTo>
                    <a:pt x="2123" y="564"/>
                  </a:lnTo>
                  <a:lnTo>
                    <a:pt x="2123" y="1"/>
                  </a:lnTo>
                  <a:close/>
                  <a:moveTo>
                    <a:pt x="2686" y="1"/>
                  </a:moveTo>
                  <a:lnTo>
                    <a:pt x="2686" y="564"/>
                  </a:lnTo>
                  <a:lnTo>
                    <a:pt x="3595" y="564"/>
                  </a:lnTo>
                  <a:lnTo>
                    <a:pt x="3595" y="1"/>
                  </a:lnTo>
                  <a:close/>
                  <a:moveTo>
                    <a:pt x="3855" y="1"/>
                  </a:moveTo>
                  <a:lnTo>
                    <a:pt x="3855" y="564"/>
                  </a:lnTo>
                  <a:lnTo>
                    <a:pt x="4764" y="564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564"/>
                  </a:lnTo>
                  <a:lnTo>
                    <a:pt x="6236" y="564"/>
                  </a:lnTo>
                  <a:lnTo>
                    <a:pt x="6236" y="1"/>
                  </a:lnTo>
                  <a:close/>
                  <a:moveTo>
                    <a:pt x="6496" y="1"/>
                  </a:moveTo>
                  <a:lnTo>
                    <a:pt x="6496" y="564"/>
                  </a:lnTo>
                  <a:lnTo>
                    <a:pt x="7449" y="564"/>
                  </a:lnTo>
                  <a:lnTo>
                    <a:pt x="7449" y="1"/>
                  </a:lnTo>
                  <a:close/>
                  <a:moveTo>
                    <a:pt x="8012" y="1"/>
                  </a:moveTo>
                  <a:lnTo>
                    <a:pt x="8012" y="564"/>
                  </a:lnTo>
                  <a:lnTo>
                    <a:pt x="8402" y="564"/>
                  </a:lnTo>
                  <a:lnTo>
                    <a:pt x="844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8059;p75">
              <a:extLst>
                <a:ext uri="{FF2B5EF4-FFF2-40B4-BE49-F238E27FC236}">
                  <a16:creationId xmlns="" xmlns:a16="http://schemas.microsoft.com/office/drawing/2014/main" id="{AAFB8662-EC22-4F88-907D-49862E401EC0}"/>
                </a:ext>
              </a:extLst>
            </p:cNvPr>
            <p:cNvSpPr/>
            <p:nvPr/>
          </p:nvSpPr>
          <p:spPr>
            <a:xfrm>
              <a:off x="995274" y="215385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8060;p75">
              <a:extLst>
                <a:ext uri="{FF2B5EF4-FFF2-40B4-BE49-F238E27FC236}">
                  <a16:creationId xmlns="" xmlns:a16="http://schemas.microsoft.com/office/drawing/2014/main" id="{2F9E5FFF-AEBC-48B2-A51A-4730CB7DA484}"/>
                </a:ext>
              </a:extLst>
            </p:cNvPr>
            <p:cNvSpPr/>
            <p:nvPr/>
          </p:nvSpPr>
          <p:spPr>
            <a:xfrm>
              <a:off x="1026814" y="2153858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8061;p75">
              <a:extLst>
                <a:ext uri="{FF2B5EF4-FFF2-40B4-BE49-F238E27FC236}">
                  <a16:creationId xmlns="" xmlns:a16="http://schemas.microsoft.com/office/drawing/2014/main" id="{E7F0C050-7557-4533-AE41-DD2E987D8989}"/>
                </a:ext>
              </a:extLst>
            </p:cNvPr>
            <p:cNvSpPr/>
            <p:nvPr/>
          </p:nvSpPr>
          <p:spPr>
            <a:xfrm>
              <a:off x="1067654" y="215385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8062;p75">
              <a:extLst>
                <a:ext uri="{FF2B5EF4-FFF2-40B4-BE49-F238E27FC236}">
                  <a16:creationId xmlns="" xmlns:a16="http://schemas.microsoft.com/office/drawing/2014/main" id="{F0645AF2-F957-405D-B839-B2D0050427B0}"/>
                </a:ext>
              </a:extLst>
            </p:cNvPr>
            <p:cNvSpPr/>
            <p:nvPr/>
          </p:nvSpPr>
          <p:spPr>
            <a:xfrm>
              <a:off x="1099168" y="215385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8063;p75">
              <a:extLst>
                <a:ext uri="{FF2B5EF4-FFF2-40B4-BE49-F238E27FC236}">
                  <a16:creationId xmlns="" xmlns:a16="http://schemas.microsoft.com/office/drawing/2014/main" id="{3D86D9DF-2947-44DF-BF6F-7C4B6C93162E}"/>
                </a:ext>
              </a:extLst>
            </p:cNvPr>
            <p:cNvSpPr/>
            <p:nvPr/>
          </p:nvSpPr>
          <p:spPr>
            <a:xfrm>
              <a:off x="1138876" y="215385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8064;p75">
              <a:extLst>
                <a:ext uri="{FF2B5EF4-FFF2-40B4-BE49-F238E27FC236}">
                  <a16:creationId xmlns="" xmlns:a16="http://schemas.microsoft.com/office/drawing/2014/main" id="{63418E8E-C7C6-4AB1-B139-CBFBD4A9D411}"/>
                </a:ext>
              </a:extLst>
            </p:cNvPr>
            <p:cNvSpPr/>
            <p:nvPr/>
          </p:nvSpPr>
          <p:spPr>
            <a:xfrm>
              <a:off x="1170389" y="2153858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8065;p75">
              <a:extLst>
                <a:ext uri="{FF2B5EF4-FFF2-40B4-BE49-F238E27FC236}">
                  <a16:creationId xmlns="" xmlns:a16="http://schemas.microsoft.com/office/drawing/2014/main" id="{2C04F697-28E5-488B-B639-CB878BEFEF37}"/>
                </a:ext>
              </a:extLst>
            </p:cNvPr>
            <p:cNvSpPr/>
            <p:nvPr/>
          </p:nvSpPr>
          <p:spPr>
            <a:xfrm>
              <a:off x="1211230" y="2153858"/>
              <a:ext cx="11700" cy="15198"/>
            </a:xfrm>
            <a:custGeom>
              <a:avLst/>
              <a:gdLst/>
              <a:ahLst/>
              <a:cxnLst/>
              <a:rect l="l" t="t" r="r" b="b"/>
              <a:pathLst>
                <a:path w="434" h="564" fill="none" extrusionOk="0">
                  <a:moveTo>
                    <a:pt x="43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391" y="564"/>
                  </a:lnTo>
                  <a:lnTo>
                    <a:pt x="391" y="564"/>
                  </a:lnTo>
                  <a:lnTo>
                    <a:pt x="4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8066;p75">
              <a:extLst>
                <a:ext uri="{FF2B5EF4-FFF2-40B4-BE49-F238E27FC236}">
                  <a16:creationId xmlns="" xmlns:a16="http://schemas.microsoft.com/office/drawing/2014/main" id="{CC070583-D730-48E8-BEE3-C52C2A62BA08}"/>
                </a:ext>
              </a:extLst>
            </p:cNvPr>
            <p:cNvSpPr/>
            <p:nvPr/>
          </p:nvSpPr>
          <p:spPr>
            <a:xfrm>
              <a:off x="1196053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8067;p75">
              <a:extLst>
                <a:ext uri="{FF2B5EF4-FFF2-40B4-BE49-F238E27FC236}">
                  <a16:creationId xmlns="" xmlns:a16="http://schemas.microsoft.com/office/drawing/2014/main" id="{F05159C9-3A6A-48E6-BDDA-23371A89D0BA}"/>
                </a:ext>
              </a:extLst>
            </p:cNvPr>
            <p:cNvSpPr/>
            <p:nvPr/>
          </p:nvSpPr>
          <p:spPr>
            <a:xfrm>
              <a:off x="1196053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8068;p75">
              <a:extLst>
                <a:ext uri="{FF2B5EF4-FFF2-40B4-BE49-F238E27FC236}">
                  <a16:creationId xmlns="" xmlns:a16="http://schemas.microsoft.com/office/drawing/2014/main" id="{1C656399-ABBC-4B5B-A076-09E5FAF941F3}"/>
                </a:ext>
              </a:extLst>
            </p:cNvPr>
            <p:cNvSpPr/>
            <p:nvPr/>
          </p:nvSpPr>
          <p:spPr>
            <a:xfrm>
              <a:off x="1163380" y="215385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8069;p75">
              <a:extLst>
                <a:ext uri="{FF2B5EF4-FFF2-40B4-BE49-F238E27FC236}">
                  <a16:creationId xmlns="" xmlns:a16="http://schemas.microsoft.com/office/drawing/2014/main" id="{B039AF46-CD74-444E-B852-207E289F7E1E}"/>
                </a:ext>
              </a:extLst>
            </p:cNvPr>
            <p:cNvSpPr/>
            <p:nvPr/>
          </p:nvSpPr>
          <p:spPr>
            <a:xfrm>
              <a:off x="1163380" y="215385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8070;p75">
              <a:extLst>
                <a:ext uri="{FF2B5EF4-FFF2-40B4-BE49-F238E27FC236}">
                  <a16:creationId xmlns="" xmlns:a16="http://schemas.microsoft.com/office/drawing/2014/main" id="{0D973F40-CE99-4D2A-B269-A1D8BC72B962}"/>
                </a:ext>
              </a:extLst>
            </p:cNvPr>
            <p:cNvSpPr/>
            <p:nvPr/>
          </p:nvSpPr>
          <p:spPr>
            <a:xfrm>
              <a:off x="1123699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8071;p75">
              <a:extLst>
                <a:ext uri="{FF2B5EF4-FFF2-40B4-BE49-F238E27FC236}">
                  <a16:creationId xmlns="" xmlns:a16="http://schemas.microsoft.com/office/drawing/2014/main" id="{0E30632C-5E75-45A9-AE65-678054E264A4}"/>
                </a:ext>
              </a:extLst>
            </p:cNvPr>
            <p:cNvSpPr/>
            <p:nvPr/>
          </p:nvSpPr>
          <p:spPr>
            <a:xfrm>
              <a:off x="1123699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8072;p75">
              <a:extLst>
                <a:ext uri="{FF2B5EF4-FFF2-40B4-BE49-F238E27FC236}">
                  <a16:creationId xmlns="" xmlns:a16="http://schemas.microsoft.com/office/drawing/2014/main" id="{76CEA227-D68C-41C7-9EC7-2FC19DE87B7A}"/>
                </a:ext>
              </a:extLst>
            </p:cNvPr>
            <p:cNvSpPr/>
            <p:nvPr/>
          </p:nvSpPr>
          <p:spPr>
            <a:xfrm>
              <a:off x="1092186" y="215385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8073;p75">
              <a:extLst>
                <a:ext uri="{FF2B5EF4-FFF2-40B4-BE49-F238E27FC236}">
                  <a16:creationId xmlns="" xmlns:a16="http://schemas.microsoft.com/office/drawing/2014/main" id="{8A0C4860-3E3E-4D56-A62D-691FD8D3F8A8}"/>
                </a:ext>
              </a:extLst>
            </p:cNvPr>
            <p:cNvSpPr/>
            <p:nvPr/>
          </p:nvSpPr>
          <p:spPr>
            <a:xfrm>
              <a:off x="1092186" y="215385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8074;p75">
              <a:extLst>
                <a:ext uri="{FF2B5EF4-FFF2-40B4-BE49-F238E27FC236}">
                  <a16:creationId xmlns="" xmlns:a16="http://schemas.microsoft.com/office/drawing/2014/main" id="{EBCFC7EF-5959-4548-A4FC-75D6B7724C07}"/>
                </a:ext>
              </a:extLst>
            </p:cNvPr>
            <p:cNvSpPr/>
            <p:nvPr/>
          </p:nvSpPr>
          <p:spPr>
            <a:xfrm>
              <a:off x="1052477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8075;p75">
              <a:extLst>
                <a:ext uri="{FF2B5EF4-FFF2-40B4-BE49-F238E27FC236}">
                  <a16:creationId xmlns="" xmlns:a16="http://schemas.microsoft.com/office/drawing/2014/main" id="{0BA70D09-8F9B-41DC-A3D1-E51470351A86}"/>
                </a:ext>
              </a:extLst>
            </p:cNvPr>
            <p:cNvSpPr/>
            <p:nvPr/>
          </p:nvSpPr>
          <p:spPr>
            <a:xfrm>
              <a:off x="1052477" y="215385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8076;p75">
              <a:extLst>
                <a:ext uri="{FF2B5EF4-FFF2-40B4-BE49-F238E27FC236}">
                  <a16:creationId xmlns="" xmlns:a16="http://schemas.microsoft.com/office/drawing/2014/main" id="{1BA04389-EFFF-40FC-A49C-46FBBFBE062D}"/>
                </a:ext>
              </a:extLst>
            </p:cNvPr>
            <p:cNvSpPr/>
            <p:nvPr/>
          </p:nvSpPr>
          <p:spPr>
            <a:xfrm>
              <a:off x="1020964" y="215385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8077;p75">
              <a:extLst>
                <a:ext uri="{FF2B5EF4-FFF2-40B4-BE49-F238E27FC236}">
                  <a16:creationId xmlns="" xmlns:a16="http://schemas.microsoft.com/office/drawing/2014/main" id="{F2C1B0D3-F1CC-4AA3-B0E2-B96E1DC79667}"/>
                </a:ext>
              </a:extLst>
            </p:cNvPr>
            <p:cNvSpPr/>
            <p:nvPr/>
          </p:nvSpPr>
          <p:spPr>
            <a:xfrm>
              <a:off x="1020964" y="215385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8078;p75">
              <a:extLst>
                <a:ext uri="{FF2B5EF4-FFF2-40B4-BE49-F238E27FC236}">
                  <a16:creationId xmlns="" xmlns:a16="http://schemas.microsoft.com/office/drawing/2014/main" id="{93B0400F-0715-42D3-92FB-2394310D9120}"/>
                </a:ext>
              </a:extLst>
            </p:cNvPr>
            <p:cNvSpPr/>
            <p:nvPr/>
          </p:nvSpPr>
          <p:spPr>
            <a:xfrm>
              <a:off x="995274" y="2122357"/>
              <a:ext cx="231161" cy="7033"/>
            </a:xfrm>
            <a:custGeom>
              <a:avLst/>
              <a:gdLst/>
              <a:ahLst/>
              <a:cxnLst/>
              <a:rect l="l" t="t" r="r" b="b"/>
              <a:pathLst>
                <a:path w="8575" h="261" extrusionOk="0">
                  <a:moveTo>
                    <a:pt x="1" y="1"/>
                  </a:move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  <a:close/>
                  <a:moveTo>
                    <a:pt x="1170" y="1"/>
                  </a:moveTo>
                  <a:lnTo>
                    <a:pt x="1170" y="261"/>
                  </a:lnTo>
                  <a:lnTo>
                    <a:pt x="2123" y="261"/>
                  </a:lnTo>
                  <a:lnTo>
                    <a:pt x="2123" y="1"/>
                  </a:lnTo>
                  <a:close/>
                  <a:moveTo>
                    <a:pt x="2686" y="1"/>
                  </a:moveTo>
                  <a:lnTo>
                    <a:pt x="2686" y="261"/>
                  </a:lnTo>
                  <a:lnTo>
                    <a:pt x="3595" y="261"/>
                  </a:lnTo>
                  <a:lnTo>
                    <a:pt x="3595" y="1"/>
                  </a:lnTo>
                  <a:close/>
                  <a:moveTo>
                    <a:pt x="3855" y="1"/>
                  </a:moveTo>
                  <a:lnTo>
                    <a:pt x="3855" y="261"/>
                  </a:lnTo>
                  <a:lnTo>
                    <a:pt x="4764" y="261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261"/>
                  </a:lnTo>
                  <a:lnTo>
                    <a:pt x="6236" y="261"/>
                  </a:lnTo>
                  <a:lnTo>
                    <a:pt x="6236" y="1"/>
                  </a:lnTo>
                  <a:close/>
                  <a:moveTo>
                    <a:pt x="6496" y="1"/>
                  </a:moveTo>
                  <a:lnTo>
                    <a:pt x="6496" y="261"/>
                  </a:lnTo>
                  <a:lnTo>
                    <a:pt x="7449" y="261"/>
                  </a:lnTo>
                  <a:lnTo>
                    <a:pt x="7449" y="1"/>
                  </a:lnTo>
                  <a:close/>
                  <a:moveTo>
                    <a:pt x="8012" y="1"/>
                  </a:moveTo>
                  <a:lnTo>
                    <a:pt x="8012" y="261"/>
                  </a:lnTo>
                  <a:lnTo>
                    <a:pt x="8531" y="261"/>
                  </a:lnTo>
                  <a:lnTo>
                    <a:pt x="857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8079;p75">
              <a:extLst>
                <a:ext uri="{FF2B5EF4-FFF2-40B4-BE49-F238E27FC236}">
                  <a16:creationId xmlns="" xmlns:a16="http://schemas.microsoft.com/office/drawing/2014/main" id="{2092D029-8293-4592-B328-5B14747A511C}"/>
                </a:ext>
              </a:extLst>
            </p:cNvPr>
            <p:cNvSpPr/>
            <p:nvPr/>
          </p:nvSpPr>
          <p:spPr>
            <a:xfrm>
              <a:off x="995274" y="2122357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8080;p75">
              <a:extLst>
                <a:ext uri="{FF2B5EF4-FFF2-40B4-BE49-F238E27FC236}">
                  <a16:creationId xmlns="" xmlns:a16="http://schemas.microsoft.com/office/drawing/2014/main" id="{6F4294D7-B957-43BC-8BC9-7D1F9968B0EF}"/>
                </a:ext>
              </a:extLst>
            </p:cNvPr>
            <p:cNvSpPr/>
            <p:nvPr/>
          </p:nvSpPr>
          <p:spPr>
            <a:xfrm>
              <a:off x="1026814" y="2122357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8081;p75">
              <a:extLst>
                <a:ext uri="{FF2B5EF4-FFF2-40B4-BE49-F238E27FC236}">
                  <a16:creationId xmlns="" xmlns:a16="http://schemas.microsoft.com/office/drawing/2014/main" id="{C550E808-D3F8-408E-AB1B-4BAB56206179}"/>
                </a:ext>
              </a:extLst>
            </p:cNvPr>
            <p:cNvSpPr/>
            <p:nvPr/>
          </p:nvSpPr>
          <p:spPr>
            <a:xfrm>
              <a:off x="1067654" y="2122357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8082;p75">
              <a:extLst>
                <a:ext uri="{FF2B5EF4-FFF2-40B4-BE49-F238E27FC236}">
                  <a16:creationId xmlns="" xmlns:a16="http://schemas.microsoft.com/office/drawing/2014/main" id="{FBE441BC-2D94-4842-9C97-7C25FD5E3113}"/>
                </a:ext>
              </a:extLst>
            </p:cNvPr>
            <p:cNvSpPr/>
            <p:nvPr/>
          </p:nvSpPr>
          <p:spPr>
            <a:xfrm>
              <a:off x="1099168" y="2122357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8083;p75">
              <a:extLst>
                <a:ext uri="{FF2B5EF4-FFF2-40B4-BE49-F238E27FC236}">
                  <a16:creationId xmlns="" xmlns:a16="http://schemas.microsoft.com/office/drawing/2014/main" id="{9B293CED-4866-4267-8B30-7D1C0ACF5CDE}"/>
                </a:ext>
              </a:extLst>
            </p:cNvPr>
            <p:cNvSpPr/>
            <p:nvPr/>
          </p:nvSpPr>
          <p:spPr>
            <a:xfrm>
              <a:off x="1138876" y="2122357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8084;p75">
              <a:extLst>
                <a:ext uri="{FF2B5EF4-FFF2-40B4-BE49-F238E27FC236}">
                  <a16:creationId xmlns="" xmlns:a16="http://schemas.microsoft.com/office/drawing/2014/main" id="{47BEE81B-1701-4EE5-B19B-95BFF0AA3FBC}"/>
                </a:ext>
              </a:extLst>
            </p:cNvPr>
            <p:cNvSpPr/>
            <p:nvPr/>
          </p:nvSpPr>
          <p:spPr>
            <a:xfrm>
              <a:off x="1170389" y="2122357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8085;p75">
              <a:extLst>
                <a:ext uri="{FF2B5EF4-FFF2-40B4-BE49-F238E27FC236}">
                  <a16:creationId xmlns="" xmlns:a16="http://schemas.microsoft.com/office/drawing/2014/main" id="{730647E4-EA82-45E1-A18C-45742BBDC901}"/>
                </a:ext>
              </a:extLst>
            </p:cNvPr>
            <p:cNvSpPr/>
            <p:nvPr/>
          </p:nvSpPr>
          <p:spPr>
            <a:xfrm>
              <a:off x="1211230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8086;p75">
              <a:extLst>
                <a:ext uri="{FF2B5EF4-FFF2-40B4-BE49-F238E27FC236}">
                  <a16:creationId xmlns="" xmlns:a16="http://schemas.microsoft.com/office/drawing/2014/main" id="{2FDFEB7C-A6D7-4C60-8564-CFF69F13C73F}"/>
                </a:ext>
              </a:extLst>
            </p:cNvPr>
            <p:cNvSpPr/>
            <p:nvPr/>
          </p:nvSpPr>
          <p:spPr>
            <a:xfrm>
              <a:off x="1196053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8087;p75">
              <a:extLst>
                <a:ext uri="{FF2B5EF4-FFF2-40B4-BE49-F238E27FC236}">
                  <a16:creationId xmlns="" xmlns:a16="http://schemas.microsoft.com/office/drawing/2014/main" id="{795EFB3F-4D83-4ACE-A567-A5398855A11A}"/>
                </a:ext>
              </a:extLst>
            </p:cNvPr>
            <p:cNvSpPr/>
            <p:nvPr/>
          </p:nvSpPr>
          <p:spPr>
            <a:xfrm>
              <a:off x="1196053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8088;p75">
              <a:extLst>
                <a:ext uri="{FF2B5EF4-FFF2-40B4-BE49-F238E27FC236}">
                  <a16:creationId xmlns="" xmlns:a16="http://schemas.microsoft.com/office/drawing/2014/main" id="{737CC49B-FA91-4D5F-A9D2-82633F72978A}"/>
                </a:ext>
              </a:extLst>
            </p:cNvPr>
            <p:cNvSpPr/>
            <p:nvPr/>
          </p:nvSpPr>
          <p:spPr>
            <a:xfrm>
              <a:off x="1163380" y="2122357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8089;p75">
              <a:extLst>
                <a:ext uri="{FF2B5EF4-FFF2-40B4-BE49-F238E27FC236}">
                  <a16:creationId xmlns="" xmlns:a16="http://schemas.microsoft.com/office/drawing/2014/main" id="{2E7B3D7C-89DE-4219-8E2A-2350D9AB935A}"/>
                </a:ext>
              </a:extLst>
            </p:cNvPr>
            <p:cNvSpPr/>
            <p:nvPr/>
          </p:nvSpPr>
          <p:spPr>
            <a:xfrm>
              <a:off x="1163380" y="2122357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8090;p75">
              <a:extLst>
                <a:ext uri="{FF2B5EF4-FFF2-40B4-BE49-F238E27FC236}">
                  <a16:creationId xmlns="" xmlns:a16="http://schemas.microsoft.com/office/drawing/2014/main" id="{D8B703DD-D487-457E-8817-D2DE7BDF7614}"/>
                </a:ext>
              </a:extLst>
            </p:cNvPr>
            <p:cNvSpPr/>
            <p:nvPr/>
          </p:nvSpPr>
          <p:spPr>
            <a:xfrm>
              <a:off x="1123699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8091;p75">
              <a:extLst>
                <a:ext uri="{FF2B5EF4-FFF2-40B4-BE49-F238E27FC236}">
                  <a16:creationId xmlns="" xmlns:a16="http://schemas.microsoft.com/office/drawing/2014/main" id="{A93C974E-7F70-4967-8488-88DAB076CC0F}"/>
                </a:ext>
              </a:extLst>
            </p:cNvPr>
            <p:cNvSpPr/>
            <p:nvPr/>
          </p:nvSpPr>
          <p:spPr>
            <a:xfrm>
              <a:off x="1123699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8092;p75">
              <a:extLst>
                <a:ext uri="{FF2B5EF4-FFF2-40B4-BE49-F238E27FC236}">
                  <a16:creationId xmlns="" xmlns:a16="http://schemas.microsoft.com/office/drawing/2014/main" id="{1D30925D-D507-452C-8FDC-071A7B1351A9}"/>
                </a:ext>
              </a:extLst>
            </p:cNvPr>
            <p:cNvSpPr/>
            <p:nvPr/>
          </p:nvSpPr>
          <p:spPr>
            <a:xfrm>
              <a:off x="1092186" y="2122357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8093;p75">
              <a:extLst>
                <a:ext uri="{FF2B5EF4-FFF2-40B4-BE49-F238E27FC236}">
                  <a16:creationId xmlns="" xmlns:a16="http://schemas.microsoft.com/office/drawing/2014/main" id="{1D8342C0-2AC3-4F41-B181-1E243C0DD309}"/>
                </a:ext>
              </a:extLst>
            </p:cNvPr>
            <p:cNvSpPr/>
            <p:nvPr/>
          </p:nvSpPr>
          <p:spPr>
            <a:xfrm>
              <a:off x="1092186" y="2122357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8094;p75">
              <a:extLst>
                <a:ext uri="{FF2B5EF4-FFF2-40B4-BE49-F238E27FC236}">
                  <a16:creationId xmlns="" xmlns:a16="http://schemas.microsoft.com/office/drawing/2014/main" id="{9195AC15-E64C-4E95-98BF-F0C5A3D8B230}"/>
                </a:ext>
              </a:extLst>
            </p:cNvPr>
            <p:cNvSpPr/>
            <p:nvPr/>
          </p:nvSpPr>
          <p:spPr>
            <a:xfrm>
              <a:off x="1052477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8095;p75">
              <a:extLst>
                <a:ext uri="{FF2B5EF4-FFF2-40B4-BE49-F238E27FC236}">
                  <a16:creationId xmlns="" xmlns:a16="http://schemas.microsoft.com/office/drawing/2014/main" id="{AF242EAE-08F0-479A-BB1F-3C20407EED1B}"/>
                </a:ext>
              </a:extLst>
            </p:cNvPr>
            <p:cNvSpPr/>
            <p:nvPr/>
          </p:nvSpPr>
          <p:spPr>
            <a:xfrm>
              <a:off x="1052477" y="2122357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8096;p75">
              <a:extLst>
                <a:ext uri="{FF2B5EF4-FFF2-40B4-BE49-F238E27FC236}">
                  <a16:creationId xmlns="" xmlns:a16="http://schemas.microsoft.com/office/drawing/2014/main" id="{9D614094-764C-4031-8BB5-0C200AC54D01}"/>
                </a:ext>
              </a:extLst>
            </p:cNvPr>
            <p:cNvSpPr/>
            <p:nvPr/>
          </p:nvSpPr>
          <p:spPr>
            <a:xfrm>
              <a:off x="1020964" y="2122357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8097;p75">
              <a:extLst>
                <a:ext uri="{FF2B5EF4-FFF2-40B4-BE49-F238E27FC236}">
                  <a16:creationId xmlns="" xmlns:a16="http://schemas.microsoft.com/office/drawing/2014/main" id="{544D721F-07B1-41C0-8C92-14EA982A8A83}"/>
                </a:ext>
              </a:extLst>
            </p:cNvPr>
            <p:cNvSpPr/>
            <p:nvPr/>
          </p:nvSpPr>
          <p:spPr>
            <a:xfrm>
              <a:off x="1020964" y="2122357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8098;p75">
              <a:extLst>
                <a:ext uri="{FF2B5EF4-FFF2-40B4-BE49-F238E27FC236}">
                  <a16:creationId xmlns="" xmlns:a16="http://schemas.microsoft.com/office/drawing/2014/main" id="{54E546D3-71B1-4426-B964-148BDFA2F89B}"/>
                </a:ext>
              </a:extLst>
            </p:cNvPr>
            <p:cNvSpPr/>
            <p:nvPr/>
          </p:nvSpPr>
          <p:spPr>
            <a:xfrm>
              <a:off x="996460" y="2081531"/>
              <a:ext cx="234638" cy="15198"/>
            </a:xfrm>
            <a:custGeom>
              <a:avLst/>
              <a:gdLst/>
              <a:ahLst/>
              <a:cxnLst/>
              <a:rect l="l" t="t" r="r" b="b"/>
              <a:pathLst>
                <a:path w="8704" h="564" extrusionOk="0">
                  <a:moveTo>
                    <a:pt x="0" y="0"/>
                  </a:moveTo>
                  <a:lnTo>
                    <a:pt x="0" y="303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  <a:close/>
                  <a:moveTo>
                    <a:pt x="1126" y="0"/>
                  </a:moveTo>
                  <a:lnTo>
                    <a:pt x="1126" y="563"/>
                  </a:lnTo>
                  <a:lnTo>
                    <a:pt x="2079" y="563"/>
                  </a:lnTo>
                  <a:lnTo>
                    <a:pt x="2079" y="0"/>
                  </a:lnTo>
                  <a:close/>
                  <a:moveTo>
                    <a:pt x="2642" y="0"/>
                  </a:moveTo>
                  <a:lnTo>
                    <a:pt x="2642" y="563"/>
                  </a:lnTo>
                  <a:lnTo>
                    <a:pt x="3551" y="563"/>
                  </a:lnTo>
                  <a:lnTo>
                    <a:pt x="3551" y="0"/>
                  </a:lnTo>
                  <a:close/>
                  <a:moveTo>
                    <a:pt x="3811" y="0"/>
                  </a:moveTo>
                  <a:lnTo>
                    <a:pt x="3811" y="563"/>
                  </a:lnTo>
                  <a:lnTo>
                    <a:pt x="4720" y="563"/>
                  </a:lnTo>
                  <a:lnTo>
                    <a:pt x="4720" y="0"/>
                  </a:lnTo>
                  <a:close/>
                  <a:moveTo>
                    <a:pt x="5283" y="0"/>
                  </a:moveTo>
                  <a:lnTo>
                    <a:pt x="5283" y="563"/>
                  </a:lnTo>
                  <a:lnTo>
                    <a:pt x="6192" y="563"/>
                  </a:lnTo>
                  <a:lnTo>
                    <a:pt x="6192" y="0"/>
                  </a:lnTo>
                  <a:close/>
                  <a:moveTo>
                    <a:pt x="6452" y="0"/>
                  </a:moveTo>
                  <a:lnTo>
                    <a:pt x="6452" y="563"/>
                  </a:lnTo>
                  <a:lnTo>
                    <a:pt x="7405" y="563"/>
                  </a:lnTo>
                  <a:lnTo>
                    <a:pt x="7405" y="0"/>
                  </a:lnTo>
                  <a:close/>
                  <a:moveTo>
                    <a:pt x="7968" y="0"/>
                  </a:moveTo>
                  <a:lnTo>
                    <a:pt x="7968" y="563"/>
                  </a:lnTo>
                  <a:lnTo>
                    <a:pt x="8617" y="563"/>
                  </a:lnTo>
                  <a:lnTo>
                    <a:pt x="8704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8099;p75">
              <a:extLst>
                <a:ext uri="{FF2B5EF4-FFF2-40B4-BE49-F238E27FC236}">
                  <a16:creationId xmlns="" xmlns:a16="http://schemas.microsoft.com/office/drawing/2014/main" id="{50171D04-651A-4956-A28D-7D91CAFF878A}"/>
                </a:ext>
              </a:extLst>
            </p:cNvPr>
            <p:cNvSpPr/>
            <p:nvPr/>
          </p:nvSpPr>
          <p:spPr>
            <a:xfrm>
              <a:off x="996460" y="208153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03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8100;p75">
              <a:extLst>
                <a:ext uri="{FF2B5EF4-FFF2-40B4-BE49-F238E27FC236}">
                  <a16:creationId xmlns="" xmlns:a16="http://schemas.microsoft.com/office/drawing/2014/main" id="{8D74569C-49CF-4401-AF1D-F3628F495072}"/>
                </a:ext>
              </a:extLst>
            </p:cNvPr>
            <p:cNvSpPr/>
            <p:nvPr/>
          </p:nvSpPr>
          <p:spPr>
            <a:xfrm>
              <a:off x="1026814" y="2081531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8101;p75">
              <a:extLst>
                <a:ext uri="{FF2B5EF4-FFF2-40B4-BE49-F238E27FC236}">
                  <a16:creationId xmlns="" xmlns:a16="http://schemas.microsoft.com/office/drawing/2014/main" id="{F18C9EF9-7670-4630-AF73-E11F10CE649D}"/>
                </a:ext>
              </a:extLst>
            </p:cNvPr>
            <p:cNvSpPr/>
            <p:nvPr/>
          </p:nvSpPr>
          <p:spPr>
            <a:xfrm>
              <a:off x="1067654" y="208153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8102;p75">
              <a:extLst>
                <a:ext uri="{FF2B5EF4-FFF2-40B4-BE49-F238E27FC236}">
                  <a16:creationId xmlns="" xmlns:a16="http://schemas.microsoft.com/office/drawing/2014/main" id="{2B7BF674-222F-4C9E-8EA6-4EE63484AB2E}"/>
                </a:ext>
              </a:extLst>
            </p:cNvPr>
            <p:cNvSpPr/>
            <p:nvPr/>
          </p:nvSpPr>
          <p:spPr>
            <a:xfrm>
              <a:off x="1099168" y="208153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8103;p75">
              <a:extLst>
                <a:ext uri="{FF2B5EF4-FFF2-40B4-BE49-F238E27FC236}">
                  <a16:creationId xmlns="" xmlns:a16="http://schemas.microsoft.com/office/drawing/2014/main" id="{158FECD3-06A5-46F5-9C49-1B35048FF057}"/>
                </a:ext>
              </a:extLst>
            </p:cNvPr>
            <p:cNvSpPr/>
            <p:nvPr/>
          </p:nvSpPr>
          <p:spPr>
            <a:xfrm>
              <a:off x="1138876" y="208153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8104;p75">
              <a:extLst>
                <a:ext uri="{FF2B5EF4-FFF2-40B4-BE49-F238E27FC236}">
                  <a16:creationId xmlns="" xmlns:a16="http://schemas.microsoft.com/office/drawing/2014/main" id="{45C14695-CF2B-4B1F-A342-DDB517B49176}"/>
                </a:ext>
              </a:extLst>
            </p:cNvPr>
            <p:cNvSpPr/>
            <p:nvPr/>
          </p:nvSpPr>
          <p:spPr>
            <a:xfrm>
              <a:off x="1170389" y="2081531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8105;p75">
              <a:extLst>
                <a:ext uri="{FF2B5EF4-FFF2-40B4-BE49-F238E27FC236}">
                  <a16:creationId xmlns="" xmlns:a16="http://schemas.microsoft.com/office/drawing/2014/main" id="{E4D5C7B3-F5DA-4A88-BBEB-3AA5FB28EC63}"/>
                </a:ext>
              </a:extLst>
            </p:cNvPr>
            <p:cNvSpPr/>
            <p:nvPr/>
          </p:nvSpPr>
          <p:spPr>
            <a:xfrm>
              <a:off x="1211230" y="2081531"/>
              <a:ext cx="19868" cy="15198"/>
            </a:xfrm>
            <a:custGeom>
              <a:avLst/>
              <a:gdLst/>
              <a:ahLst/>
              <a:cxnLst/>
              <a:rect l="l" t="t" r="r" b="b"/>
              <a:pathLst>
                <a:path w="737" h="564" fill="none" extrusionOk="0">
                  <a:moveTo>
                    <a:pt x="73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650" y="563"/>
                  </a:lnTo>
                  <a:lnTo>
                    <a:pt x="650" y="563"/>
                  </a:lnTo>
                  <a:lnTo>
                    <a:pt x="7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8106;p75">
              <a:extLst>
                <a:ext uri="{FF2B5EF4-FFF2-40B4-BE49-F238E27FC236}">
                  <a16:creationId xmlns="" xmlns:a16="http://schemas.microsoft.com/office/drawing/2014/main" id="{BF5077F9-8A52-4E4C-B866-E1A9D1614513}"/>
                </a:ext>
              </a:extLst>
            </p:cNvPr>
            <p:cNvSpPr/>
            <p:nvPr/>
          </p:nvSpPr>
          <p:spPr>
            <a:xfrm>
              <a:off x="1196053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8107;p75">
              <a:extLst>
                <a:ext uri="{FF2B5EF4-FFF2-40B4-BE49-F238E27FC236}">
                  <a16:creationId xmlns="" xmlns:a16="http://schemas.microsoft.com/office/drawing/2014/main" id="{18CB767D-0623-46EE-9C44-7A9DE7CC8085}"/>
                </a:ext>
              </a:extLst>
            </p:cNvPr>
            <p:cNvSpPr/>
            <p:nvPr/>
          </p:nvSpPr>
          <p:spPr>
            <a:xfrm>
              <a:off x="1196053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8108;p75">
              <a:extLst>
                <a:ext uri="{FF2B5EF4-FFF2-40B4-BE49-F238E27FC236}">
                  <a16:creationId xmlns="" xmlns:a16="http://schemas.microsoft.com/office/drawing/2014/main" id="{BEA71C63-DC7F-4E8A-B8F2-0D2FADADF198}"/>
                </a:ext>
              </a:extLst>
            </p:cNvPr>
            <p:cNvSpPr/>
            <p:nvPr/>
          </p:nvSpPr>
          <p:spPr>
            <a:xfrm>
              <a:off x="1163380" y="208153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8109;p75">
              <a:extLst>
                <a:ext uri="{FF2B5EF4-FFF2-40B4-BE49-F238E27FC236}">
                  <a16:creationId xmlns="" xmlns:a16="http://schemas.microsoft.com/office/drawing/2014/main" id="{77BAC2F2-DB8C-4CF0-B5A2-F374735BC63D}"/>
                </a:ext>
              </a:extLst>
            </p:cNvPr>
            <p:cNvSpPr/>
            <p:nvPr/>
          </p:nvSpPr>
          <p:spPr>
            <a:xfrm>
              <a:off x="1163380" y="208153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8110;p75">
              <a:extLst>
                <a:ext uri="{FF2B5EF4-FFF2-40B4-BE49-F238E27FC236}">
                  <a16:creationId xmlns="" xmlns:a16="http://schemas.microsoft.com/office/drawing/2014/main" id="{83B5C7D0-3AF8-4158-8BB8-686C9A50FFAD}"/>
                </a:ext>
              </a:extLst>
            </p:cNvPr>
            <p:cNvSpPr/>
            <p:nvPr/>
          </p:nvSpPr>
          <p:spPr>
            <a:xfrm>
              <a:off x="1123699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8111;p75">
              <a:extLst>
                <a:ext uri="{FF2B5EF4-FFF2-40B4-BE49-F238E27FC236}">
                  <a16:creationId xmlns="" xmlns:a16="http://schemas.microsoft.com/office/drawing/2014/main" id="{237D2EF0-338D-4866-90FB-F1C3C9A7CB43}"/>
                </a:ext>
              </a:extLst>
            </p:cNvPr>
            <p:cNvSpPr/>
            <p:nvPr/>
          </p:nvSpPr>
          <p:spPr>
            <a:xfrm>
              <a:off x="1123699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8112;p75">
              <a:extLst>
                <a:ext uri="{FF2B5EF4-FFF2-40B4-BE49-F238E27FC236}">
                  <a16:creationId xmlns="" xmlns:a16="http://schemas.microsoft.com/office/drawing/2014/main" id="{3DF3F190-4FF5-413F-A840-D1FD474E150B}"/>
                </a:ext>
              </a:extLst>
            </p:cNvPr>
            <p:cNvSpPr/>
            <p:nvPr/>
          </p:nvSpPr>
          <p:spPr>
            <a:xfrm>
              <a:off x="1092186" y="208153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8113;p75">
              <a:extLst>
                <a:ext uri="{FF2B5EF4-FFF2-40B4-BE49-F238E27FC236}">
                  <a16:creationId xmlns="" xmlns:a16="http://schemas.microsoft.com/office/drawing/2014/main" id="{6B12E03E-1D76-4E58-A7B0-85921826D3B4}"/>
                </a:ext>
              </a:extLst>
            </p:cNvPr>
            <p:cNvSpPr/>
            <p:nvPr/>
          </p:nvSpPr>
          <p:spPr>
            <a:xfrm>
              <a:off x="1092186" y="208153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8114;p75">
              <a:extLst>
                <a:ext uri="{FF2B5EF4-FFF2-40B4-BE49-F238E27FC236}">
                  <a16:creationId xmlns="" xmlns:a16="http://schemas.microsoft.com/office/drawing/2014/main" id="{511B4573-3AA7-4EDC-BF2D-63D3F2D909F9}"/>
                </a:ext>
              </a:extLst>
            </p:cNvPr>
            <p:cNvSpPr/>
            <p:nvPr/>
          </p:nvSpPr>
          <p:spPr>
            <a:xfrm>
              <a:off x="1052477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8115;p75">
              <a:extLst>
                <a:ext uri="{FF2B5EF4-FFF2-40B4-BE49-F238E27FC236}">
                  <a16:creationId xmlns="" xmlns:a16="http://schemas.microsoft.com/office/drawing/2014/main" id="{36DA4CAD-C849-4B6B-A6D2-ADD06690F6B9}"/>
                </a:ext>
              </a:extLst>
            </p:cNvPr>
            <p:cNvSpPr/>
            <p:nvPr/>
          </p:nvSpPr>
          <p:spPr>
            <a:xfrm>
              <a:off x="1052477" y="208153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8116;p75">
              <a:extLst>
                <a:ext uri="{FF2B5EF4-FFF2-40B4-BE49-F238E27FC236}">
                  <a16:creationId xmlns="" xmlns:a16="http://schemas.microsoft.com/office/drawing/2014/main" id="{72BA94D3-7EA1-439D-9A7A-ECE0B46A514E}"/>
                </a:ext>
              </a:extLst>
            </p:cNvPr>
            <p:cNvSpPr/>
            <p:nvPr/>
          </p:nvSpPr>
          <p:spPr>
            <a:xfrm>
              <a:off x="1020964" y="2081531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8117;p75">
              <a:extLst>
                <a:ext uri="{FF2B5EF4-FFF2-40B4-BE49-F238E27FC236}">
                  <a16:creationId xmlns="" xmlns:a16="http://schemas.microsoft.com/office/drawing/2014/main" id="{BBD9072A-BB51-42B7-AF94-4195E37EBC32}"/>
                </a:ext>
              </a:extLst>
            </p:cNvPr>
            <p:cNvSpPr/>
            <p:nvPr/>
          </p:nvSpPr>
          <p:spPr>
            <a:xfrm>
              <a:off x="1020964" y="2081531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8118;p75">
              <a:extLst>
                <a:ext uri="{FF2B5EF4-FFF2-40B4-BE49-F238E27FC236}">
                  <a16:creationId xmlns="" xmlns:a16="http://schemas.microsoft.com/office/drawing/2014/main" id="{BA2154D0-B78E-464F-BD16-062FEF9DC806}"/>
                </a:ext>
              </a:extLst>
            </p:cNvPr>
            <p:cNvSpPr/>
            <p:nvPr/>
          </p:nvSpPr>
          <p:spPr>
            <a:xfrm>
              <a:off x="997619" y="205003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8119;p75">
              <a:extLst>
                <a:ext uri="{FF2B5EF4-FFF2-40B4-BE49-F238E27FC236}">
                  <a16:creationId xmlns="" xmlns:a16="http://schemas.microsoft.com/office/drawing/2014/main" id="{0FA18AA5-D1BF-4E02-AC2F-43E4F150A741}"/>
                </a:ext>
              </a:extLst>
            </p:cNvPr>
            <p:cNvSpPr/>
            <p:nvPr/>
          </p:nvSpPr>
          <p:spPr>
            <a:xfrm>
              <a:off x="997619" y="205003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8120;p75">
              <a:extLst>
                <a:ext uri="{FF2B5EF4-FFF2-40B4-BE49-F238E27FC236}">
                  <a16:creationId xmlns="" xmlns:a16="http://schemas.microsoft.com/office/drawing/2014/main" id="{30055867-8ACF-4FCF-94AE-A26F71D9D558}"/>
                </a:ext>
              </a:extLst>
            </p:cNvPr>
            <p:cNvSpPr/>
            <p:nvPr/>
          </p:nvSpPr>
          <p:spPr>
            <a:xfrm>
              <a:off x="1067654" y="2050030"/>
              <a:ext cx="51381" cy="7006"/>
            </a:xfrm>
            <a:custGeom>
              <a:avLst/>
              <a:gdLst/>
              <a:ahLst/>
              <a:cxnLst/>
              <a:rect l="l" t="t" r="r" b="b"/>
              <a:pathLst>
                <a:path w="1906" h="260" extrusionOk="0">
                  <a:moveTo>
                    <a:pt x="1" y="0"/>
                  </a:moveTo>
                  <a:lnTo>
                    <a:pt x="1" y="43"/>
                  </a:lnTo>
                  <a:lnTo>
                    <a:pt x="910" y="130"/>
                  </a:lnTo>
                  <a:lnTo>
                    <a:pt x="87" y="0"/>
                  </a:lnTo>
                  <a:close/>
                  <a:moveTo>
                    <a:pt x="1170" y="173"/>
                  </a:moveTo>
                  <a:lnTo>
                    <a:pt x="1776" y="260"/>
                  </a:lnTo>
                  <a:lnTo>
                    <a:pt x="1906" y="260"/>
                  </a:lnTo>
                  <a:lnTo>
                    <a:pt x="1170" y="173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8121;p75">
              <a:extLst>
                <a:ext uri="{FF2B5EF4-FFF2-40B4-BE49-F238E27FC236}">
                  <a16:creationId xmlns="" xmlns:a16="http://schemas.microsoft.com/office/drawing/2014/main" id="{230F9793-B806-42C5-9368-245C5A75A4A7}"/>
                </a:ext>
              </a:extLst>
            </p:cNvPr>
            <p:cNvSpPr/>
            <p:nvPr/>
          </p:nvSpPr>
          <p:spPr>
            <a:xfrm>
              <a:off x="1067654" y="2050030"/>
              <a:ext cx="51381" cy="7006"/>
            </a:xfrm>
            <a:custGeom>
              <a:avLst/>
              <a:gdLst/>
              <a:ahLst/>
              <a:cxnLst/>
              <a:rect l="l" t="t" r="r" b="b"/>
              <a:pathLst>
                <a:path w="1906" h="260" fill="none" extrusionOk="0">
                  <a:moveTo>
                    <a:pt x="87" y="0"/>
                  </a:moveTo>
                  <a:lnTo>
                    <a:pt x="1" y="0"/>
                  </a:lnTo>
                  <a:lnTo>
                    <a:pt x="1" y="43"/>
                  </a:lnTo>
                  <a:lnTo>
                    <a:pt x="910" y="130"/>
                  </a:lnTo>
                  <a:lnTo>
                    <a:pt x="910" y="130"/>
                  </a:lnTo>
                  <a:lnTo>
                    <a:pt x="1170" y="173"/>
                  </a:lnTo>
                  <a:lnTo>
                    <a:pt x="1170" y="173"/>
                  </a:lnTo>
                  <a:lnTo>
                    <a:pt x="1776" y="260"/>
                  </a:lnTo>
                  <a:lnTo>
                    <a:pt x="1906" y="260"/>
                  </a:lnTo>
                  <a:lnTo>
                    <a:pt x="1170" y="173"/>
                  </a:lnTo>
                  <a:lnTo>
                    <a:pt x="910" y="13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8122;p75">
              <a:extLst>
                <a:ext uri="{FF2B5EF4-FFF2-40B4-BE49-F238E27FC236}">
                  <a16:creationId xmlns="" xmlns:a16="http://schemas.microsoft.com/office/drawing/2014/main" id="{FDCB6EB5-EDB5-42A7-9B0D-332E146F4AAC}"/>
                </a:ext>
              </a:extLst>
            </p:cNvPr>
            <p:cNvSpPr/>
            <p:nvPr/>
          </p:nvSpPr>
          <p:spPr>
            <a:xfrm>
              <a:off x="997619" y="2050030"/>
              <a:ext cx="117939" cy="7006"/>
            </a:xfrm>
            <a:custGeom>
              <a:avLst/>
              <a:gdLst/>
              <a:ahLst/>
              <a:cxnLst/>
              <a:rect l="l" t="t" r="r" b="b"/>
              <a:pathLst>
                <a:path w="4375" h="260" extrusionOk="0">
                  <a:moveTo>
                    <a:pt x="1" y="0"/>
                  </a:moveTo>
                  <a:lnTo>
                    <a:pt x="1" y="87"/>
                  </a:ln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  <a:close/>
                  <a:moveTo>
                    <a:pt x="1083" y="0"/>
                  </a:moveTo>
                  <a:lnTo>
                    <a:pt x="1083" y="260"/>
                  </a:lnTo>
                  <a:lnTo>
                    <a:pt x="2036" y="260"/>
                  </a:lnTo>
                  <a:lnTo>
                    <a:pt x="2036" y="0"/>
                  </a:lnTo>
                  <a:close/>
                  <a:moveTo>
                    <a:pt x="2599" y="43"/>
                  </a:moveTo>
                  <a:lnTo>
                    <a:pt x="2599" y="260"/>
                  </a:lnTo>
                  <a:lnTo>
                    <a:pt x="3508" y="260"/>
                  </a:lnTo>
                  <a:lnTo>
                    <a:pt x="3508" y="130"/>
                  </a:lnTo>
                  <a:lnTo>
                    <a:pt x="2599" y="43"/>
                  </a:lnTo>
                  <a:close/>
                  <a:moveTo>
                    <a:pt x="3768" y="173"/>
                  </a:moveTo>
                  <a:lnTo>
                    <a:pt x="3768" y="260"/>
                  </a:lnTo>
                  <a:lnTo>
                    <a:pt x="4374" y="260"/>
                  </a:lnTo>
                  <a:lnTo>
                    <a:pt x="3768" y="17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8123;p75">
              <a:extLst>
                <a:ext uri="{FF2B5EF4-FFF2-40B4-BE49-F238E27FC236}">
                  <a16:creationId xmlns="" xmlns:a16="http://schemas.microsoft.com/office/drawing/2014/main" id="{615503B8-8D2E-48AA-B7A5-9427E0150E6A}"/>
                </a:ext>
              </a:extLst>
            </p:cNvPr>
            <p:cNvSpPr/>
            <p:nvPr/>
          </p:nvSpPr>
          <p:spPr>
            <a:xfrm>
              <a:off x="1099168" y="2054692"/>
              <a:ext cx="16390" cy="2344"/>
            </a:xfrm>
            <a:custGeom>
              <a:avLst/>
              <a:gdLst/>
              <a:ahLst/>
              <a:cxnLst/>
              <a:rect l="l" t="t" r="r" b="b"/>
              <a:pathLst>
                <a:path w="608" h="87" fill="none" extrusionOk="0">
                  <a:moveTo>
                    <a:pt x="1" y="0"/>
                  </a:moveTo>
                  <a:lnTo>
                    <a:pt x="1" y="87"/>
                  </a:lnTo>
                  <a:lnTo>
                    <a:pt x="607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8124;p75">
              <a:extLst>
                <a:ext uri="{FF2B5EF4-FFF2-40B4-BE49-F238E27FC236}">
                  <a16:creationId xmlns="" xmlns:a16="http://schemas.microsoft.com/office/drawing/2014/main" id="{4D5180C7-50BF-44C7-9F8A-9FE2D8D4A693}"/>
                </a:ext>
              </a:extLst>
            </p:cNvPr>
            <p:cNvSpPr/>
            <p:nvPr/>
          </p:nvSpPr>
          <p:spPr>
            <a:xfrm>
              <a:off x="1067654" y="2051188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1" y="0"/>
                  </a:moveTo>
                  <a:lnTo>
                    <a:pt x="1" y="217"/>
                  </a:lnTo>
                  <a:lnTo>
                    <a:pt x="910" y="217"/>
                  </a:lnTo>
                  <a:lnTo>
                    <a:pt x="910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8125;p75">
              <a:extLst>
                <a:ext uri="{FF2B5EF4-FFF2-40B4-BE49-F238E27FC236}">
                  <a16:creationId xmlns="" xmlns:a16="http://schemas.microsoft.com/office/drawing/2014/main" id="{74F64250-B757-429C-9958-72E6DE23980F}"/>
                </a:ext>
              </a:extLst>
            </p:cNvPr>
            <p:cNvSpPr/>
            <p:nvPr/>
          </p:nvSpPr>
          <p:spPr>
            <a:xfrm>
              <a:off x="997619" y="2050030"/>
              <a:ext cx="23372" cy="7006"/>
            </a:xfrm>
            <a:custGeom>
              <a:avLst/>
              <a:gdLst/>
              <a:ahLst/>
              <a:cxnLst/>
              <a:rect l="l" t="t" r="r" b="b"/>
              <a:pathLst>
                <a:path w="867" h="260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260"/>
                  </a:lnTo>
                  <a:lnTo>
                    <a:pt x="867" y="260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8126;p75">
              <a:extLst>
                <a:ext uri="{FF2B5EF4-FFF2-40B4-BE49-F238E27FC236}">
                  <a16:creationId xmlns="" xmlns:a16="http://schemas.microsoft.com/office/drawing/2014/main" id="{92296963-3F36-4CD3-A2C9-AFBD1A28BD6B}"/>
                </a:ext>
              </a:extLst>
            </p:cNvPr>
            <p:cNvSpPr/>
            <p:nvPr/>
          </p:nvSpPr>
          <p:spPr>
            <a:xfrm>
              <a:off x="1026814" y="2050030"/>
              <a:ext cx="25690" cy="7006"/>
            </a:xfrm>
            <a:custGeom>
              <a:avLst/>
              <a:gdLst/>
              <a:ahLst/>
              <a:cxnLst/>
              <a:rect l="l" t="t" r="r" b="b"/>
              <a:pathLst>
                <a:path w="953" h="260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8127;p75">
              <a:extLst>
                <a:ext uri="{FF2B5EF4-FFF2-40B4-BE49-F238E27FC236}">
                  <a16:creationId xmlns="" xmlns:a16="http://schemas.microsoft.com/office/drawing/2014/main" id="{C7132402-5D76-4FEB-B9B6-444DB566CE47}"/>
                </a:ext>
              </a:extLst>
            </p:cNvPr>
            <p:cNvSpPr/>
            <p:nvPr/>
          </p:nvSpPr>
          <p:spPr>
            <a:xfrm>
              <a:off x="1092186" y="2053506"/>
              <a:ext cx="7009" cy="1213"/>
            </a:xfrm>
            <a:custGeom>
              <a:avLst/>
              <a:gdLst/>
              <a:ahLst/>
              <a:cxnLst/>
              <a:rect l="l" t="t" r="r" b="b"/>
              <a:pathLst>
                <a:path w="260" h="45" extrusionOk="0">
                  <a:moveTo>
                    <a:pt x="0" y="1"/>
                  </a:moveTo>
                  <a:lnTo>
                    <a:pt x="0" y="1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55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8128;p75">
              <a:extLst>
                <a:ext uri="{FF2B5EF4-FFF2-40B4-BE49-F238E27FC236}">
                  <a16:creationId xmlns="" xmlns:a16="http://schemas.microsoft.com/office/drawing/2014/main" id="{6054525F-38BA-4148-B188-C38B35BB9316}"/>
                </a:ext>
              </a:extLst>
            </p:cNvPr>
            <p:cNvSpPr/>
            <p:nvPr/>
          </p:nvSpPr>
          <p:spPr>
            <a:xfrm>
              <a:off x="1092186" y="2053506"/>
              <a:ext cx="7009" cy="1213"/>
            </a:xfrm>
            <a:custGeom>
              <a:avLst/>
              <a:gdLst/>
              <a:ahLst/>
              <a:cxnLst/>
              <a:rect l="l" t="t" r="r" b="b"/>
              <a:pathLst>
                <a:path w="260" h="4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8129;p75">
              <a:extLst>
                <a:ext uri="{FF2B5EF4-FFF2-40B4-BE49-F238E27FC236}">
                  <a16:creationId xmlns="" xmlns:a16="http://schemas.microsoft.com/office/drawing/2014/main" id="{23CFDB45-3CE5-4C55-A3B6-A6B5B9BD2F74}"/>
                </a:ext>
              </a:extLst>
            </p:cNvPr>
            <p:cNvSpPr/>
            <p:nvPr/>
          </p:nvSpPr>
          <p:spPr>
            <a:xfrm>
              <a:off x="1092186" y="2053506"/>
              <a:ext cx="7009" cy="3530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0" y="1"/>
                  </a:moveTo>
                  <a:lnTo>
                    <a:pt x="0" y="131"/>
                  </a:lnTo>
                  <a:lnTo>
                    <a:pt x="260" y="131"/>
                  </a:lnTo>
                  <a:lnTo>
                    <a:pt x="260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8130;p75">
              <a:extLst>
                <a:ext uri="{FF2B5EF4-FFF2-40B4-BE49-F238E27FC236}">
                  <a16:creationId xmlns="" xmlns:a16="http://schemas.microsoft.com/office/drawing/2014/main" id="{7DCD3807-4732-4220-ADC3-2059C1184E48}"/>
                </a:ext>
              </a:extLst>
            </p:cNvPr>
            <p:cNvSpPr/>
            <p:nvPr/>
          </p:nvSpPr>
          <p:spPr>
            <a:xfrm>
              <a:off x="1092186" y="2053506"/>
              <a:ext cx="7009" cy="3530"/>
            </a:xfrm>
            <a:custGeom>
              <a:avLst/>
              <a:gdLst/>
              <a:ahLst/>
              <a:cxnLst/>
              <a:rect l="l" t="t" r="r" b="b"/>
              <a:pathLst>
                <a:path w="260" h="131" fill="none" extrusionOk="0">
                  <a:moveTo>
                    <a:pt x="0" y="1"/>
                  </a:moveTo>
                  <a:lnTo>
                    <a:pt x="0" y="131"/>
                  </a:lnTo>
                  <a:lnTo>
                    <a:pt x="260" y="131"/>
                  </a:lnTo>
                  <a:lnTo>
                    <a:pt x="26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8131;p75">
              <a:extLst>
                <a:ext uri="{FF2B5EF4-FFF2-40B4-BE49-F238E27FC236}">
                  <a16:creationId xmlns="" xmlns:a16="http://schemas.microsoft.com/office/drawing/2014/main" id="{3864B8D5-C0AE-4A73-8B76-5ED934F0772E}"/>
                </a:ext>
              </a:extLst>
            </p:cNvPr>
            <p:cNvSpPr/>
            <p:nvPr/>
          </p:nvSpPr>
          <p:spPr>
            <a:xfrm>
              <a:off x="1065336" y="2050030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0" y="0"/>
                  </a:moveTo>
                  <a:lnTo>
                    <a:pt x="87" y="4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55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8132;p75">
              <a:extLst>
                <a:ext uri="{FF2B5EF4-FFF2-40B4-BE49-F238E27FC236}">
                  <a16:creationId xmlns="" xmlns:a16="http://schemas.microsoft.com/office/drawing/2014/main" id="{B12FCF57-684A-4BC9-BF2A-488EDFDE9A3F}"/>
                </a:ext>
              </a:extLst>
            </p:cNvPr>
            <p:cNvSpPr/>
            <p:nvPr/>
          </p:nvSpPr>
          <p:spPr>
            <a:xfrm>
              <a:off x="1065336" y="2050030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fill="none" extrusionOk="0">
                  <a:moveTo>
                    <a:pt x="87" y="0"/>
                  </a:moveTo>
                  <a:lnTo>
                    <a:pt x="0" y="0"/>
                  </a:lnTo>
                  <a:lnTo>
                    <a:pt x="87" y="43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8133;p75">
              <a:extLst>
                <a:ext uri="{FF2B5EF4-FFF2-40B4-BE49-F238E27FC236}">
                  <a16:creationId xmlns="" xmlns:a16="http://schemas.microsoft.com/office/drawing/2014/main" id="{0525E07C-017E-4875-AA30-0B15B3A09350}"/>
                </a:ext>
              </a:extLst>
            </p:cNvPr>
            <p:cNvSpPr/>
            <p:nvPr/>
          </p:nvSpPr>
          <p:spPr>
            <a:xfrm>
              <a:off x="1052477" y="2050030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4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8134;p75">
              <a:extLst>
                <a:ext uri="{FF2B5EF4-FFF2-40B4-BE49-F238E27FC236}">
                  <a16:creationId xmlns="" xmlns:a16="http://schemas.microsoft.com/office/drawing/2014/main" id="{D7CD4FA3-F4A5-4C42-8A92-38CCDAE9CA82}"/>
                </a:ext>
              </a:extLst>
            </p:cNvPr>
            <p:cNvSpPr/>
            <p:nvPr/>
          </p:nvSpPr>
          <p:spPr>
            <a:xfrm>
              <a:off x="1052477" y="2050030"/>
              <a:ext cx="15204" cy="7006"/>
            </a:xfrm>
            <a:custGeom>
              <a:avLst/>
              <a:gdLst/>
              <a:ahLst/>
              <a:cxnLst/>
              <a:rect l="l" t="t" r="r" b="b"/>
              <a:pathLst>
                <a:path w="564" h="260" fill="none" extrusionOk="0">
                  <a:moveTo>
                    <a:pt x="477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43"/>
                  </a:lnTo>
                  <a:lnTo>
                    <a:pt x="4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8135;p75">
              <a:extLst>
                <a:ext uri="{FF2B5EF4-FFF2-40B4-BE49-F238E27FC236}">
                  <a16:creationId xmlns="" xmlns:a16="http://schemas.microsoft.com/office/drawing/2014/main" id="{855549B7-B1B1-427D-B1B4-D6128BA4F464}"/>
                </a:ext>
              </a:extLst>
            </p:cNvPr>
            <p:cNvSpPr/>
            <p:nvPr/>
          </p:nvSpPr>
          <p:spPr>
            <a:xfrm>
              <a:off x="1020964" y="2050030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extrusionOk="0">
                  <a:moveTo>
                    <a:pt x="1" y="0"/>
                  </a:move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8136;p75">
              <a:extLst>
                <a:ext uri="{FF2B5EF4-FFF2-40B4-BE49-F238E27FC236}">
                  <a16:creationId xmlns="" xmlns:a16="http://schemas.microsoft.com/office/drawing/2014/main" id="{2CDAA8ED-83AC-4ABE-AAA0-644AEBAA7E30}"/>
                </a:ext>
              </a:extLst>
            </p:cNvPr>
            <p:cNvSpPr/>
            <p:nvPr/>
          </p:nvSpPr>
          <p:spPr>
            <a:xfrm>
              <a:off x="1020964" y="2050030"/>
              <a:ext cx="5877" cy="7006"/>
            </a:xfrm>
            <a:custGeom>
              <a:avLst/>
              <a:gdLst/>
              <a:ahLst/>
              <a:cxnLst/>
              <a:rect l="l" t="t" r="r" b="b"/>
              <a:pathLst>
                <a:path w="218" h="26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8137;p75">
              <a:extLst>
                <a:ext uri="{FF2B5EF4-FFF2-40B4-BE49-F238E27FC236}">
                  <a16:creationId xmlns="" xmlns:a16="http://schemas.microsoft.com/office/drawing/2014/main" id="{933BB4A9-20DB-4772-B102-F54888796BFA}"/>
                </a:ext>
              </a:extLst>
            </p:cNvPr>
            <p:cNvSpPr/>
            <p:nvPr/>
          </p:nvSpPr>
          <p:spPr>
            <a:xfrm>
              <a:off x="1015141" y="2090855"/>
              <a:ext cx="197302" cy="29211"/>
            </a:xfrm>
            <a:custGeom>
              <a:avLst/>
              <a:gdLst/>
              <a:ahLst/>
              <a:cxnLst/>
              <a:rect l="l" t="t" r="r" b="b"/>
              <a:pathLst>
                <a:path w="7319" h="1084" extrusionOk="0">
                  <a:moveTo>
                    <a:pt x="0" y="1"/>
                  </a:moveTo>
                  <a:lnTo>
                    <a:pt x="433" y="87"/>
                  </a:lnTo>
                  <a:lnTo>
                    <a:pt x="909" y="174"/>
                  </a:lnTo>
                  <a:lnTo>
                    <a:pt x="1342" y="260"/>
                  </a:lnTo>
                  <a:lnTo>
                    <a:pt x="1775" y="347"/>
                  </a:lnTo>
                  <a:lnTo>
                    <a:pt x="3637" y="607"/>
                  </a:lnTo>
                  <a:lnTo>
                    <a:pt x="5456" y="867"/>
                  </a:lnTo>
                  <a:lnTo>
                    <a:pt x="6366" y="997"/>
                  </a:lnTo>
                  <a:lnTo>
                    <a:pt x="7275" y="1083"/>
                  </a:lnTo>
                  <a:lnTo>
                    <a:pt x="7318" y="1083"/>
                  </a:lnTo>
                  <a:lnTo>
                    <a:pt x="7318" y="1040"/>
                  </a:lnTo>
                  <a:lnTo>
                    <a:pt x="7275" y="1040"/>
                  </a:lnTo>
                  <a:lnTo>
                    <a:pt x="6366" y="867"/>
                  </a:lnTo>
                  <a:lnTo>
                    <a:pt x="5456" y="737"/>
                  </a:lnTo>
                  <a:lnTo>
                    <a:pt x="3637" y="477"/>
                  </a:lnTo>
                  <a:lnTo>
                    <a:pt x="1862" y="217"/>
                  </a:lnTo>
                  <a:lnTo>
                    <a:pt x="1386" y="130"/>
                  </a:lnTo>
                  <a:lnTo>
                    <a:pt x="909" y="87"/>
                  </a:lnTo>
                  <a:lnTo>
                    <a:pt x="476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8138;p75">
              <a:extLst>
                <a:ext uri="{FF2B5EF4-FFF2-40B4-BE49-F238E27FC236}">
                  <a16:creationId xmlns="" xmlns:a16="http://schemas.microsoft.com/office/drawing/2014/main" id="{AB9ADBE2-4004-4010-90F0-15AF55EBBD0A}"/>
                </a:ext>
              </a:extLst>
            </p:cNvPr>
            <p:cNvSpPr/>
            <p:nvPr/>
          </p:nvSpPr>
          <p:spPr>
            <a:xfrm>
              <a:off x="1543913" y="2261217"/>
              <a:ext cx="605870" cy="376942"/>
            </a:xfrm>
            <a:custGeom>
              <a:avLst/>
              <a:gdLst/>
              <a:ahLst/>
              <a:cxnLst/>
              <a:rect l="l" t="t" r="r" b="b"/>
              <a:pathLst>
                <a:path w="22475" h="13988" extrusionOk="0">
                  <a:moveTo>
                    <a:pt x="16412" y="1"/>
                  </a:moveTo>
                  <a:lnTo>
                    <a:pt x="16109" y="44"/>
                  </a:lnTo>
                  <a:lnTo>
                    <a:pt x="16023" y="87"/>
                  </a:lnTo>
                  <a:lnTo>
                    <a:pt x="15936" y="174"/>
                  </a:lnTo>
                  <a:lnTo>
                    <a:pt x="14680" y="2036"/>
                  </a:lnTo>
                  <a:lnTo>
                    <a:pt x="13901" y="3075"/>
                  </a:lnTo>
                  <a:lnTo>
                    <a:pt x="13078" y="4114"/>
                  </a:lnTo>
                  <a:lnTo>
                    <a:pt x="12299" y="5110"/>
                  </a:lnTo>
                  <a:lnTo>
                    <a:pt x="11519" y="5890"/>
                  </a:lnTo>
                  <a:lnTo>
                    <a:pt x="11173" y="6193"/>
                  </a:lnTo>
                  <a:lnTo>
                    <a:pt x="10870" y="6453"/>
                  </a:lnTo>
                  <a:lnTo>
                    <a:pt x="10567" y="6626"/>
                  </a:lnTo>
                  <a:lnTo>
                    <a:pt x="10350" y="6712"/>
                  </a:lnTo>
                  <a:lnTo>
                    <a:pt x="10134" y="6712"/>
                  </a:lnTo>
                  <a:lnTo>
                    <a:pt x="9830" y="6669"/>
                  </a:lnTo>
                  <a:lnTo>
                    <a:pt x="9138" y="6453"/>
                  </a:lnTo>
                  <a:lnTo>
                    <a:pt x="8272" y="6106"/>
                  </a:lnTo>
                  <a:lnTo>
                    <a:pt x="7276" y="5587"/>
                  </a:lnTo>
                  <a:lnTo>
                    <a:pt x="6150" y="5024"/>
                  </a:lnTo>
                  <a:lnTo>
                    <a:pt x="4981" y="4374"/>
                  </a:lnTo>
                  <a:lnTo>
                    <a:pt x="3812" y="3681"/>
                  </a:lnTo>
                  <a:lnTo>
                    <a:pt x="2599" y="2945"/>
                  </a:lnTo>
                  <a:lnTo>
                    <a:pt x="1950" y="2555"/>
                  </a:lnTo>
                  <a:lnTo>
                    <a:pt x="1387" y="2296"/>
                  </a:lnTo>
                  <a:lnTo>
                    <a:pt x="954" y="2166"/>
                  </a:lnTo>
                  <a:lnTo>
                    <a:pt x="607" y="2122"/>
                  </a:lnTo>
                  <a:lnTo>
                    <a:pt x="477" y="2122"/>
                  </a:lnTo>
                  <a:lnTo>
                    <a:pt x="347" y="2166"/>
                  </a:lnTo>
                  <a:lnTo>
                    <a:pt x="217" y="2252"/>
                  </a:lnTo>
                  <a:lnTo>
                    <a:pt x="131" y="2339"/>
                  </a:lnTo>
                  <a:lnTo>
                    <a:pt x="44" y="2512"/>
                  </a:lnTo>
                  <a:lnTo>
                    <a:pt x="1" y="2815"/>
                  </a:lnTo>
                  <a:lnTo>
                    <a:pt x="1" y="3118"/>
                  </a:lnTo>
                  <a:lnTo>
                    <a:pt x="88" y="3465"/>
                  </a:lnTo>
                  <a:lnTo>
                    <a:pt x="174" y="3855"/>
                  </a:lnTo>
                  <a:lnTo>
                    <a:pt x="304" y="4244"/>
                  </a:lnTo>
                  <a:lnTo>
                    <a:pt x="694" y="5067"/>
                  </a:lnTo>
                  <a:lnTo>
                    <a:pt x="1083" y="5760"/>
                  </a:lnTo>
                  <a:lnTo>
                    <a:pt x="1646" y="6583"/>
                  </a:lnTo>
                  <a:lnTo>
                    <a:pt x="2253" y="7362"/>
                  </a:lnTo>
                  <a:lnTo>
                    <a:pt x="2902" y="8141"/>
                  </a:lnTo>
                  <a:lnTo>
                    <a:pt x="3595" y="8921"/>
                  </a:lnTo>
                  <a:lnTo>
                    <a:pt x="4331" y="9657"/>
                  </a:lnTo>
                  <a:lnTo>
                    <a:pt x="5067" y="10350"/>
                  </a:lnTo>
                  <a:lnTo>
                    <a:pt x="5803" y="10999"/>
                  </a:lnTo>
                  <a:lnTo>
                    <a:pt x="6583" y="11606"/>
                  </a:lnTo>
                  <a:lnTo>
                    <a:pt x="7319" y="12168"/>
                  </a:lnTo>
                  <a:lnTo>
                    <a:pt x="8098" y="12645"/>
                  </a:lnTo>
                  <a:lnTo>
                    <a:pt x="8791" y="13078"/>
                  </a:lnTo>
                  <a:lnTo>
                    <a:pt x="9527" y="13424"/>
                  </a:lnTo>
                  <a:lnTo>
                    <a:pt x="10177" y="13684"/>
                  </a:lnTo>
                  <a:lnTo>
                    <a:pt x="10826" y="13857"/>
                  </a:lnTo>
                  <a:lnTo>
                    <a:pt x="11433" y="13987"/>
                  </a:lnTo>
                  <a:lnTo>
                    <a:pt x="11692" y="13987"/>
                  </a:lnTo>
                  <a:lnTo>
                    <a:pt x="11952" y="13944"/>
                  </a:lnTo>
                  <a:lnTo>
                    <a:pt x="12212" y="13901"/>
                  </a:lnTo>
                  <a:lnTo>
                    <a:pt x="12472" y="13814"/>
                  </a:lnTo>
                  <a:lnTo>
                    <a:pt x="13035" y="13554"/>
                  </a:lnTo>
                  <a:lnTo>
                    <a:pt x="13684" y="13208"/>
                  </a:lnTo>
                  <a:lnTo>
                    <a:pt x="14377" y="12731"/>
                  </a:lnTo>
                  <a:lnTo>
                    <a:pt x="15157" y="12125"/>
                  </a:lnTo>
                  <a:lnTo>
                    <a:pt x="15893" y="11476"/>
                  </a:lnTo>
                  <a:lnTo>
                    <a:pt x="16672" y="10783"/>
                  </a:lnTo>
                  <a:lnTo>
                    <a:pt x="17452" y="10003"/>
                  </a:lnTo>
                  <a:lnTo>
                    <a:pt x="18231" y="9181"/>
                  </a:lnTo>
                  <a:lnTo>
                    <a:pt x="19011" y="8315"/>
                  </a:lnTo>
                  <a:lnTo>
                    <a:pt x="19703" y="7449"/>
                  </a:lnTo>
                  <a:lnTo>
                    <a:pt x="20396" y="6583"/>
                  </a:lnTo>
                  <a:lnTo>
                    <a:pt x="21046" y="5717"/>
                  </a:lnTo>
                  <a:lnTo>
                    <a:pt x="21565" y="4850"/>
                  </a:lnTo>
                  <a:lnTo>
                    <a:pt x="22085" y="4028"/>
                  </a:lnTo>
                  <a:lnTo>
                    <a:pt x="22475" y="3248"/>
                  </a:lnTo>
                  <a:lnTo>
                    <a:pt x="22475" y="3162"/>
                  </a:lnTo>
                  <a:lnTo>
                    <a:pt x="22475" y="3075"/>
                  </a:lnTo>
                  <a:lnTo>
                    <a:pt x="22301" y="2815"/>
                  </a:lnTo>
                  <a:lnTo>
                    <a:pt x="22042" y="2555"/>
                  </a:lnTo>
                  <a:lnTo>
                    <a:pt x="21695" y="2296"/>
                  </a:lnTo>
                  <a:lnTo>
                    <a:pt x="21219" y="1993"/>
                  </a:lnTo>
                  <a:lnTo>
                    <a:pt x="20699" y="1646"/>
                  </a:lnTo>
                  <a:lnTo>
                    <a:pt x="19573" y="1040"/>
                  </a:lnTo>
                  <a:lnTo>
                    <a:pt x="18361" y="520"/>
                  </a:lnTo>
                  <a:lnTo>
                    <a:pt x="17798" y="304"/>
                  </a:lnTo>
                  <a:lnTo>
                    <a:pt x="17278" y="174"/>
                  </a:lnTo>
                  <a:lnTo>
                    <a:pt x="16802" y="44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8139;p75">
              <a:extLst>
                <a:ext uri="{FF2B5EF4-FFF2-40B4-BE49-F238E27FC236}">
                  <a16:creationId xmlns="" xmlns:a16="http://schemas.microsoft.com/office/drawing/2014/main" id="{DC6F509E-407E-4852-B300-54EC7BAE8590}"/>
                </a:ext>
              </a:extLst>
            </p:cNvPr>
            <p:cNvSpPr/>
            <p:nvPr/>
          </p:nvSpPr>
          <p:spPr>
            <a:xfrm>
              <a:off x="1543913" y="2261217"/>
              <a:ext cx="605870" cy="376942"/>
            </a:xfrm>
            <a:custGeom>
              <a:avLst/>
              <a:gdLst/>
              <a:ahLst/>
              <a:cxnLst/>
              <a:rect l="l" t="t" r="r" b="b"/>
              <a:pathLst>
                <a:path w="22475" h="13988" fill="none" extrusionOk="0">
                  <a:moveTo>
                    <a:pt x="1083" y="5760"/>
                  </a:moveTo>
                  <a:lnTo>
                    <a:pt x="1083" y="5760"/>
                  </a:lnTo>
                  <a:lnTo>
                    <a:pt x="1646" y="6583"/>
                  </a:lnTo>
                  <a:lnTo>
                    <a:pt x="2253" y="7362"/>
                  </a:lnTo>
                  <a:lnTo>
                    <a:pt x="2902" y="8141"/>
                  </a:lnTo>
                  <a:lnTo>
                    <a:pt x="3595" y="8921"/>
                  </a:lnTo>
                  <a:lnTo>
                    <a:pt x="4331" y="9657"/>
                  </a:lnTo>
                  <a:lnTo>
                    <a:pt x="5067" y="10350"/>
                  </a:lnTo>
                  <a:lnTo>
                    <a:pt x="5803" y="10999"/>
                  </a:lnTo>
                  <a:lnTo>
                    <a:pt x="6583" y="11606"/>
                  </a:lnTo>
                  <a:lnTo>
                    <a:pt x="7319" y="12168"/>
                  </a:lnTo>
                  <a:lnTo>
                    <a:pt x="8098" y="12645"/>
                  </a:lnTo>
                  <a:lnTo>
                    <a:pt x="8791" y="13078"/>
                  </a:lnTo>
                  <a:lnTo>
                    <a:pt x="9527" y="13424"/>
                  </a:lnTo>
                  <a:lnTo>
                    <a:pt x="10177" y="13684"/>
                  </a:lnTo>
                  <a:lnTo>
                    <a:pt x="10826" y="13857"/>
                  </a:lnTo>
                  <a:lnTo>
                    <a:pt x="11433" y="13987"/>
                  </a:lnTo>
                  <a:lnTo>
                    <a:pt x="11692" y="13987"/>
                  </a:lnTo>
                  <a:lnTo>
                    <a:pt x="11952" y="13944"/>
                  </a:lnTo>
                  <a:lnTo>
                    <a:pt x="11952" y="13944"/>
                  </a:lnTo>
                  <a:lnTo>
                    <a:pt x="12212" y="13901"/>
                  </a:lnTo>
                  <a:lnTo>
                    <a:pt x="12472" y="13814"/>
                  </a:lnTo>
                  <a:lnTo>
                    <a:pt x="13035" y="13554"/>
                  </a:lnTo>
                  <a:lnTo>
                    <a:pt x="13684" y="13208"/>
                  </a:lnTo>
                  <a:lnTo>
                    <a:pt x="14377" y="12731"/>
                  </a:lnTo>
                  <a:lnTo>
                    <a:pt x="15157" y="12125"/>
                  </a:lnTo>
                  <a:lnTo>
                    <a:pt x="15893" y="11476"/>
                  </a:lnTo>
                  <a:lnTo>
                    <a:pt x="16672" y="10783"/>
                  </a:lnTo>
                  <a:lnTo>
                    <a:pt x="17452" y="10003"/>
                  </a:lnTo>
                  <a:lnTo>
                    <a:pt x="18231" y="9181"/>
                  </a:lnTo>
                  <a:lnTo>
                    <a:pt x="19011" y="8315"/>
                  </a:lnTo>
                  <a:lnTo>
                    <a:pt x="19703" y="7449"/>
                  </a:lnTo>
                  <a:lnTo>
                    <a:pt x="20396" y="6583"/>
                  </a:lnTo>
                  <a:lnTo>
                    <a:pt x="21046" y="5717"/>
                  </a:lnTo>
                  <a:lnTo>
                    <a:pt x="21565" y="4850"/>
                  </a:lnTo>
                  <a:lnTo>
                    <a:pt x="22085" y="4028"/>
                  </a:lnTo>
                  <a:lnTo>
                    <a:pt x="22475" y="3248"/>
                  </a:lnTo>
                  <a:lnTo>
                    <a:pt x="22475" y="3248"/>
                  </a:lnTo>
                  <a:lnTo>
                    <a:pt x="22475" y="3162"/>
                  </a:lnTo>
                  <a:lnTo>
                    <a:pt x="22475" y="3075"/>
                  </a:lnTo>
                  <a:lnTo>
                    <a:pt x="22301" y="2815"/>
                  </a:lnTo>
                  <a:lnTo>
                    <a:pt x="22042" y="2555"/>
                  </a:lnTo>
                  <a:lnTo>
                    <a:pt x="21695" y="2296"/>
                  </a:lnTo>
                  <a:lnTo>
                    <a:pt x="21219" y="1993"/>
                  </a:lnTo>
                  <a:lnTo>
                    <a:pt x="20699" y="1646"/>
                  </a:lnTo>
                  <a:lnTo>
                    <a:pt x="19573" y="1040"/>
                  </a:lnTo>
                  <a:lnTo>
                    <a:pt x="18361" y="520"/>
                  </a:lnTo>
                  <a:lnTo>
                    <a:pt x="17798" y="304"/>
                  </a:lnTo>
                  <a:lnTo>
                    <a:pt x="17278" y="174"/>
                  </a:lnTo>
                  <a:lnTo>
                    <a:pt x="16802" y="44"/>
                  </a:lnTo>
                  <a:lnTo>
                    <a:pt x="16412" y="1"/>
                  </a:lnTo>
                  <a:lnTo>
                    <a:pt x="16109" y="44"/>
                  </a:lnTo>
                  <a:lnTo>
                    <a:pt x="16023" y="87"/>
                  </a:lnTo>
                  <a:lnTo>
                    <a:pt x="15936" y="174"/>
                  </a:lnTo>
                  <a:lnTo>
                    <a:pt x="15936" y="174"/>
                  </a:lnTo>
                  <a:lnTo>
                    <a:pt x="14680" y="2036"/>
                  </a:lnTo>
                  <a:lnTo>
                    <a:pt x="13901" y="3075"/>
                  </a:lnTo>
                  <a:lnTo>
                    <a:pt x="13078" y="4114"/>
                  </a:lnTo>
                  <a:lnTo>
                    <a:pt x="12299" y="5110"/>
                  </a:lnTo>
                  <a:lnTo>
                    <a:pt x="11519" y="5890"/>
                  </a:lnTo>
                  <a:lnTo>
                    <a:pt x="11173" y="6193"/>
                  </a:lnTo>
                  <a:lnTo>
                    <a:pt x="10870" y="6453"/>
                  </a:lnTo>
                  <a:lnTo>
                    <a:pt x="10567" y="6626"/>
                  </a:lnTo>
                  <a:lnTo>
                    <a:pt x="10350" y="6712"/>
                  </a:lnTo>
                  <a:lnTo>
                    <a:pt x="10350" y="6712"/>
                  </a:lnTo>
                  <a:lnTo>
                    <a:pt x="10134" y="6712"/>
                  </a:lnTo>
                  <a:lnTo>
                    <a:pt x="9830" y="6669"/>
                  </a:lnTo>
                  <a:lnTo>
                    <a:pt x="9138" y="6453"/>
                  </a:lnTo>
                  <a:lnTo>
                    <a:pt x="8272" y="6106"/>
                  </a:lnTo>
                  <a:lnTo>
                    <a:pt x="7276" y="5587"/>
                  </a:lnTo>
                  <a:lnTo>
                    <a:pt x="6150" y="5024"/>
                  </a:lnTo>
                  <a:lnTo>
                    <a:pt x="4981" y="4374"/>
                  </a:lnTo>
                  <a:lnTo>
                    <a:pt x="3812" y="3681"/>
                  </a:lnTo>
                  <a:lnTo>
                    <a:pt x="2599" y="2945"/>
                  </a:lnTo>
                  <a:lnTo>
                    <a:pt x="2599" y="2945"/>
                  </a:lnTo>
                  <a:lnTo>
                    <a:pt x="1950" y="2555"/>
                  </a:lnTo>
                  <a:lnTo>
                    <a:pt x="1387" y="2296"/>
                  </a:lnTo>
                  <a:lnTo>
                    <a:pt x="954" y="2166"/>
                  </a:lnTo>
                  <a:lnTo>
                    <a:pt x="607" y="2122"/>
                  </a:lnTo>
                  <a:lnTo>
                    <a:pt x="477" y="2122"/>
                  </a:lnTo>
                  <a:lnTo>
                    <a:pt x="347" y="2166"/>
                  </a:lnTo>
                  <a:lnTo>
                    <a:pt x="217" y="2252"/>
                  </a:lnTo>
                  <a:lnTo>
                    <a:pt x="131" y="2339"/>
                  </a:lnTo>
                  <a:lnTo>
                    <a:pt x="44" y="2512"/>
                  </a:lnTo>
                  <a:lnTo>
                    <a:pt x="1" y="2815"/>
                  </a:lnTo>
                  <a:lnTo>
                    <a:pt x="1" y="3118"/>
                  </a:lnTo>
                  <a:lnTo>
                    <a:pt x="88" y="3465"/>
                  </a:lnTo>
                  <a:lnTo>
                    <a:pt x="174" y="3855"/>
                  </a:lnTo>
                  <a:lnTo>
                    <a:pt x="304" y="4244"/>
                  </a:lnTo>
                  <a:lnTo>
                    <a:pt x="694" y="5067"/>
                  </a:lnTo>
                  <a:lnTo>
                    <a:pt x="1083" y="57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8140;p75">
              <a:extLst>
                <a:ext uri="{FF2B5EF4-FFF2-40B4-BE49-F238E27FC236}">
                  <a16:creationId xmlns="" xmlns:a16="http://schemas.microsoft.com/office/drawing/2014/main" id="{59808C98-CD41-4A39-82C6-AFE8A0F908EB}"/>
                </a:ext>
              </a:extLst>
            </p:cNvPr>
            <p:cNvSpPr/>
            <p:nvPr/>
          </p:nvSpPr>
          <p:spPr>
            <a:xfrm>
              <a:off x="1895277" y="2051188"/>
              <a:ext cx="317532" cy="313911"/>
            </a:xfrm>
            <a:custGeom>
              <a:avLst/>
              <a:gdLst/>
              <a:ahLst/>
              <a:cxnLst/>
              <a:rect l="l" t="t" r="r" b="b"/>
              <a:pathLst>
                <a:path w="11779" h="11649" extrusionOk="0">
                  <a:moveTo>
                    <a:pt x="607" y="0"/>
                  </a:moveTo>
                  <a:lnTo>
                    <a:pt x="391" y="44"/>
                  </a:lnTo>
                  <a:lnTo>
                    <a:pt x="217" y="130"/>
                  </a:lnTo>
                  <a:lnTo>
                    <a:pt x="87" y="260"/>
                  </a:lnTo>
                  <a:lnTo>
                    <a:pt x="44" y="390"/>
                  </a:lnTo>
                  <a:lnTo>
                    <a:pt x="1" y="520"/>
                  </a:lnTo>
                  <a:lnTo>
                    <a:pt x="1" y="693"/>
                  </a:lnTo>
                  <a:lnTo>
                    <a:pt x="131" y="1126"/>
                  </a:lnTo>
                  <a:lnTo>
                    <a:pt x="347" y="1646"/>
                  </a:lnTo>
                  <a:lnTo>
                    <a:pt x="650" y="2165"/>
                  </a:lnTo>
                  <a:lnTo>
                    <a:pt x="953" y="2728"/>
                  </a:lnTo>
                  <a:lnTo>
                    <a:pt x="1603" y="3768"/>
                  </a:lnTo>
                  <a:lnTo>
                    <a:pt x="2036" y="4634"/>
                  </a:lnTo>
                  <a:lnTo>
                    <a:pt x="2382" y="5543"/>
                  </a:lnTo>
                  <a:lnTo>
                    <a:pt x="2686" y="6452"/>
                  </a:lnTo>
                  <a:lnTo>
                    <a:pt x="2945" y="7405"/>
                  </a:lnTo>
                  <a:lnTo>
                    <a:pt x="2859" y="7881"/>
                  </a:lnTo>
                  <a:lnTo>
                    <a:pt x="2859" y="8314"/>
                  </a:lnTo>
                  <a:lnTo>
                    <a:pt x="2945" y="8531"/>
                  </a:lnTo>
                  <a:lnTo>
                    <a:pt x="3119" y="8747"/>
                  </a:lnTo>
                  <a:lnTo>
                    <a:pt x="3422" y="9007"/>
                  </a:lnTo>
                  <a:lnTo>
                    <a:pt x="3768" y="9310"/>
                  </a:lnTo>
                  <a:lnTo>
                    <a:pt x="4634" y="9916"/>
                  </a:lnTo>
                  <a:lnTo>
                    <a:pt x="5673" y="10523"/>
                  </a:lnTo>
                  <a:lnTo>
                    <a:pt x="6713" y="11042"/>
                  </a:lnTo>
                  <a:lnTo>
                    <a:pt x="7665" y="11475"/>
                  </a:lnTo>
                  <a:lnTo>
                    <a:pt x="8098" y="11605"/>
                  </a:lnTo>
                  <a:lnTo>
                    <a:pt x="8445" y="11649"/>
                  </a:lnTo>
                  <a:lnTo>
                    <a:pt x="8834" y="11649"/>
                  </a:lnTo>
                  <a:lnTo>
                    <a:pt x="8921" y="11605"/>
                  </a:lnTo>
                  <a:lnTo>
                    <a:pt x="9224" y="11302"/>
                  </a:lnTo>
                  <a:lnTo>
                    <a:pt x="9614" y="10782"/>
                  </a:lnTo>
                  <a:lnTo>
                    <a:pt x="10047" y="10133"/>
                  </a:lnTo>
                  <a:lnTo>
                    <a:pt x="10480" y="9397"/>
                  </a:lnTo>
                  <a:lnTo>
                    <a:pt x="10913" y="8617"/>
                  </a:lnTo>
                  <a:lnTo>
                    <a:pt x="11259" y="7838"/>
                  </a:lnTo>
                  <a:lnTo>
                    <a:pt x="11562" y="7102"/>
                  </a:lnTo>
                  <a:lnTo>
                    <a:pt x="11736" y="6452"/>
                  </a:lnTo>
                  <a:lnTo>
                    <a:pt x="11779" y="6322"/>
                  </a:lnTo>
                  <a:lnTo>
                    <a:pt x="11736" y="6149"/>
                  </a:lnTo>
                  <a:lnTo>
                    <a:pt x="11606" y="5716"/>
                  </a:lnTo>
                  <a:lnTo>
                    <a:pt x="11346" y="5283"/>
                  </a:lnTo>
                  <a:lnTo>
                    <a:pt x="11043" y="4807"/>
                  </a:lnTo>
                  <a:lnTo>
                    <a:pt x="10610" y="4287"/>
                  </a:lnTo>
                  <a:lnTo>
                    <a:pt x="10177" y="3768"/>
                  </a:lnTo>
                  <a:lnTo>
                    <a:pt x="9657" y="3248"/>
                  </a:lnTo>
                  <a:lnTo>
                    <a:pt x="9094" y="2772"/>
                  </a:lnTo>
                  <a:lnTo>
                    <a:pt x="8531" y="2295"/>
                  </a:lnTo>
                  <a:lnTo>
                    <a:pt x="7968" y="1906"/>
                  </a:lnTo>
                  <a:lnTo>
                    <a:pt x="7405" y="1559"/>
                  </a:lnTo>
                  <a:lnTo>
                    <a:pt x="6886" y="1256"/>
                  </a:lnTo>
                  <a:lnTo>
                    <a:pt x="6366" y="1040"/>
                  </a:lnTo>
                  <a:lnTo>
                    <a:pt x="5933" y="953"/>
                  </a:lnTo>
                  <a:lnTo>
                    <a:pt x="5587" y="953"/>
                  </a:lnTo>
                  <a:lnTo>
                    <a:pt x="5414" y="996"/>
                  </a:lnTo>
                  <a:lnTo>
                    <a:pt x="5284" y="1083"/>
                  </a:lnTo>
                  <a:lnTo>
                    <a:pt x="5024" y="1429"/>
                  </a:lnTo>
                  <a:lnTo>
                    <a:pt x="4764" y="1862"/>
                  </a:lnTo>
                  <a:lnTo>
                    <a:pt x="4461" y="2382"/>
                  </a:lnTo>
                  <a:lnTo>
                    <a:pt x="4201" y="2988"/>
                  </a:lnTo>
                  <a:lnTo>
                    <a:pt x="3768" y="2425"/>
                  </a:lnTo>
                  <a:lnTo>
                    <a:pt x="3292" y="1862"/>
                  </a:lnTo>
                  <a:lnTo>
                    <a:pt x="2772" y="1343"/>
                  </a:lnTo>
                  <a:lnTo>
                    <a:pt x="2209" y="823"/>
                  </a:lnTo>
                  <a:lnTo>
                    <a:pt x="1646" y="390"/>
                  </a:lnTo>
                  <a:lnTo>
                    <a:pt x="1386" y="260"/>
                  </a:lnTo>
                  <a:lnTo>
                    <a:pt x="1127" y="130"/>
                  </a:lnTo>
                  <a:lnTo>
                    <a:pt x="867" y="44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8141;p75">
              <a:extLst>
                <a:ext uri="{FF2B5EF4-FFF2-40B4-BE49-F238E27FC236}">
                  <a16:creationId xmlns="" xmlns:a16="http://schemas.microsoft.com/office/drawing/2014/main" id="{F23332B1-0A58-46A1-87E1-2A2A329E66CD}"/>
                </a:ext>
              </a:extLst>
            </p:cNvPr>
            <p:cNvSpPr/>
            <p:nvPr/>
          </p:nvSpPr>
          <p:spPr>
            <a:xfrm>
              <a:off x="1828746" y="1772309"/>
              <a:ext cx="749445" cy="1217084"/>
            </a:xfrm>
            <a:custGeom>
              <a:avLst/>
              <a:gdLst/>
              <a:ahLst/>
              <a:cxnLst/>
              <a:rect l="l" t="t" r="r" b="b"/>
              <a:pathLst>
                <a:path w="27801" h="45165" extrusionOk="0">
                  <a:moveTo>
                    <a:pt x="390" y="0"/>
                  </a:moveTo>
                  <a:lnTo>
                    <a:pt x="1" y="260"/>
                  </a:lnTo>
                  <a:lnTo>
                    <a:pt x="27411" y="45164"/>
                  </a:lnTo>
                  <a:lnTo>
                    <a:pt x="27801" y="44948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8142;p75">
              <a:extLst>
                <a:ext uri="{FF2B5EF4-FFF2-40B4-BE49-F238E27FC236}">
                  <a16:creationId xmlns="" xmlns:a16="http://schemas.microsoft.com/office/drawing/2014/main" id="{43D5AED0-2AC5-4027-A41F-FAC71935D3BD}"/>
                </a:ext>
              </a:extLst>
            </p:cNvPr>
            <p:cNvSpPr/>
            <p:nvPr/>
          </p:nvSpPr>
          <p:spPr>
            <a:xfrm>
              <a:off x="1993348" y="2016184"/>
              <a:ext cx="224152" cy="247405"/>
            </a:xfrm>
            <a:custGeom>
              <a:avLst/>
              <a:gdLst/>
              <a:ahLst/>
              <a:cxnLst/>
              <a:rect l="l" t="t" r="r" b="b"/>
              <a:pathLst>
                <a:path w="8315" h="9181" extrusionOk="0">
                  <a:moveTo>
                    <a:pt x="3508" y="0"/>
                  </a:moveTo>
                  <a:lnTo>
                    <a:pt x="3248" y="44"/>
                  </a:lnTo>
                  <a:lnTo>
                    <a:pt x="2945" y="130"/>
                  </a:lnTo>
                  <a:lnTo>
                    <a:pt x="2642" y="303"/>
                  </a:lnTo>
                  <a:lnTo>
                    <a:pt x="2295" y="520"/>
                  </a:lnTo>
                  <a:lnTo>
                    <a:pt x="1949" y="780"/>
                  </a:lnTo>
                  <a:lnTo>
                    <a:pt x="1602" y="1083"/>
                  </a:lnTo>
                  <a:lnTo>
                    <a:pt x="1256" y="1429"/>
                  </a:lnTo>
                  <a:lnTo>
                    <a:pt x="953" y="1776"/>
                  </a:lnTo>
                  <a:lnTo>
                    <a:pt x="693" y="2165"/>
                  </a:lnTo>
                  <a:lnTo>
                    <a:pt x="433" y="2555"/>
                  </a:lnTo>
                  <a:lnTo>
                    <a:pt x="217" y="2945"/>
                  </a:lnTo>
                  <a:lnTo>
                    <a:pt x="87" y="3335"/>
                  </a:lnTo>
                  <a:lnTo>
                    <a:pt x="0" y="3724"/>
                  </a:lnTo>
                  <a:lnTo>
                    <a:pt x="0" y="4071"/>
                  </a:lnTo>
                  <a:lnTo>
                    <a:pt x="87" y="4417"/>
                  </a:lnTo>
                  <a:lnTo>
                    <a:pt x="173" y="4547"/>
                  </a:lnTo>
                  <a:lnTo>
                    <a:pt x="217" y="4634"/>
                  </a:lnTo>
                  <a:lnTo>
                    <a:pt x="303" y="4677"/>
                  </a:lnTo>
                  <a:lnTo>
                    <a:pt x="390" y="4720"/>
                  </a:lnTo>
                  <a:lnTo>
                    <a:pt x="563" y="4763"/>
                  </a:lnTo>
                  <a:lnTo>
                    <a:pt x="736" y="4677"/>
                  </a:lnTo>
                  <a:lnTo>
                    <a:pt x="910" y="4590"/>
                  </a:lnTo>
                  <a:lnTo>
                    <a:pt x="1039" y="4504"/>
                  </a:lnTo>
                  <a:lnTo>
                    <a:pt x="1169" y="4374"/>
                  </a:lnTo>
                  <a:lnTo>
                    <a:pt x="1169" y="4374"/>
                  </a:lnTo>
                  <a:lnTo>
                    <a:pt x="1039" y="4634"/>
                  </a:lnTo>
                  <a:lnTo>
                    <a:pt x="953" y="4850"/>
                  </a:lnTo>
                  <a:lnTo>
                    <a:pt x="823" y="5196"/>
                  </a:lnTo>
                  <a:lnTo>
                    <a:pt x="780" y="5543"/>
                  </a:lnTo>
                  <a:lnTo>
                    <a:pt x="736" y="5889"/>
                  </a:lnTo>
                  <a:lnTo>
                    <a:pt x="780" y="6063"/>
                  </a:lnTo>
                  <a:lnTo>
                    <a:pt x="823" y="6236"/>
                  </a:lnTo>
                  <a:lnTo>
                    <a:pt x="910" y="6366"/>
                  </a:lnTo>
                  <a:lnTo>
                    <a:pt x="996" y="6496"/>
                  </a:lnTo>
                  <a:lnTo>
                    <a:pt x="1126" y="6625"/>
                  </a:lnTo>
                  <a:lnTo>
                    <a:pt x="1256" y="6712"/>
                  </a:lnTo>
                  <a:lnTo>
                    <a:pt x="1386" y="6755"/>
                  </a:lnTo>
                  <a:lnTo>
                    <a:pt x="1516" y="6755"/>
                  </a:lnTo>
                  <a:lnTo>
                    <a:pt x="1732" y="6712"/>
                  </a:lnTo>
                  <a:lnTo>
                    <a:pt x="1992" y="6582"/>
                  </a:lnTo>
                  <a:lnTo>
                    <a:pt x="2209" y="6452"/>
                  </a:lnTo>
                  <a:lnTo>
                    <a:pt x="2382" y="6279"/>
                  </a:lnTo>
                  <a:lnTo>
                    <a:pt x="2555" y="6106"/>
                  </a:lnTo>
                  <a:lnTo>
                    <a:pt x="2425" y="6366"/>
                  </a:lnTo>
                  <a:lnTo>
                    <a:pt x="2339" y="6625"/>
                  </a:lnTo>
                  <a:lnTo>
                    <a:pt x="2252" y="6885"/>
                  </a:lnTo>
                  <a:lnTo>
                    <a:pt x="2209" y="7232"/>
                  </a:lnTo>
                  <a:lnTo>
                    <a:pt x="2209" y="7578"/>
                  </a:lnTo>
                  <a:lnTo>
                    <a:pt x="2252" y="7708"/>
                  </a:lnTo>
                  <a:lnTo>
                    <a:pt x="2295" y="7881"/>
                  </a:lnTo>
                  <a:lnTo>
                    <a:pt x="2382" y="8011"/>
                  </a:lnTo>
                  <a:lnTo>
                    <a:pt x="2512" y="8141"/>
                  </a:lnTo>
                  <a:lnTo>
                    <a:pt x="2642" y="8228"/>
                  </a:lnTo>
                  <a:lnTo>
                    <a:pt x="2772" y="8314"/>
                  </a:lnTo>
                  <a:lnTo>
                    <a:pt x="3031" y="8314"/>
                  </a:lnTo>
                  <a:lnTo>
                    <a:pt x="3248" y="8271"/>
                  </a:lnTo>
                  <a:lnTo>
                    <a:pt x="3508" y="8098"/>
                  </a:lnTo>
                  <a:lnTo>
                    <a:pt x="3681" y="7925"/>
                  </a:lnTo>
                  <a:lnTo>
                    <a:pt x="3854" y="7751"/>
                  </a:lnTo>
                  <a:lnTo>
                    <a:pt x="3984" y="7535"/>
                  </a:lnTo>
                  <a:lnTo>
                    <a:pt x="3941" y="7795"/>
                  </a:lnTo>
                  <a:lnTo>
                    <a:pt x="3941" y="8228"/>
                  </a:lnTo>
                  <a:lnTo>
                    <a:pt x="3984" y="8487"/>
                  </a:lnTo>
                  <a:lnTo>
                    <a:pt x="4071" y="8747"/>
                  </a:lnTo>
                  <a:lnTo>
                    <a:pt x="4200" y="8964"/>
                  </a:lnTo>
                  <a:lnTo>
                    <a:pt x="4417" y="9137"/>
                  </a:lnTo>
                  <a:lnTo>
                    <a:pt x="4634" y="9180"/>
                  </a:lnTo>
                  <a:lnTo>
                    <a:pt x="4807" y="9180"/>
                  </a:lnTo>
                  <a:lnTo>
                    <a:pt x="4980" y="9137"/>
                  </a:lnTo>
                  <a:lnTo>
                    <a:pt x="5153" y="9007"/>
                  </a:lnTo>
                  <a:lnTo>
                    <a:pt x="5326" y="8834"/>
                  </a:lnTo>
                  <a:lnTo>
                    <a:pt x="5500" y="8661"/>
                  </a:lnTo>
                  <a:lnTo>
                    <a:pt x="5803" y="8184"/>
                  </a:lnTo>
                  <a:lnTo>
                    <a:pt x="6366" y="7102"/>
                  </a:lnTo>
                  <a:lnTo>
                    <a:pt x="6669" y="6669"/>
                  </a:lnTo>
                  <a:lnTo>
                    <a:pt x="6842" y="6496"/>
                  </a:lnTo>
                  <a:lnTo>
                    <a:pt x="6972" y="6366"/>
                  </a:lnTo>
                  <a:lnTo>
                    <a:pt x="8098" y="7795"/>
                  </a:lnTo>
                  <a:lnTo>
                    <a:pt x="8184" y="7362"/>
                  </a:lnTo>
                  <a:lnTo>
                    <a:pt x="8271" y="6885"/>
                  </a:lnTo>
                  <a:lnTo>
                    <a:pt x="8314" y="6322"/>
                  </a:lnTo>
                  <a:lnTo>
                    <a:pt x="8314" y="5673"/>
                  </a:lnTo>
                  <a:lnTo>
                    <a:pt x="8271" y="5067"/>
                  </a:lnTo>
                  <a:lnTo>
                    <a:pt x="8228" y="4763"/>
                  </a:lnTo>
                  <a:lnTo>
                    <a:pt x="8184" y="4460"/>
                  </a:lnTo>
                  <a:lnTo>
                    <a:pt x="8054" y="4201"/>
                  </a:lnTo>
                  <a:lnTo>
                    <a:pt x="7924" y="3941"/>
                  </a:lnTo>
                  <a:lnTo>
                    <a:pt x="7751" y="3724"/>
                  </a:lnTo>
                  <a:lnTo>
                    <a:pt x="7491" y="3594"/>
                  </a:lnTo>
                  <a:lnTo>
                    <a:pt x="7318" y="3551"/>
                  </a:lnTo>
                  <a:lnTo>
                    <a:pt x="7188" y="3551"/>
                  </a:lnTo>
                  <a:lnTo>
                    <a:pt x="7015" y="3594"/>
                  </a:lnTo>
                  <a:lnTo>
                    <a:pt x="6885" y="3638"/>
                  </a:lnTo>
                  <a:lnTo>
                    <a:pt x="6885" y="3638"/>
                  </a:lnTo>
                  <a:lnTo>
                    <a:pt x="6929" y="3464"/>
                  </a:lnTo>
                  <a:lnTo>
                    <a:pt x="6972" y="3161"/>
                  </a:lnTo>
                  <a:lnTo>
                    <a:pt x="6972" y="2945"/>
                  </a:lnTo>
                  <a:lnTo>
                    <a:pt x="6885" y="2685"/>
                  </a:lnTo>
                  <a:lnTo>
                    <a:pt x="6799" y="2468"/>
                  </a:lnTo>
                  <a:lnTo>
                    <a:pt x="6625" y="2295"/>
                  </a:lnTo>
                  <a:lnTo>
                    <a:pt x="6496" y="2209"/>
                  </a:lnTo>
                  <a:lnTo>
                    <a:pt x="6366" y="2165"/>
                  </a:lnTo>
                  <a:lnTo>
                    <a:pt x="6062" y="2165"/>
                  </a:lnTo>
                  <a:lnTo>
                    <a:pt x="5803" y="2209"/>
                  </a:lnTo>
                  <a:lnTo>
                    <a:pt x="5673" y="2209"/>
                  </a:lnTo>
                  <a:lnTo>
                    <a:pt x="5716" y="1906"/>
                  </a:lnTo>
                  <a:lnTo>
                    <a:pt x="5673" y="1602"/>
                  </a:lnTo>
                  <a:lnTo>
                    <a:pt x="5543" y="1343"/>
                  </a:lnTo>
                  <a:lnTo>
                    <a:pt x="5370" y="1083"/>
                  </a:lnTo>
                  <a:lnTo>
                    <a:pt x="5196" y="996"/>
                  </a:lnTo>
                  <a:lnTo>
                    <a:pt x="5023" y="953"/>
                  </a:lnTo>
                  <a:lnTo>
                    <a:pt x="4850" y="910"/>
                  </a:lnTo>
                  <a:lnTo>
                    <a:pt x="4720" y="953"/>
                  </a:lnTo>
                  <a:lnTo>
                    <a:pt x="4460" y="996"/>
                  </a:lnTo>
                  <a:lnTo>
                    <a:pt x="4374" y="996"/>
                  </a:lnTo>
                  <a:lnTo>
                    <a:pt x="4330" y="910"/>
                  </a:lnTo>
                  <a:lnTo>
                    <a:pt x="4244" y="606"/>
                  </a:lnTo>
                  <a:lnTo>
                    <a:pt x="4157" y="433"/>
                  </a:lnTo>
                  <a:lnTo>
                    <a:pt x="4027" y="303"/>
                  </a:lnTo>
                  <a:lnTo>
                    <a:pt x="3897" y="173"/>
                  </a:lnTo>
                  <a:lnTo>
                    <a:pt x="3724" y="4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8143;p75">
              <a:extLst>
                <a:ext uri="{FF2B5EF4-FFF2-40B4-BE49-F238E27FC236}">
                  <a16:creationId xmlns="" xmlns:a16="http://schemas.microsoft.com/office/drawing/2014/main" id="{BE6AB252-E8D9-4AD5-B37A-2D7D42AD862C}"/>
                </a:ext>
              </a:extLst>
            </p:cNvPr>
            <p:cNvSpPr/>
            <p:nvPr/>
          </p:nvSpPr>
          <p:spPr>
            <a:xfrm>
              <a:off x="2023702" y="2043023"/>
              <a:ext cx="85240" cy="93373"/>
            </a:xfrm>
            <a:custGeom>
              <a:avLst/>
              <a:gdLst/>
              <a:ahLst/>
              <a:cxnLst/>
              <a:rect l="l" t="t" r="r" b="b"/>
              <a:pathLst>
                <a:path w="3162" h="3465" extrusionOk="0">
                  <a:moveTo>
                    <a:pt x="3161" y="0"/>
                  </a:moveTo>
                  <a:lnTo>
                    <a:pt x="2685" y="303"/>
                  </a:lnTo>
                  <a:lnTo>
                    <a:pt x="2208" y="650"/>
                  </a:lnTo>
                  <a:lnTo>
                    <a:pt x="1732" y="1039"/>
                  </a:lnTo>
                  <a:lnTo>
                    <a:pt x="1342" y="1472"/>
                  </a:lnTo>
                  <a:lnTo>
                    <a:pt x="953" y="1905"/>
                  </a:lnTo>
                  <a:lnTo>
                    <a:pt x="606" y="2382"/>
                  </a:lnTo>
                  <a:lnTo>
                    <a:pt x="260" y="2901"/>
                  </a:lnTo>
                  <a:lnTo>
                    <a:pt x="0" y="3421"/>
                  </a:lnTo>
                  <a:lnTo>
                    <a:pt x="0" y="3464"/>
                  </a:lnTo>
                  <a:lnTo>
                    <a:pt x="87" y="3464"/>
                  </a:lnTo>
                  <a:lnTo>
                    <a:pt x="779" y="2512"/>
                  </a:lnTo>
                  <a:lnTo>
                    <a:pt x="1516" y="1646"/>
                  </a:lnTo>
                  <a:lnTo>
                    <a:pt x="2295" y="780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8144;p75">
              <a:extLst>
                <a:ext uri="{FF2B5EF4-FFF2-40B4-BE49-F238E27FC236}">
                  <a16:creationId xmlns="" xmlns:a16="http://schemas.microsoft.com/office/drawing/2014/main" id="{A7E17C58-CB4A-4EC0-A2D3-F2C2AAA13A27}"/>
                </a:ext>
              </a:extLst>
            </p:cNvPr>
            <p:cNvSpPr/>
            <p:nvPr/>
          </p:nvSpPr>
          <p:spPr>
            <a:xfrm>
              <a:off x="2059879" y="2073366"/>
              <a:ext cx="87585" cy="109703"/>
            </a:xfrm>
            <a:custGeom>
              <a:avLst/>
              <a:gdLst/>
              <a:ahLst/>
              <a:cxnLst/>
              <a:rect l="l" t="t" r="r" b="b"/>
              <a:pathLst>
                <a:path w="3249" h="4071" extrusionOk="0">
                  <a:moveTo>
                    <a:pt x="3248" y="0"/>
                  </a:moveTo>
                  <a:lnTo>
                    <a:pt x="2685" y="346"/>
                  </a:lnTo>
                  <a:lnTo>
                    <a:pt x="2166" y="779"/>
                  </a:lnTo>
                  <a:lnTo>
                    <a:pt x="1689" y="1213"/>
                  </a:lnTo>
                  <a:lnTo>
                    <a:pt x="1256" y="1689"/>
                  </a:lnTo>
                  <a:lnTo>
                    <a:pt x="866" y="2208"/>
                  </a:lnTo>
                  <a:lnTo>
                    <a:pt x="520" y="2771"/>
                  </a:lnTo>
                  <a:lnTo>
                    <a:pt x="260" y="3378"/>
                  </a:lnTo>
                  <a:lnTo>
                    <a:pt x="0" y="3984"/>
                  </a:lnTo>
                  <a:lnTo>
                    <a:pt x="0" y="4070"/>
                  </a:lnTo>
                  <a:lnTo>
                    <a:pt x="44" y="4070"/>
                  </a:lnTo>
                  <a:lnTo>
                    <a:pt x="87" y="4027"/>
                  </a:lnTo>
                  <a:lnTo>
                    <a:pt x="260" y="3594"/>
                  </a:lnTo>
                  <a:lnTo>
                    <a:pt x="563" y="3074"/>
                  </a:lnTo>
                  <a:lnTo>
                    <a:pt x="953" y="2512"/>
                  </a:lnTo>
                  <a:lnTo>
                    <a:pt x="1386" y="1949"/>
                  </a:lnTo>
                  <a:lnTo>
                    <a:pt x="1862" y="1386"/>
                  </a:lnTo>
                  <a:lnTo>
                    <a:pt x="2339" y="866"/>
                  </a:lnTo>
                  <a:lnTo>
                    <a:pt x="2772" y="390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8145;p75">
              <a:extLst>
                <a:ext uri="{FF2B5EF4-FFF2-40B4-BE49-F238E27FC236}">
                  <a16:creationId xmlns="" xmlns:a16="http://schemas.microsoft.com/office/drawing/2014/main" id="{BEA30E32-C6CB-428D-A84A-9260DEA1687F}"/>
                </a:ext>
              </a:extLst>
            </p:cNvPr>
            <p:cNvSpPr/>
            <p:nvPr/>
          </p:nvSpPr>
          <p:spPr>
            <a:xfrm>
              <a:off x="2099561" y="2111874"/>
              <a:ext cx="78231" cy="112021"/>
            </a:xfrm>
            <a:custGeom>
              <a:avLst/>
              <a:gdLst/>
              <a:ahLst/>
              <a:cxnLst/>
              <a:rect l="l" t="t" r="r" b="b"/>
              <a:pathLst>
                <a:path w="2902" h="4157" extrusionOk="0">
                  <a:moveTo>
                    <a:pt x="2902" y="0"/>
                  </a:moveTo>
                  <a:lnTo>
                    <a:pt x="2599" y="173"/>
                  </a:lnTo>
                  <a:lnTo>
                    <a:pt x="2339" y="390"/>
                  </a:lnTo>
                  <a:lnTo>
                    <a:pt x="1776" y="866"/>
                  </a:lnTo>
                  <a:lnTo>
                    <a:pt x="1300" y="1386"/>
                  </a:lnTo>
                  <a:lnTo>
                    <a:pt x="910" y="1905"/>
                  </a:lnTo>
                  <a:lnTo>
                    <a:pt x="564" y="2425"/>
                  </a:lnTo>
                  <a:lnTo>
                    <a:pt x="304" y="2945"/>
                  </a:lnTo>
                  <a:lnTo>
                    <a:pt x="131" y="3507"/>
                  </a:lnTo>
                  <a:lnTo>
                    <a:pt x="1" y="4114"/>
                  </a:lnTo>
                  <a:lnTo>
                    <a:pt x="1" y="4157"/>
                  </a:lnTo>
                  <a:lnTo>
                    <a:pt x="44" y="4114"/>
                  </a:lnTo>
                  <a:lnTo>
                    <a:pt x="304" y="3507"/>
                  </a:lnTo>
                  <a:lnTo>
                    <a:pt x="564" y="2945"/>
                  </a:lnTo>
                  <a:lnTo>
                    <a:pt x="867" y="2425"/>
                  </a:lnTo>
                  <a:lnTo>
                    <a:pt x="1213" y="1905"/>
                  </a:lnTo>
                  <a:lnTo>
                    <a:pt x="1603" y="1386"/>
                  </a:lnTo>
                  <a:lnTo>
                    <a:pt x="1993" y="953"/>
                  </a:lnTo>
                  <a:lnTo>
                    <a:pt x="2469" y="476"/>
                  </a:lnTo>
                  <a:lnTo>
                    <a:pt x="2902" y="4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8146;p75">
              <a:extLst>
                <a:ext uri="{FF2B5EF4-FFF2-40B4-BE49-F238E27FC236}">
                  <a16:creationId xmlns="" xmlns:a16="http://schemas.microsoft.com/office/drawing/2014/main" id="{66FC4049-9377-4171-8EB0-C2117DFB26CD}"/>
                </a:ext>
              </a:extLst>
            </p:cNvPr>
            <p:cNvSpPr/>
            <p:nvPr/>
          </p:nvSpPr>
          <p:spPr>
            <a:xfrm>
              <a:off x="2010843" y="2135211"/>
              <a:ext cx="172798" cy="130695"/>
            </a:xfrm>
            <a:custGeom>
              <a:avLst/>
              <a:gdLst/>
              <a:ahLst/>
              <a:cxnLst/>
              <a:rect l="l" t="t" r="r" b="b"/>
              <a:pathLst>
                <a:path w="6410" h="4850" extrusionOk="0">
                  <a:moveTo>
                    <a:pt x="477" y="0"/>
                  </a:moveTo>
                  <a:lnTo>
                    <a:pt x="261" y="390"/>
                  </a:lnTo>
                  <a:lnTo>
                    <a:pt x="174" y="693"/>
                  </a:lnTo>
                  <a:lnTo>
                    <a:pt x="44" y="1083"/>
                  </a:lnTo>
                  <a:lnTo>
                    <a:pt x="1" y="1429"/>
                  </a:lnTo>
                  <a:lnTo>
                    <a:pt x="44" y="1775"/>
                  </a:lnTo>
                  <a:lnTo>
                    <a:pt x="87" y="1949"/>
                  </a:lnTo>
                  <a:lnTo>
                    <a:pt x="131" y="2122"/>
                  </a:lnTo>
                  <a:lnTo>
                    <a:pt x="217" y="2252"/>
                  </a:lnTo>
                  <a:lnTo>
                    <a:pt x="390" y="2338"/>
                  </a:lnTo>
                  <a:lnTo>
                    <a:pt x="607" y="2425"/>
                  </a:lnTo>
                  <a:lnTo>
                    <a:pt x="823" y="2468"/>
                  </a:lnTo>
                  <a:lnTo>
                    <a:pt x="1040" y="2425"/>
                  </a:lnTo>
                  <a:lnTo>
                    <a:pt x="1256" y="2382"/>
                  </a:lnTo>
                  <a:lnTo>
                    <a:pt x="1430" y="2295"/>
                  </a:lnTo>
                  <a:lnTo>
                    <a:pt x="1494" y="2263"/>
                  </a:lnTo>
                  <a:lnTo>
                    <a:pt x="1473" y="2338"/>
                  </a:lnTo>
                  <a:lnTo>
                    <a:pt x="1430" y="2598"/>
                  </a:lnTo>
                  <a:lnTo>
                    <a:pt x="1430" y="2858"/>
                  </a:lnTo>
                  <a:lnTo>
                    <a:pt x="1386" y="3118"/>
                  </a:lnTo>
                  <a:lnTo>
                    <a:pt x="1473" y="3378"/>
                  </a:lnTo>
                  <a:lnTo>
                    <a:pt x="1560" y="3637"/>
                  </a:lnTo>
                  <a:lnTo>
                    <a:pt x="1733" y="3811"/>
                  </a:lnTo>
                  <a:lnTo>
                    <a:pt x="1993" y="3984"/>
                  </a:lnTo>
                  <a:lnTo>
                    <a:pt x="2252" y="4070"/>
                  </a:lnTo>
                  <a:lnTo>
                    <a:pt x="2556" y="4070"/>
                  </a:lnTo>
                  <a:lnTo>
                    <a:pt x="2685" y="4027"/>
                  </a:lnTo>
                  <a:lnTo>
                    <a:pt x="2815" y="3984"/>
                  </a:lnTo>
                  <a:lnTo>
                    <a:pt x="3032" y="3811"/>
                  </a:lnTo>
                  <a:lnTo>
                    <a:pt x="3205" y="3637"/>
                  </a:lnTo>
                  <a:lnTo>
                    <a:pt x="3222" y="3616"/>
                  </a:lnTo>
                  <a:lnTo>
                    <a:pt x="3222" y="3616"/>
                  </a:lnTo>
                  <a:lnTo>
                    <a:pt x="3248" y="3854"/>
                  </a:lnTo>
                  <a:lnTo>
                    <a:pt x="3335" y="4244"/>
                  </a:lnTo>
                  <a:lnTo>
                    <a:pt x="3422" y="4417"/>
                  </a:lnTo>
                  <a:lnTo>
                    <a:pt x="3508" y="4590"/>
                  </a:lnTo>
                  <a:lnTo>
                    <a:pt x="3681" y="4720"/>
                  </a:lnTo>
                  <a:lnTo>
                    <a:pt x="3855" y="4850"/>
                  </a:lnTo>
                  <a:lnTo>
                    <a:pt x="4288" y="4850"/>
                  </a:lnTo>
                  <a:lnTo>
                    <a:pt x="4461" y="4763"/>
                  </a:lnTo>
                  <a:lnTo>
                    <a:pt x="4634" y="4633"/>
                  </a:lnTo>
                  <a:lnTo>
                    <a:pt x="4807" y="4503"/>
                  </a:lnTo>
                  <a:lnTo>
                    <a:pt x="4894" y="4374"/>
                  </a:lnTo>
                  <a:lnTo>
                    <a:pt x="5327" y="3767"/>
                  </a:lnTo>
                  <a:lnTo>
                    <a:pt x="5673" y="3118"/>
                  </a:lnTo>
                  <a:lnTo>
                    <a:pt x="6020" y="2468"/>
                  </a:lnTo>
                  <a:lnTo>
                    <a:pt x="6063" y="2295"/>
                  </a:lnTo>
                  <a:lnTo>
                    <a:pt x="6193" y="2165"/>
                  </a:lnTo>
                  <a:lnTo>
                    <a:pt x="6409" y="1905"/>
                  </a:lnTo>
                  <a:lnTo>
                    <a:pt x="6280" y="1992"/>
                  </a:lnTo>
                  <a:lnTo>
                    <a:pt x="6150" y="2122"/>
                  </a:lnTo>
                  <a:lnTo>
                    <a:pt x="5933" y="2425"/>
                  </a:lnTo>
                  <a:lnTo>
                    <a:pt x="5543" y="3031"/>
                  </a:lnTo>
                  <a:lnTo>
                    <a:pt x="5154" y="3637"/>
                  </a:lnTo>
                  <a:lnTo>
                    <a:pt x="4721" y="4244"/>
                  </a:lnTo>
                  <a:lnTo>
                    <a:pt x="4591" y="4374"/>
                  </a:lnTo>
                  <a:lnTo>
                    <a:pt x="4461" y="4460"/>
                  </a:lnTo>
                  <a:lnTo>
                    <a:pt x="4201" y="4633"/>
                  </a:lnTo>
                  <a:lnTo>
                    <a:pt x="4028" y="4633"/>
                  </a:lnTo>
                  <a:lnTo>
                    <a:pt x="3898" y="4590"/>
                  </a:lnTo>
                  <a:lnTo>
                    <a:pt x="3768" y="4547"/>
                  </a:lnTo>
                  <a:lnTo>
                    <a:pt x="3681" y="4417"/>
                  </a:lnTo>
                  <a:lnTo>
                    <a:pt x="3551" y="4114"/>
                  </a:lnTo>
                  <a:lnTo>
                    <a:pt x="3508" y="3984"/>
                  </a:lnTo>
                  <a:lnTo>
                    <a:pt x="3465" y="3811"/>
                  </a:lnTo>
                  <a:lnTo>
                    <a:pt x="3465" y="3464"/>
                  </a:lnTo>
                  <a:lnTo>
                    <a:pt x="3495" y="3227"/>
                  </a:lnTo>
                  <a:lnTo>
                    <a:pt x="3495" y="3227"/>
                  </a:lnTo>
                  <a:lnTo>
                    <a:pt x="3508" y="3204"/>
                  </a:lnTo>
                  <a:lnTo>
                    <a:pt x="3498" y="3201"/>
                  </a:lnTo>
                  <a:lnTo>
                    <a:pt x="3498" y="3201"/>
                  </a:lnTo>
                  <a:lnTo>
                    <a:pt x="3508" y="3118"/>
                  </a:lnTo>
                  <a:lnTo>
                    <a:pt x="3638" y="2338"/>
                  </a:lnTo>
                  <a:lnTo>
                    <a:pt x="3248" y="3031"/>
                  </a:lnTo>
                  <a:lnTo>
                    <a:pt x="2989" y="3421"/>
                  </a:lnTo>
                  <a:lnTo>
                    <a:pt x="2815" y="3551"/>
                  </a:lnTo>
                  <a:lnTo>
                    <a:pt x="2642" y="3681"/>
                  </a:lnTo>
                  <a:lnTo>
                    <a:pt x="2469" y="3767"/>
                  </a:lnTo>
                  <a:lnTo>
                    <a:pt x="2252" y="3767"/>
                  </a:lnTo>
                  <a:lnTo>
                    <a:pt x="2079" y="3724"/>
                  </a:lnTo>
                  <a:lnTo>
                    <a:pt x="1906" y="3594"/>
                  </a:lnTo>
                  <a:lnTo>
                    <a:pt x="1776" y="3421"/>
                  </a:lnTo>
                  <a:lnTo>
                    <a:pt x="1690" y="3248"/>
                  </a:lnTo>
                  <a:lnTo>
                    <a:pt x="1646" y="3031"/>
                  </a:lnTo>
                  <a:lnTo>
                    <a:pt x="1646" y="2815"/>
                  </a:lnTo>
                  <a:lnTo>
                    <a:pt x="1690" y="2382"/>
                  </a:lnTo>
                  <a:lnTo>
                    <a:pt x="1787" y="2024"/>
                  </a:lnTo>
                  <a:lnTo>
                    <a:pt x="1787" y="2024"/>
                  </a:lnTo>
                  <a:lnTo>
                    <a:pt x="1819" y="1992"/>
                  </a:lnTo>
                  <a:lnTo>
                    <a:pt x="1799" y="1980"/>
                  </a:lnTo>
                  <a:lnTo>
                    <a:pt x="1799" y="1980"/>
                  </a:lnTo>
                  <a:lnTo>
                    <a:pt x="1819" y="1905"/>
                  </a:lnTo>
                  <a:lnTo>
                    <a:pt x="2036" y="1299"/>
                  </a:lnTo>
                  <a:lnTo>
                    <a:pt x="1560" y="1819"/>
                  </a:lnTo>
                  <a:lnTo>
                    <a:pt x="1386" y="1992"/>
                  </a:lnTo>
                  <a:lnTo>
                    <a:pt x="1083" y="2122"/>
                  </a:lnTo>
                  <a:lnTo>
                    <a:pt x="910" y="2165"/>
                  </a:lnTo>
                  <a:lnTo>
                    <a:pt x="607" y="2165"/>
                  </a:lnTo>
                  <a:lnTo>
                    <a:pt x="477" y="2079"/>
                  </a:lnTo>
                  <a:lnTo>
                    <a:pt x="390" y="2035"/>
                  </a:lnTo>
                  <a:lnTo>
                    <a:pt x="304" y="1949"/>
                  </a:lnTo>
                  <a:lnTo>
                    <a:pt x="261" y="1689"/>
                  </a:lnTo>
                  <a:lnTo>
                    <a:pt x="261" y="1386"/>
                  </a:lnTo>
                  <a:lnTo>
                    <a:pt x="304" y="1039"/>
                  </a:lnTo>
                  <a:lnTo>
                    <a:pt x="434" y="433"/>
                  </a:lnTo>
                  <a:lnTo>
                    <a:pt x="520" y="87"/>
                  </a:lnTo>
                  <a:lnTo>
                    <a:pt x="520" y="4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8147;p75">
              <a:extLst>
                <a:ext uri="{FF2B5EF4-FFF2-40B4-BE49-F238E27FC236}">
                  <a16:creationId xmlns="" xmlns:a16="http://schemas.microsoft.com/office/drawing/2014/main" id="{A338038F-9BA7-4215-B40F-65C90B21BC39}"/>
                </a:ext>
              </a:extLst>
            </p:cNvPr>
            <p:cNvSpPr/>
            <p:nvPr/>
          </p:nvSpPr>
          <p:spPr>
            <a:xfrm>
              <a:off x="1991003" y="2113033"/>
              <a:ext cx="33886" cy="33873"/>
            </a:xfrm>
            <a:custGeom>
              <a:avLst/>
              <a:gdLst/>
              <a:ahLst/>
              <a:cxnLst/>
              <a:rect l="l" t="t" r="r" b="b"/>
              <a:pathLst>
                <a:path w="1257" h="1257" extrusionOk="0">
                  <a:moveTo>
                    <a:pt x="131" y="0"/>
                  </a:moveTo>
                  <a:lnTo>
                    <a:pt x="44" y="260"/>
                  </a:lnTo>
                  <a:lnTo>
                    <a:pt x="1" y="563"/>
                  </a:lnTo>
                  <a:lnTo>
                    <a:pt x="44" y="693"/>
                  </a:lnTo>
                  <a:lnTo>
                    <a:pt x="87" y="866"/>
                  </a:lnTo>
                  <a:lnTo>
                    <a:pt x="131" y="996"/>
                  </a:lnTo>
                  <a:lnTo>
                    <a:pt x="260" y="1126"/>
                  </a:lnTo>
                  <a:lnTo>
                    <a:pt x="390" y="1213"/>
                  </a:lnTo>
                  <a:lnTo>
                    <a:pt x="564" y="1256"/>
                  </a:lnTo>
                  <a:lnTo>
                    <a:pt x="693" y="1256"/>
                  </a:lnTo>
                  <a:lnTo>
                    <a:pt x="867" y="1213"/>
                  </a:lnTo>
                  <a:lnTo>
                    <a:pt x="1083" y="1040"/>
                  </a:lnTo>
                  <a:lnTo>
                    <a:pt x="1170" y="910"/>
                  </a:lnTo>
                  <a:lnTo>
                    <a:pt x="1256" y="780"/>
                  </a:lnTo>
                  <a:lnTo>
                    <a:pt x="1040" y="953"/>
                  </a:lnTo>
                  <a:lnTo>
                    <a:pt x="780" y="1040"/>
                  </a:lnTo>
                  <a:lnTo>
                    <a:pt x="693" y="1083"/>
                  </a:lnTo>
                  <a:lnTo>
                    <a:pt x="607" y="1040"/>
                  </a:lnTo>
                  <a:lnTo>
                    <a:pt x="477" y="1040"/>
                  </a:lnTo>
                  <a:lnTo>
                    <a:pt x="390" y="953"/>
                  </a:lnTo>
                  <a:lnTo>
                    <a:pt x="260" y="780"/>
                  </a:lnTo>
                  <a:lnTo>
                    <a:pt x="217" y="52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8148;p75">
              <a:extLst>
                <a:ext uri="{FF2B5EF4-FFF2-40B4-BE49-F238E27FC236}">
                  <a16:creationId xmlns="" xmlns:a16="http://schemas.microsoft.com/office/drawing/2014/main" id="{1195E9FB-B709-42C1-85A5-643EFACDC89E}"/>
                </a:ext>
              </a:extLst>
            </p:cNvPr>
            <p:cNvSpPr/>
            <p:nvPr/>
          </p:nvSpPr>
          <p:spPr>
            <a:xfrm>
              <a:off x="1535744" y="2292719"/>
              <a:ext cx="601206" cy="353605"/>
            </a:xfrm>
            <a:custGeom>
              <a:avLst/>
              <a:gdLst/>
              <a:ahLst/>
              <a:cxnLst/>
              <a:rect l="l" t="t" r="r" b="b"/>
              <a:pathLst>
                <a:path w="22302" h="13122" extrusionOk="0">
                  <a:moveTo>
                    <a:pt x="15200" y="1"/>
                  </a:moveTo>
                  <a:lnTo>
                    <a:pt x="14680" y="737"/>
                  </a:lnTo>
                  <a:lnTo>
                    <a:pt x="13338" y="2426"/>
                  </a:lnTo>
                  <a:lnTo>
                    <a:pt x="12558" y="3378"/>
                  </a:lnTo>
                  <a:lnTo>
                    <a:pt x="11822" y="4244"/>
                  </a:lnTo>
                  <a:lnTo>
                    <a:pt x="11433" y="4591"/>
                  </a:lnTo>
                  <a:lnTo>
                    <a:pt x="11129" y="4894"/>
                  </a:lnTo>
                  <a:lnTo>
                    <a:pt x="10826" y="5110"/>
                  </a:lnTo>
                  <a:lnTo>
                    <a:pt x="10567" y="5240"/>
                  </a:lnTo>
                  <a:lnTo>
                    <a:pt x="10307" y="5284"/>
                  </a:lnTo>
                  <a:lnTo>
                    <a:pt x="9960" y="5240"/>
                  </a:lnTo>
                  <a:lnTo>
                    <a:pt x="9527" y="5154"/>
                  </a:lnTo>
                  <a:lnTo>
                    <a:pt x="9051" y="4981"/>
                  </a:lnTo>
                  <a:lnTo>
                    <a:pt x="7925" y="4461"/>
                  </a:lnTo>
                  <a:lnTo>
                    <a:pt x="6713" y="3855"/>
                  </a:lnTo>
                  <a:lnTo>
                    <a:pt x="5457" y="3119"/>
                  </a:lnTo>
                  <a:lnTo>
                    <a:pt x="4244" y="2426"/>
                  </a:lnTo>
                  <a:lnTo>
                    <a:pt x="3162" y="1819"/>
                  </a:lnTo>
                  <a:lnTo>
                    <a:pt x="2253" y="1343"/>
                  </a:lnTo>
                  <a:lnTo>
                    <a:pt x="1690" y="1083"/>
                  </a:lnTo>
                  <a:lnTo>
                    <a:pt x="1213" y="910"/>
                  </a:lnTo>
                  <a:lnTo>
                    <a:pt x="780" y="867"/>
                  </a:lnTo>
                  <a:lnTo>
                    <a:pt x="477" y="910"/>
                  </a:lnTo>
                  <a:lnTo>
                    <a:pt x="347" y="953"/>
                  </a:lnTo>
                  <a:lnTo>
                    <a:pt x="261" y="1040"/>
                  </a:lnTo>
                  <a:lnTo>
                    <a:pt x="87" y="1213"/>
                  </a:lnTo>
                  <a:lnTo>
                    <a:pt x="1" y="1473"/>
                  </a:lnTo>
                  <a:lnTo>
                    <a:pt x="1" y="1819"/>
                  </a:lnTo>
                  <a:lnTo>
                    <a:pt x="44" y="2166"/>
                  </a:lnTo>
                  <a:lnTo>
                    <a:pt x="131" y="2599"/>
                  </a:lnTo>
                  <a:lnTo>
                    <a:pt x="261" y="3032"/>
                  </a:lnTo>
                  <a:lnTo>
                    <a:pt x="477" y="3465"/>
                  </a:lnTo>
                  <a:lnTo>
                    <a:pt x="694" y="3941"/>
                  </a:lnTo>
                  <a:lnTo>
                    <a:pt x="953" y="4461"/>
                  </a:lnTo>
                  <a:lnTo>
                    <a:pt x="1516" y="5370"/>
                  </a:lnTo>
                  <a:lnTo>
                    <a:pt x="2296" y="6409"/>
                  </a:lnTo>
                  <a:lnTo>
                    <a:pt x="3292" y="7665"/>
                  </a:lnTo>
                  <a:lnTo>
                    <a:pt x="3898" y="8315"/>
                  </a:lnTo>
                  <a:lnTo>
                    <a:pt x="4504" y="8964"/>
                  </a:lnTo>
                  <a:lnTo>
                    <a:pt x="5197" y="9614"/>
                  </a:lnTo>
                  <a:lnTo>
                    <a:pt x="5890" y="10263"/>
                  </a:lnTo>
                  <a:lnTo>
                    <a:pt x="6626" y="10870"/>
                  </a:lnTo>
                  <a:lnTo>
                    <a:pt x="7405" y="11433"/>
                  </a:lnTo>
                  <a:lnTo>
                    <a:pt x="8142" y="11952"/>
                  </a:lnTo>
                  <a:lnTo>
                    <a:pt x="8921" y="12342"/>
                  </a:lnTo>
                  <a:lnTo>
                    <a:pt x="9700" y="12732"/>
                  </a:lnTo>
                  <a:lnTo>
                    <a:pt x="10480" y="12948"/>
                  </a:lnTo>
                  <a:lnTo>
                    <a:pt x="10870" y="13035"/>
                  </a:lnTo>
                  <a:lnTo>
                    <a:pt x="11259" y="13121"/>
                  </a:lnTo>
                  <a:lnTo>
                    <a:pt x="12039" y="13121"/>
                  </a:lnTo>
                  <a:lnTo>
                    <a:pt x="12385" y="13078"/>
                  </a:lnTo>
                  <a:lnTo>
                    <a:pt x="12818" y="12991"/>
                  </a:lnTo>
                  <a:lnTo>
                    <a:pt x="13208" y="12861"/>
                  </a:lnTo>
                  <a:lnTo>
                    <a:pt x="13598" y="12688"/>
                  </a:lnTo>
                  <a:lnTo>
                    <a:pt x="14464" y="12299"/>
                  </a:lnTo>
                  <a:lnTo>
                    <a:pt x="15286" y="11779"/>
                  </a:lnTo>
                  <a:lnTo>
                    <a:pt x="16152" y="11173"/>
                  </a:lnTo>
                  <a:lnTo>
                    <a:pt x="17019" y="10480"/>
                  </a:lnTo>
                  <a:lnTo>
                    <a:pt x="17841" y="9787"/>
                  </a:lnTo>
                  <a:lnTo>
                    <a:pt x="18664" y="9051"/>
                  </a:lnTo>
                  <a:lnTo>
                    <a:pt x="19400" y="8315"/>
                  </a:lnTo>
                  <a:lnTo>
                    <a:pt x="20093" y="7622"/>
                  </a:lnTo>
                  <a:lnTo>
                    <a:pt x="21262" y="6366"/>
                  </a:lnTo>
                  <a:lnTo>
                    <a:pt x="21998" y="5500"/>
                  </a:lnTo>
                  <a:lnTo>
                    <a:pt x="22301" y="5154"/>
                  </a:lnTo>
                  <a:lnTo>
                    <a:pt x="1520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8149;p75">
              <a:extLst>
                <a:ext uri="{FF2B5EF4-FFF2-40B4-BE49-F238E27FC236}">
                  <a16:creationId xmlns="" xmlns:a16="http://schemas.microsoft.com/office/drawing/2014/main" id="{68C82714-954A-4916-B529-2E83F0263F75}"/>
                </a:ext>
              </a:extLst>
            </p:cNvPr>
            <p:cNvSpPr/>
            <p:nvPr/>
          </p:nvSpPr>
          <p:spPr>
            <a:xfrm>
              <a:off x="1535744" y="2292719"/>
              <a:ext cx="601206" cy="353605"/>
            </a:xfrm>
            <a:custGeom>
              <a:avLst/>
              <a:gdLst/>
              <a:ahLst/>
              <a:cxnLst/>
              <a:rect l="l" t="t" r="r" b="b"/>
              <a:pathLst>
                <a:path w="22302" h="13122" fill="none" extrusionOk="0">
                  <a:moveTo>
                    <a:pt x="2253" y="1343"/>
                  </a:moveTo>
                  <a:lnTo>
                    <a:pt x="2253" y="1343"/>
                  </a:lnTo>
                  <a:lnTo>
                    <a:pt x="3162" y="1819"/>
                  </a:lnTo>
                  <a:lnTo>
                    <a:pt x="4244" y="2426"/>
                  </a:lnTo>
                  <a:lnTo>
                    <a:pt x="5457" y="3119"/>
                  </a:lnTo>
                  <a:lnTo>
                    <a:pt x="6713" y="3855"/>
                  </a:lnTo>
                  <a:lnTo>
                    <a:pt x="7925" y="4461"/>
                  </a:lnTo>
                  <a:lnTo>
                    <a:pt x="9051" y="4981"/>
                  </a:lnTo>
                  <a:lnTo>
                    <a:pt x="9527" y="5154"/>
                  </a:lnTo>
                  <a:lnTo>
                    <a:pt x="9960" y="5240"/>
                  </a:lnTo>
                  <a:lnTo>
                    <a:pt x="10307" y="5284"/>
                  </a:lnTo>
                  <a:lnTo>
                    <a:pt x="10567" y="5240"/>
                  </a:lnTo>
                  <a:lnTo>
                    <a:pt x="10567" y="5240"/>
                  </a:lnTo>
                  <a:lnTo>
                    <a:pt x="10826" y="5110"/>
                  </a:lnTo>
                  <a:lnTo>
                    <a:pt x="11129" y="4894"/>
                  </a:lnTo>
                  <a:lnTo>
                    <a:pt x="11433" y="4591"/>
                  </a:lnTo>
                  <a:lnTo>
                    <a:pt x="11822" y="4244"/>
                  </a:lnTo>
                  <a:lnTo>
                    <a:pt x="12558" y="3378"/>
                  </a:lnTo>
                  <a:lnTo>
                    <a:pt x="13338" y="2426"/>
                  </a:lnTo>
                  <a:lnTo>
                    <a:pt x="14680" y="737"/>
                  </a:lnTo>
                  <a:lnTo>
                    <a:pt x="15200" y="1"/>
                  </a:lnTo>
                  <a:lnTo>
                    <a:pt x="22301" y="5154"/>
                  </a:lnTo>
                  <a:lnTo>
                    <a:pt x="22301" y="5154"/>
                  </a:lnTo>
                  <a:lnTo>
                    <a:pt x="21998" y="5500"/>
                  </a:lnTo>
                  <a:lnTo>
                    <a:pt x="21262" y="6366"/>
                  </a:lnTo>
                  <a:lnTo>
                    <a:pt x="20093" y="7622"/>
                  </a:lnTo>
                  <a:lnTo>
                    <a:pt x="19400" y="8315"/>
                  </a:lnTo>
                  <a:lnTo>
                    <a:pt x="18664" y="9051"/>
                  </a:lnTo>
                  <a:lnTo>
                    <a:pt x="17841" y="9787"/>
                  </a:lnTo>
                  <a:lnTo>
                    <a:pt x="17019" y="10480"/>
                  </a:lnTo>
                  <a:lnTo>
                    <a:pt x="16152" y="11173"/>
                  </a:lnTo>
                  <a:lnTo>
                    <a:pt x="15286" y="11779"/>
                  </a:lnTo>
                  <a:lnTo>
                    <a:pt x="14464" y="12299"/>
                  </a:lnTo>
                  <a:lnTo>
                    <a:pt x="13598" y="12688"/>
                  </a:lnTo>
                  <a:lnTo>
                    <a:pt x="13208" y="12861"/>
                  </a:lnTo>
                  <a:lnTo>
                    <a:pt x="12818" y="12991"/>
                  </a:lnTo>
                  <a:lnTo>
                    <a:pt x="12385" y="13078"/>
                  </a:lnTo>
                  <a:lnTo>
                    <a:pt x="12039" y="13121"/>
                  </a:lnTo>
                  <a:lnTo>
                    <a:pt x="12039" y="13121"/>
                  </a:lnTo>
                  <a:lnTo>
                    <a:pt x="11649" y="13121"/>
                  </a:lnTo>
                  <a:lnTo>
                    <a:pt x="11259" y="13121"/>
                  </a:lnTo>
                  <a:lnTo>
                    <a:pt x="10870" y="13035"/>
                  </a:lnTo>
                  <a:lnTo>
                    <a:pt x="10480" y="12948"/>
                  </a:lnTo>
                  <a:lnTo>
                    <a:pt x="9700" y="12732"/>
                  </a:lnTo>
                  <a:lnTo>
                    <a:pt x="8921" y="12342"/>
                  </a:lnTo>
                  <a:lnTo>
                    <a:pt x="8142" y="11952"/>
                  </a:lnTo>
                  <a:lnTo>
                    <a:pt x="7405" y="11433"/>
                  </a:lnTo>
                  <a:lnTo>
                    <a:pt x="6626" y="10870"/>
                  </a:lnTo>
                  <a:lnTo>
                    <a:pt x="5890" y="10263"/>
                  </a:lnTo>
                  <a:lnTo>
                    <a:pt x="5197" y="9614"/>
                  </a:lnTo>
                  <a:lnTo>
                    <a:pt x="4504" y="8964"/>
                  </a:lnTo>
                  <a:lnTo>
                    <a:pt x="3898" y="8315"/>
                  </a:lnTo>
                  <a:lnTo>
                    <a:pt x="3292" y="7665"/>
                  </a:lnTo>
                  <a:lnTo>
                    <a:pt x="2296" y="6409"/>
                  </a:lnTo>
                  <a:lnTo>
                    <a:pt x="1516" y="5370"/>
                  </a:lnTo>
                  <a:lnTo>
                    <a:pt x="1516" y="5370"/>
                  </a:lnTo>
                  <a:lnTo>
                    <a:pt x="953" y="4461"/>
                  </a:lnTo>
                  <a:lnTo>
                    <a:pt x="694" y="3941"/>
                  </a:lnTo>
                  <a:lnTo>
                    <a:pt x="477" y="3465"/>
                  </a:lnTo>
                  <a:lnTo>
                    <a:pt x="261" y="3032"/>
                  </a:lnTo>
                  <a:lnTo>
                    <a:pt x="131" y="2599"/>
                  </a:lnTo>
                  <a:lnTo>
                    <a:pt x="44" y="2166"/>
                  </a:lnTo>
                  <a:lnTo>
                    <a:pt x="1" y="1819"/>
                  </a:lnTo>
                  <a:lnTo>
                    <a:pt x="1" y="1473"/>
                  </a:lnTo>
                  <a:lnTo>
                    <a:pt x="87" y="1213"/>
                  </a:lnTo>
                  <a:lnTo>
                    <a:pt x="261" y="1040"/>
                  </a:lnTo>
                  <a:lnTo>
                    <a:pt x="347" y="953"/>
                  </a:lnTo>
                  <a:lnTo>
                    <a:pt x="477" y="910"/>
                  </a:lnTo>
                  <a:lnTo>
                    <a:pt x="780" y="867"/>
                  </a:lnTo>
                  <a:lnTo>
                    <a:pt x="1213" y="910"/>
                  </a:lnTo>
                  <a:lnTo>
                    <a:pt x="1690" y="1083"/>
                  </a:lnTo>
                  <a:lnTo>
                    <a:pt x="2253" y="13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8150;p75">
              <a:extLst>
                <a:ext uri="{FF2B5EF4-FFF2-40B4-BE49-F238E27FC236}">
                  <a16:creationId xmlns="" xmlns:a16="http://schemas.microsoft.com/office/drawing/2014/main" id="{87042B54-3C99-4CDC-8CF3-86641DFA51AF}"/>
                </a:ext>
              </a:extLst>
            </p:cNvPr>
            <p:cNvSpPr/>
            <p:nvPr/>
          </p:nvSpPr>
          <p:spPr>
            <a:xfrm>
              <a:off x="2126410" y="2431579"/>
              <a:ext cx="10540" cy="12881"/>
            </a:xfrm>
            <a:custGeom>
              <a:avLst/>
              <a:gdLst/>
              <a:ahLst/>
              <a:cxnLst/>
              <a:rect l="l" t="t" r="r" b="b"/>
              <a:pathLst>
                <a:path w="391" h="478" extrusionOk="0">
                  <a:moveTo>
                    <a:pt x="390" y="1"/>
                  </a:moveTo>
                  <a:lnTo>
                    <a:pt x="1" y="434"/>
                  </a:lnTo>
                  <a:lnTo>
                    <a:pt x="1" y="477"/>
                  </a:lnTo>
                  <a:lnTo>
                    <a:pt x="87" y="34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8151;p75">
              <a:extLst>
                <a:ext uri="{FF2B5EF4-FFF2-40B4-BE49-F238E27FC236}">
                  <a16:creationId xmlns="" xmlns:a16="http://schemas.microsoft.com/office/drawing/2014/main" id="{C3DEEEC2-B37B-4F26-98E2-F8851DA3D3FA}"/>
                </a:ext>
              </a:extLst>
            </p:cNvPr>
            <p:cNvSpPr/>
            <p:nvPr/>
          </p:nvSpPr>
          <p:spPr>
            <a:xfrm>
              <a:off x="2126410" y="2431579"/>
              <a:ext cx="10540" cy="12881"/>
            </a:xfrm>
            <a:custGeom>
              <a:avLst/>
              <a:gdLst/>
              <a:ahLst/>
              <a:cxnLst/>
              <a:rect l="l" t="t" r="r" b="b"/>
              <a:pathLst>
                <a:path w="391" h="478" fill="none" extrusionOk="0">
                  <a:moveTo>
                    <a:pt x="390" y="1"/>
                  </a:moveTo>
                  <a:lnTo>
                    <a:pt x="390" y="1"/>
                  </a:lnTo>
                  <a:lnTo>
                    <a:pt x="1" y="434"/>
                  </a:lnTo>
                  <a:lnTo>
                    <a:pt x="1" y="477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8152;p75">
              <a:extLst>
                <a:ext uri="{FF2B5EF4-FFF2-40B4-BE49-F238E27FC236}">
                  <a16:creationId xmlns="" xmlns:a16="http://schemas.microsoft.com/office/drawing/2014/main" id="{B875861A-E367-4166-9A5A-D9234D06FA51}"/>
                </a:ext>
              </a:extLst>
            </p:cNvPr>
            <p:cNvSpPr/>
            <p:nvPr/>
          </p:nvSpPr>
          <p:spPr>
            <a:xfrm>
              <a:off x="2126410" y="2424573"/>
              <a:ext cx="10540" cy="18702"/>
            </a:xfrm>
            <a:custGeom>
              <a:avLst/>
              <a:gdLst/>
              <a:ahLst/>
              <a:cxnLst/>
              <a:rect l="l" t="t" r="r" b="b"/>
              <a:pathLst>
                <a:path w="391" h="694" extrusionOk="0">
                  <a:moveTo>
                    <a:pt x="1" y="1"/>
                  </a:moveTo>
                  <a:lnTo>
                    <a:pt x="1" y="564"/>
                  </a:lnTo>
                  <a:lnTo>
                    <a:pt x="87" y="564"/>
                  </a:lnTo>
                  <a:lnTo>
                    <a:pt x="1" y="694"/>
                  </a:lnTo>
                  <a:lnTo>
                    <a:pt x="390" y="2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8153;p75">
              <a:extLst>
                <a:ext uri="{FF2B5EF4-FFF2-40B4-BE49-F238E27FC236}">
                  <a16:creationId xmlns="" xmlns:a16="http://schemas.microsoft.com/office/drawing/2014/main" id="{8FFD9412-244F-45E7-B75A-67B21C22AF99}"/>
                </a:ext>
              </a:extLst>
            </p:cNvPr>
            <p:cNvSpPr/>
            <p:nvPr/>
          </p:nvSpPr>
          <p:spPr>
            <a:xfrm>
              <a:off x="2126410" y="2424573"/>
              <a:ext cx="10540" cy="18702"/>
            </a:xfrm>
            <a:custGeom>
              <a:avLst/>
              <a:gdLst/>
              <a:ahLst/>
              <a:cxnLst/>
              <a:rect l="l" t="t" r="r" b="b"/>
              <a:pathLst>
                <a:path w="391" h="694" fill="none" extrusionOk="0">
                  <a:moveTo>
                    <a:pt x="1" y="1"/>
                  </a:moveTo>
                  <a:lnTo>
                    <a:pt x="1" y="564"/>
                  </a:lnTo>
                  <a:lnTo>
                    <a:pt x="87" y="564"/>
                  </a:lnTo>
                  <a:lnTo>
                    <a:pt x="1" y="694"/>
                  </a:lnTo>
                  <a:lnTo>
                    <a:pt x="1" y="694"/>
                  </a:lnTo>
                  <a:lnTo>
                    <a:pt x="1" y="694"/>
                  </a:lnTo>
                  <a:lnTo>
                    <a:pt x="390" y="261"/>
                  </a:lnTo>
                  <a:lnTo>
                    <a:pt x="390" y="26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8154;p75">
              <a:extLst>
                <a:ext uri="{FF2B5EF4-FFF2-40B4-BE49-F238E27FC236}">
                  <a16:creationId xmlns="" xmlns:a16="http://schemas.microsoft.com/office/drawing/2014/main" id="{8AD70794-FDF9-4194-915D-C8EFA4B59B9B}"/>
                </a:ext>
              </a:extLst>
            </p:cNvPr>
            <p:cNvSpPr/>
            <p:nvPr/>
          </p:nvSpPr>
          <p:spPr>
            <a:xfrm>
              <a:off x="2094897" y="2401236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0" y="1"/>
                  </a:moveTo>
                  <a:lnTo>
                    <a:pt x="0" y="1"/>
                  </a:lnTo>
                  <a:lnTo>
                    <a:pt x="260" y="174"/>
                  </a:lnTo>
                  <a:lnTo>
                    <a:pt x="260" y="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8155;p75">
              <a:extLst>
                <a:ext uri="{FF2B5EF4-FFF2-40B4-BE49-F238E27FC236}">
                  <a16:creationId xmlns="" xmlns:a16="http://schemas.microsoft.com/office/drawing/2014/main" id="{422BE29C-5CE4-4C57-891D-363A7E4CDCE9}"/>
                </a:ext>
              </a:extLst>
            </p:cNvPr>
            <p:cNvSpPr/>
            <p:nvPr/>
          </p:nvSpPr>
          <p:spPr>
            <a:xfrm>
              <a:off x="2094897" y="2401236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0" y="174"/>
                  </a:lnTo>
                  <a:lnTo>
                    <a:pt x="260" y="17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8156;p75">
              <a:extLst>
                <a:ext uri="{FF2B5EF4-FFF2-40B4-BE49-F238E27FC236}">
                  <a16:creationId xmlns="" xmlns:a16="http://schemas.microsoft.com/office/drawing/2014/main" id="{7E9CC0BD-7066-4E46-8F5A-D1CB7D7BA99D}"/>
                </a:ext>
              </a:extLst>
            </p:cNvPr>
            <p:cNvSpPr/>
            <p:nvPr/>
          </p:nvSpPr>
          <p:spPr>
            <a:xfrm>
              <a:off x="2094897" y="2401236"/>
              <a:ext cx="7036" cy="77043"/>
            </a:xfrm>
            <a:custGeom>
              <a:avLst/>
              <a:gdLst/>
              <a:ahLst/>
              <a:cxnLst/>
              <a:rect l="l" t="t" r="r" b="b"/>
              <a:pathLst>
                <a:path w="261" h="2859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74"/>
                  </a:lnTo>
                  <a:lnTo>
                    <a:pt x="0" y="1"/>
                  </a:lnTo>
                  <a:close/>
                  <a:moveTo>
                    <a:pt x="0" y="521"/>
                  </a:moveTo>
                  <a:lnTo>
                    <a:pt x="0" y="1430"/>
                  </a:lnTo>
                  <a:lnTo>
                    <a:pt x="260" y="1430"/>
                  </a:lnTo>
                  <a:lnTo>
                    <a:pt x="260" y="521"/>
                  </a:lnTo>
                  <a:close/>
                  <a:moveTo>
                    <a:pt x="0" y="1993"/>
                  </a:moveTo>
                  <a:lnTo>
                    <a:pt x="0" y="2859"/>
                  </a:lnTo>
                  <a:lnTo>
                    <a:pt x="260" y="2599"/>
                  </a:lnTo>
                  <a:lnTo>
                    <a:pt x="260" y="199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8157;p75">
              <a:extLst>
                <a:ext uri="{FF2B5EF4-FFF2-40B4-BE49-F238E27FC236}">
                  <a16:creationId xmlns="" xmlns:a16="http://schemas.microsoft.com/office/drawing/2014/main" id="{3C78FBB6-722E-4121-879C-12FDC0E6071C}"/>
                </a:ext>
              </a:extLst>
            </p:cNvPr>
            <p:cNvSpPr/>
            <p:nvPr/>
          </p:nvSpPr>
          <p:spPr>
            <a:xfrm>
              <a:off x="2094897" y="2454916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60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8158;p75">
              <a:extLst>
                <a:ext uri="{FF2B5EF4-FFF2-40B4-BE49-F238E27FC236}">
                  <a16:creationId xmlns="" xmlns:a16="http://schemas.microsoft.com/office/drawing/2014/main" id="{D994DFBA-079E-423A-86EE-EEDA35B8912B}"/>
                </a:ext>
              </a:extLst>
            </p:cNvPr>
            <p:cNvSpPr/>
            <p:nvPr/>
          </p:nvSpPr>
          <p:spPr>
            <a:xfrm>
              <a:off x="2094897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8159;p75">
              <a:extLst>
                <a:ext uri="{FF2B5EF4-FFF2-40B4-BE49-F238E27FC236}">
                  <a16:creationId xmlns="" xmlns:a16="http://schemas.microsoft.com/office/drawing/2014/main" id="{6646974E-A36C-4FF6-8EA6-F8C3DEC62A15}"/>
                </a:ext>
              </a:extLst>
            </p:cNvPr>
            <p:cNvSpPr/>
            <p:nvPr/>
          </p:nvSpPr>
          <p:spPr>
            <a:xfrm>
              <a:off x="2094897" y="2401236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7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8160;p75">
              <a:extLst>
                <a:ext uri="{FF2B5EF4-FFF2-40B4-BE49-F238E27FC236}">
                  <a16:creationId xmlns="" xmlns:a16="http://schemas.microsoft.com/office/drawing/2014/main" id="{7652B58A-E37A-423D-AFC8-7D60C3B02FBC}"/>
                </a:ext>
              </a:extLst>
            </p:cNvPr>
            <p:cNvSpPr/>
            <p:nvPr/>
          </p:nvSpPr>
          <p:spPr>
            <a:xfrm>
              <a:off x="2055215" y="2372079"/>
              <a:ext cx="4691" cy="4689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0" y="0"/>
                  </a:moveTo>
                  <a:lnTo>
                    <a:pt x="0" y="0"/>
                  </a:lnTo>
                  <a:lnTo>
                    <a:pt x="173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8161;p75">
              <a:extLst>
                <a:ext uri="{FF2B5EF4-FFF2-40B4-BE49-F238E27FC236}">
                  <a16:creationId xmlns="" xmlns:a16="http://schemas.microsoft.com/office/drawing/2014/main" id="{C67197A4-0493-4E43-ACF4-822C185EF7A7}"/>
                </a:ext>
              </a:extLst>
            </p:cNvPr>
            <p:cNvSpPr/>
            <p:nvPr/>
          </p:nvSpPr>
          <p:spPr>
            <a:xfrm>
              <a:off x="2055215" y="2372079"/>
              <a:ext cx="4691" cy="4689"/>
            </a:xfrm>
            <a:custGeom>
              <a:avLst/>
              <a:gdLst/>
              <a:ahLst/>
              <a:cxnLst/>
              <a:rect l="l" t="t" r="r" b="b"/>
              <a:pathLst>
                <a:path w="174" h="17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3" y="1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8162;p75">
              <a:extLst>
                <a:ext uri="{FF2B5EF4-FFF2-40B4-BE49-F238E27FC236}">
                  <a16:creationId xmlns="" xmlns:a16="http://schemas.microsoft.com/office/drawing/2014/main" id="{E0ED62D2-B847-4547-A7F7-237E62303266}"/>
                </a:ext>
              </a:extLst>
            </p:cNvPr>
            <p:cNvSpPr/>
            <p:nvPr/>
          </p:nvSpPr>
          <p:spPr>
            <a:xfrm>
              <a:off x="2055215" y="2372079"/>
              <a:ext cx="15204" cy="140046"/>
            </a:xfrm>
            <a:custGeom>
              <a:avLst/>
              <a:gdLst/>
              <a:ahLst/>
              <a:cxnLst/>
              <a:rect l="l" t="t" r="r" b="b"/>
              <a:pathLst>
                <a:path w="564" h="5197" extrusionOk="0">
                  <a:moveTo>
                    <a:pt x="0" y="0"/>
                  </a:moveTo>
                  <a:lnTo>
                    <a:pt x="0" y="44"/>
                  </a:lnTo>
                  <a:lnTo>
                    <a:pt x="141" y="141"/>
                  </a:lnTo>
                  <a:lnTo>
                    <a:pt x="0" y="0"/>
                  </a:lnTo>
                  <a:close/>
                  <a:moveTo>
                    <a:pt x="141" y="141"/>
                  </a:moveTo>
                  <a:lnTo>
                    <a:pt x="173" y="174"/>
                  </a:lnTo>
                  <a:lnTo>
                    <a:pt x="563" y="433"/>
                  </a:lnTo>
                  <a:lnTo>
                    <a:pt x="563" y="433"/>
                  </a:lnTo>
                  <a:lnTo>
                    <a:pt x="141" y="141"/>
                  </a:lnTo>
                  <a:close/>
                  <a:moveTo>
                    <a:pt x="0" y="433"/>
                  </a:moveTo>
                  <a:lnTo>
                    <a:pt x="0" y="1343"/>
                  </a:lnTo>
                  <a:lnTo>
                    <a:pt x="563" y="1343"/>
                  </a:lnTo>
                  <a:lnTo>
                    <a:pt x="563" y="433"/>
                  </a:lnTo>
                  <a:close/>
                  <a:moveTo>
                    <a:pt x="0" y="1603"/>
                  </a:moveTo>
                  <a:lnTo>
                    <a:pt x="0" y="2512"/>
                  </a:lnTo>
                  <a:lnTo>
                    <a:pt x="563" y="2512"/>
                  </a:lnTo>
                  <a:lnTo>
                    <a:pt x="563" y="1603"/>
                  </a:lnTo>
                  <a:close/>
                  <a:moveTo>
                    <a:pt x="0" y="3075"/>
                  </a:moveTo>
                  <a:lnTo>
                    <a:pt x="0" y="4027"/>
                  </a:lnTo>
                  <a:lnTo>
                    <a:pt x="563" y="4027"/>
                  </a:lnTo>
                  <a:lnTo>
                    <a:pt x="563" y="3075"/>
                  </a:lnTo>
                  <a:close/>
                  <a:moveTo>
                    <a:pt x="0" y="4244"/>
                  </a:moveTo>
                  <a:lnTo>
                    <a:pt x="0" y="5197"/>
                  </a:lnTo>
                  <a:lnTo>
                    <a:pt x="303" y="5197"/>
                  </a:lnTo>
                  <a:lnTo>
                    <a:pt x="563" y="4937"/>
                  </a:lnTo>
                  <a:lnTo>
                    <a:pt x="563" y="424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8163;p75">
              <a:extLst>
                <a:ext uri="{FF2B5EF4-FFF2-40B4-BE49-F238E27FC236}">
                  <a16:creationId xmlns="" xmlns:a16="http://schemas.microsoft.com/office/drawing/2014/main" id="{21763287-504D-4DA7-9C33-7869414EFBDD}"/>
                </a:ext>
              </a:extLst>
            </p:cNvPr>
            <p:cNvSpPr/>
            <p:nvPr/>
          </p:nvSpPr>
          <p:spPr>
            <a:xfrm>
              <a:off x="2055215" y="2486418"/>
              <a:ext cx="15204" cy="33873"/>
            </a:xfrm>
            <a:custGeom>
              <a:avLst/>
              <a:gdLst/>
              <a:ahLst/>
              <a:cxnLst/>
              <a:rect l="l" t="t" r="r" b="b"/>
              <a:pathLst>
                <a:path w="564" h="1257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303" y="954"/>
                  </a:lnTo>
                  <a:lnTo>
                    <a:pt x="303" y="954"/>
                  </a:lnTo>
                  <a:lnTo>
                    <a:pt x="130" y="1083"/>
                  </a:lnTo>
                  <a:lnTo>
                    <a:pt x="0" y="1257"/>
                  </a:lnTo>
                  <a:lnTo>
                    <a:pt x="0" y="1257"/>
                  </a:lnTo>
                  <a:lnTo>
                    <a:pt x="0" y="1257"/>
                  </a:lnTo>
                  <a:lnTo>
                    <a:pt x="130" y="1083"/>
                  </a:lnTo>
                  <a:lnTo>
                    <a:pt x="303" y="954"/>
                  </a:lnTo>
                  <a:lnTo>
                    <a:pt x="563" y="69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8164;p75">
              <a:extLst>
                <a:ext uri="{FF2B5EF4-FFF2-40B4-BE49-F238E27FC236}">
                  <a16:creationId xmlns="" xmlns:a16="http://schemas.microsoft.com/office/drawing/2014/main" id="{CABFD09D-61BE-4930-9181-A7D725732748}"/>
                </a:ext>
              </a:extLst>
            </p:cNvPr>
            <p:cNvSpPr/>
            <p:nvPr/>
          </p:nvSpPr>
          <p:spPr>
            <a:xfrm>
              <a:off x="2055215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8165;p75">
              <a:extLst>
                <a:ext uri="{FF2B5EF4-FFF2-40B4-BE49-F238E27FC236}">
                  <a16:creationId xmlns="" xmlns:a16="http://schemas.microsoft.com/office/drawing/2014/main" id="{29D12C23-2E30-427B-9E95-F70E4FB4477D}"/>
                </a:ext>
              </a:extLst>
            </p:cNvPr>
            <p:cNvSpPr/>
            <p:nvPr/>
          </p:nvSpPr>
          <p:spPr>
            <a:xfrm>
              <a:off x="2055215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8166;p75">
              <a:extLst>
                <a:ext uri="{FF2B5EF4-FFF2-40B4-BE49-F238E27FC236}">
                  <a16:creationId xmlns="" xmlns:a16="http://schemas.microsoft.com/office/drawing/2014/main" id="{2902A986-6D6E-43F8-9A26-4044EFB5EE66}"/>
                </a:ext>
              </a:extLst>
            </p:cNvPr>
            <p:cNvSpPr/>
            <p:nvPr/>
          </p:nvSpPr>
          <p:spPr>
            <a:xfrm>
              <a:off x="2055215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8167;p75">
              <a:extLst>
                <a:ext uri="{FF2B5EF4-FFF2-40B4-BE49-F238E27FC236}">
                  <a16:creationId xmlns="" xmlns:a16="http://schemas.microsoft.com/office/drawing/2014/main" id="{DE856A17-3703-424A-8B3A-CC297A5145C1}"/>
                </a:ext>
              </a:extLst>
            </p:cNvPr>
            <p:cNvSpPr/>
            <p:nvPr/>
          </p:nvSpPr>
          <p:spPr>
            <a:xfrm>
              <a:off x="2055215" y="2372079"/>
              <a:ext cx="15204" cy="11695"/>
            </a:xfrm>
            <a:custGeom>
              <a:avLst/>
              <a:gdLst/>
              <a:ahLst/>
              <a:cxnLst/>
              <a:rect l="l" t="t" r="r" b="b"/>
              <a:pathLst>
                <a:path w="564" h="434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563" y="433"/>
                  </a:lnTo>
                  <a:lnTo>
                    <a:pt x="563" y="433"/>
                  </a:lnTo>
                  <a:lnTo>
                    <a:pt x="173" y="1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8168;p75">
              <a:extLst>
                <a:ext uri="{FF2B5EF4-FFF2-40B4-BE49-F238E27FC236}">
                  <a16:creationId xmlns="" xmlns:a16="http://schemas.microsoft.com/office/drawing/2014/main" id="{B98E8795-8775-4EFA-A201-631D5ED31DB0}"/>
                </a:ext>
              </a:extLst>
            </p:cNvPr>
            <p:cNvSpPr/>
            <p:nvPr/>
          </p:nvSpPr>
          <p:spPr>
            <a:xfrm>
              <a:off x="2023702" y="2348743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0"/>
                  </a:moveTo>
                  <a:lnTo>
                    <a:pt x="0" y="0"/>
                  </a:lnTo>
                  <a:lnTo>
                    <a:pt x="217" y="217"/>
                  </a:lnTo>
                  <a:lnTo>
                    <a:pt x="217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8169;p75">
              <a:extLst>
                <a:ext uri="{FF2B5EF4-FFF2-40B4-BE49-F238E27FC236}">
                  <a16:creationId xmlns="" xmlns:a16="http://schemas.microsoft.com/office/drawing/2014/main" id="{7ED5E976-A313-40F1-92F5-57FBF1A49A2E}"/>
                </a:ext>
              </a:extLst>
            </p:cNvPr>
            <p:cNvSpPr/>
            <p:nvPr/>
          </p:nvSpPr>
          <p:spPr>
            <a:xfrm>
              <a:off x="2023702" y="2348743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7" y="217"/>
                  </a:lnTo>
                  <a:lnTo>
                    <a:pt x="217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8170;p75">
              <a:extLst>
                <a:ext uri="{FF2B5EF4-FFF2-40B4-BE49-F238E27FC236}">
                  <a16:creationId xmlns="" xmlns:a16="http://schemas.microsoft.com/office/drawing/2014/main" id="{E4899B3E-7E21-48CE-865B-DD1DB1848300}"/>
                </a:ext>
              </a:extLst>
            </p:cNvPr>
            <p:cNvSpPr/>
            <p:nvPr/>
          </p:nvSpPr>
          <p:spPr>
            <a:xfrm>
              <a:off x="2023702" y="2348743"/>
              <a:ext cx="5850" cy="200732"/>
            </a:xfrm>
            <a:custGeom>
              <a:avLst/>
              <a:gdLst/>
              <a:ahLst/>
              <a:cxnLst/>
              <a:rect l="l" t="t" r="r" b="b"/>
              <a:pathLst>
                <a:path w="217" h="7449" extrusionOk="0">
                  <a:moveTo>
                    <a:pt x="0" y="0"/>
                  </a:moveTo>
                  <a:lnTo>
                    <a:pt x="0" y="736"/>
                  </a:lnTo>
                  <a:lnTo>
                    <a:pt x="217" y="736"/>
                  </a:lnTo>
                  <a:lnTo>
                    <a:pt x="217" y="217"/>
                  </a:lnTo>
                  <a:lnTo>
                    <a:pt x="0" y="0"/>
                  </a:lnTo>
                  <a:close/>
                  <a:moveTo>
                    <a:pt x="0" y="1299"/>
                  </a:moveTo>
                  <a:lnTo>
                    <a:pt x="0" y="2209"/>
                  </a:lnTo>
                  <a:lnTo>
                    <a:pt x="217" y="2209"/>
                  </a:lnTo>
                  <a:lnTo>
                    <a:pt x="217" y="1299"/>
                  </a:lnTo>
                  <a:close/>
                  <a:moveTo>
                    <a:pt x="0" y="2469"/>
                  </a:moveTo>
                  <a:lnTo>
                    <a:pt x="0" y="3378"/>
                  </a:lnTo>
                  <a:lnTo>
                    <a:pt x="217" y="3378"/>
                  </a:lnTo>
                  <a:lnTo>
                    <a:pt x="217" y="2469"/>
                  </a:lnTo>
                  <a:close/>
                  <a:moveTo>
                    <a:pt x="0" y="3941"/>
                  </a:moveTo>
                  <a:lnTo>
                    <a:pt x="0" y="4893"/>
                  </a:lnTo>
                  <a:lnTo>
                    <a:pt x="217" y="4893"/>
                  </a:lnTo>
                  <a:lnTo>
                    <a:pt x="217" y="3941"/>
                  </a:lnTo>
                  <a:close/>
                  <a:moveTo>
                    <a:pt x="0" y="5110"/>
                  </a:moveTo>
                  <a:lnTo>
                    <a:pt x="0" y="6063"/>
                  </a:lnTo>
                  <a:lnTo>
                    <a:pt x="217" y="6063"/>
                  </a:lnTo>
                  <a:lnTo>
                    <a:pt x="217" y="5110"/>
                  </a:lnTo>
                  <a:close/>
                  <a:moveTo>
                    <a:pt x="0" y="6625"/>
                  </a:moveTo>
                  <a:lnTo>
                    <a:pt x="0" y="7448"/>
                  </a:lnTo>
                  <a:lnTo>
                    <a:pt x="217" y="7232"/>
                  </a:lnTo>
                  <a:lnTo>
                    <a:pt x="217" y="6625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8171;p75">
              <a:extLst>
                <a:ext uri="{FF2B5EF4-FFF2-40B4-BE49-F238E27FC236}">
                  <a16:creationId xmlns="" xmlns:a16="http://schemas.microsoft.com/office/drawing/2014/main" id="{53583ECF-AFE7-441A-A2E6-8BE61B38BA1D}"/>
                </a:ext>
              </a:extLst>
            </p:cNvPr>
            <p:cNvSpPr/>
            <p:nvPr/>
          </p:nvSpPr>
          <p:spPr>
            <a:xfrm>
              <a:off x="2023702" y="2527270"/>
              <a:ext cx="5850" cy="22205"/>
            </a:xfrm>
            <a:custGeom>
              <a:avLst/>
              <a:gdLst/>
              <a:ahLst/>
              <a:cxnLst/>
              <a:rect l="l" t="t" r="r" b="b"/>
              <a:pathLst>
                <a:path w="217" h="824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823"/>
                  </a:lnTo>
                  <a:lnTo>
                    <a:pt x="217" y="607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8172;p75">
              <a:extLst>
                <a:ext uri="{FF2B5EF4-FFF2-40B4-BE49-F238E27FC236}">
                  <a16:creationId xmlns="" xmlns:a16="http://schemas.microsoft.com/office/drawing/2014/main" id="{EAD49255-2C2D-479A-82E6-620322BC2651}"/>
                </a:ext>
              </a:extLst>
            </p:cNvPr>
            <p:cNvSpPr/>
            <p:nvPr/>
          </p:nvSpPr>
          <p:spPr>
            <a:xfrm>
              <a:off x="2023702" y="2486418"/>
              <a:ext cx="5850" cy="25708"/>
            </a:xfrm>
            <a:custGeom>
              <a:avLst/>
              <a:gdLst/>
              <a:ahLst/>
              <a:cxnLst/>
              <a:rect l="l" t="t" r="r" b="b"/>
              <a:pathLst>
                <a:path w="217" h="95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17" y="95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8173;p75">
              <a:extLst>
                <a:ext uri="{FF2B5EF4-FFF2-40B4-BE49-F238E27FC236}">
                  <a16:creationId xmlns="" xmlns:a16="http://schemas.microsoft.com/office/drawing/2014/main" id="{BDFBCF70-F840-491A-A1C5-2C18B784889F}"/>
                </a:ext>
              </a:extLst>
            </p:cNvPr>
            <p:cNvSpPr/>
            <p:nvPr/>
          </p:nvSpPr>
          <p:spPr>
            <a:xfrm>
              <a:off x="2023702" y="2454916"/>
              <a:ext cx="5850" cy="25708"/>
            </a:xfrm>
            <a:custGeom>
              <a:avLst/>
              <a:gdLst/>
              <a:ahLst/>
              <a:cxnLst/>
              <a:rect l="l" t="t" r="r" b="b"/>
              <a:pathLst>
                <a:path w="217" h="95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17" y="95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8174;p75">
              <a:extLst>
                <a:ext uri="{FF2B5EF4-FFF2-40B4-BE49-F238E27FC236}">
                  <a16:creationId xmlns="" xmlns:a16="http://schemas.microsoft.com/office/drawing/2014/main" id="{E777EF2A-9717-4DCB-B180-5F9BF27B4EDF}"/>
                </a:ext>
              </a:extLst>
            </p:cNvPr>
            <p:cNvSpPr/>
            <p:nvPr/>
          </p:nvSpPr>
          <p:spPr>
            <a:xfrm>
              <a:off x="2023702" y="2415249"/>
              <a:ext cx="5850" cy="24522"/>
            </a:xfrm>
            <a:custGeom>
              <a:avLst/>
              <a:gdLst/>
              <a:ahLst/>
              <a:cxnLst/>
              <a:rect l="l" t="t" r="r" b="b"/>
              <a:pathLst>
                <a:path w="217" h="910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8175;p75">
              <a:extLst>
                <a:ext uri="{FF2B5EF4-FFF2-40B4-BE49-F238E27FC236}">
                  <a16:creationId xmlns="" xmlns:a16="http://schemas.microsoft.com/office/drawing/2014/main" id="{93EE65A8-1E69-4A95-8081-3C7BAAF01105}"/>
                </a:ext>
              </a:extLst>
            </p:cNvPr>
            <p:cNvSpPr/>
            <p:nvPr/>
          </p:nvSpPr>
          <p:spPr>
            <a:xfrm>
              <a:off x="2023702" y="2383748"/>
              <a:ext cx="5850" cy="24522"/>
            </a:xfrm>
            <a:custGeom>
              <a:avLst/>
              <a:gdLst/>
              <a:ahLst/>
              <a:cxnLst/>
              <a:rect l="l" t="t" r="r" b="b"/>
              <a:pathLst>
                <a:path w="217" h="910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17" y="91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8176;p75">
              <a:extLst>
                <a:ext uri="{FF2B5EF4-FFF2-40B4-BE49-F238E27FC236}">
                  <a16:creationId xmlns="" xmlns:a16="http://schemas.microsoft.com/office/drawing/2014/main" id="{AE613D6E-B3B0-4CE2-82D5-FA61B2AEA7B5}"/>
                </a:ext>
              </a:extLst>
            </p:cNvPr>
            <p:cNvSpPr/>
            <p:nvPr/>
          </p:nvSpPr>
          <p:spPr>
            <a:xfrm>
              <a:off x="2023702" y="2348743"/>
              <a:ext cx="5850" cy="19860"/>
            </a:xfrm>
            <a:custGeom>
              <a:avLst/>
              <a:gdLst/>
              <a:ahLst/>
              <a:cxnLst/>
              <a:rect l="l" t="t" r="r" b="b"/>
              <a:pathLst>
                <a:path w="217" h="737" fill="none" extrusionOk="0">
                  <a:moveTo>
                    <a:pt x="0" y="0"/>
                  </a:moveTo>
                  <a:lnTo>
                    <a:pt x="0" y="736"/>
                  </a:lnTo>
                  <a:lnTo>
                    <a:pt x="217" y="736"/>
                  </a:lnTo>
                  <a:lnTo>
                    <a:pt x="217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8177;p75">
              <a:extLst>
                <a:ext uri="{FF2B5EF4-FFF2-40B4-BE49-F238E27FC236}">
                  <a16:creationId xmlns="" xmlns:a16="http://schemas.microsoft.com/office/drawing/2014/main" id="{1211162E-0432-4BC7-8E44-D26104DCE57D}"/>
                </a:ext>
              </a:extLst>
            </p:cNvPr>
            <p:cNvSpPr/>
            <p:nvPr/>
          </p:nvSpPr>
          <p:spPr>
            <a:xfrm>
              <a:off x="1983994" y="2571599"/>
              <a:ext cx="15204" cy="12881"/>
            </a:xfrm>
            <a:custGeom>
              <a:avLst/>
              <a:gdLst/>
              <a:ahLst/>
              <a:cxnLst/>
              <a:rect l="l" t="t" r="r" b="b"/>
              <a:pathLst>
                <a:path w="564" h="478" extrusionOk="0">
                  <a:moveTo>
                    <a:pt x="564" y="1"/>
                  </a:moveTo>
                  <a:lnTo>
                    <a:pt x="1" y="477"/>
                  </a:lnTo>
                  <a:lnTo>
                    <a:pt x="1" y="477"/>
                  </a:lnTo>
                  <a:lnTo>
                    <a:pt x="564" y="4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8178;p75">
              <a:extLst>
                <a:ext uri="{FF2B5EF4-FFF2-40B4-BE49-F238E27FC236}">
                  <a16:creationId xmlns="" xmlns:a16="http://schemas.microsoft.com/office/drawing/2014/main" id="{A72E1C12-3A24-49AB-A574-CC293363C034}"/>
                </a:ext>
              </a:extLst>
            </p:cNvPr>
            <p:cNvSpPr/>
            <p:nvPr/>
          </p:nvSpPr>
          <p:spPr>
            <a:xfrm>
              <a:off x="1983994" y="2571599"/>
              <a:ext cx="15204" cy="14040"/>
            </a:xfrm>
            <a:custGeom>
              <a:avLst/>
              <a:gdLst/>
              <a:ahLst/>
              <a:cxnLst/>
              <a:rect l="l" t="t" r="r" b="b"/>
              <a:pathLst>
                <a:path w="564" h="521" fill="none" extrusionOk="0">
                  <a:moveTo>
                    <a:pt x="564" y="1"/>
                  </a:moveTo>
                  <a:lnTo>
                    <a:pt x="564" y="1"/>
                  </a:lnTo>
                  <a:lnTo>
                    <a:pt x="1" y="477"/>
                  </a:lnTo>
                  <a:lnTo>
                    <a:pt x="1" y="521"/>
                  </a:lnTo>
                  <a:lnTo>
                    <a:pt x="1" y="521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564" y="4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8179;p75">
              <a:extLst>
                <a:ext uri="{FF2B5EF4-FFF2-40B4-BE49-F238E27FC236}">
                  <a16:creationId xmlns="" xmlns:a16="http://schemas.microsoft.com/office/drawing/2014/main" id="{70A1C75C-7ADC-41F1-AED0-B94E04D52754}"/>
                </a:ext>
              </a:extLst>
            </p:cNvPr>
            <p:cNvSpPr/>
            <p:nvPr/>
          </p:nvSpPr>
          <p:spPr>
            <a:xfrm>
              <a:off x="1995666" y="2328909"/>
              <a:ext cx="3531" cy="2344"/>
            </a:xfrm>
            <a:custGeom>
              <a:avLst/>
              <a:gdLst/>
              <a:ahLst/>
              <a:cxnLst/>
              <a:rect l="l" t="t" r="r" b="b"/>
              <a:pathLst>
                <a:path w="131" h="87" extrusionOk="0">
                  <a:moveTo>
                    <a:pt x="1" y="0"/>
                  </a:moveTo>
                  <a:lnTo>
                    <a:pt x="131" y="87"/>
                  </a:lnTo>
                  <a:lnTo>
                    <a:pt x="13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8180;p75">
              <a:extLst>
                <a:ext uri="{FF2B5EF4-FFF2-40B4-BE49-F238E27FC236}">
                  <a16:creationId xmlns="" xmlns:a16="http://schemas.microsoft.com/office/drawing/2014/main" id="{48E90889-6520-470D-BCB9-B13729E7A7E3}"/>
                </a:ext>
              </a:extLst>
            </p:cNvPr>
            <p:cNvSpPr/>
            <p:nvPr/>
          </p:nvSpPr>
          <p:spPr>
            <a:xfrm>
              <a:off x="1995666" y="2328909"/>
              <a:ext cx="3531" cy="2344"/>
            </a:xfrm>
            <a:custGeom>
              <a:avLst/>
              <a:gdLst/>
              <a:ahLst/>
              <a:cxnLst/>
              <a:rect l="l" t="t" r="r" b="b"/>
              <a:pathLst>
                <a:path w="131" h="87" fill="none" extrusionOk="0">
                  <a:moveTo>
                    <a:pt x="1" y="0"/>
                  </a:moveTo>
                  <a:lnTo>
                    <a:pt x="131" y="87"/>
                  </a:lnTo>
                  <a:lnTo>
                    <a:pt x="13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8181;p75">
              <a:extLst>
                <a:ext uri="{FF2B5EF4-FFF2-40B4-BE49-F238E27FC236}">
                  <a16:creationId xmlns="" xmlns:a16="http://schemas.microsoft.com/office/drawing/2014/main" id="{DD518DC9-F8B1-4AD8-BEB8-F639033A1C47}"/>
                </a:ext>
              </a:extLst>
            </p:cNvPr>
            <p:cNvSpPr/>
            <p:nvPr/>
          </p:nvSpPr>
          <p:spPr>
            <a:xfrm>
              <a:off x="1983994" y="2320744"/>
              <a:ext cx="15204" cy="263735"/>
            </a:xfrm>
            <a:custGeom>
              <a:avLst/>
              <a:gdLst/>
              <a:ahLst/>
              <a:cxnLst/>
              <a:rect l="l" t="t" r="r" b="b"/>
              <a:pathLst>
                <a:path w="564" h="9787" extrusionOk="0">
                  <a:moveTo>
                    <a:pt x="1" y="0"/>
                  </a:moveTo>
                  <a:lnTo>
                    <a:pt x="1" y="606"/>
                  </a:lnTo>
                  <a:lnTo>
                    <a:pt x="564" y="606"/>
                  </a:lnTo>
                  <a:lnTo>
                    <a:pt x="564" y="390"/>
                  </a:lnTo>
                  <a:lnTo>
                    <a:pt x="434" y="303"/>
                  </a:lnTo>
                  <a:lnTo>
                    <a:pt x="1" y="0"/>
                  </a:lnTo>
                  <a:close/>
                  <a:moveTo>
                    <a:pt x="1" y="866"/>
                  </a:moveTo>
                  <a:lnTo>
                    <a:pt x="1" y="1775"/>
                  </a:lnTo>
                  <a:lnTo>
                    <a:pt x="564" y="1775"/>
                  </a:lnTo>
                  <a:lnTo>
                    <a:pt x="564" y="866"/>
                  </a:lnTo>
                  <a:close/>
                  <a:moveTo>
                    <a:pt x="1" y="2338"/>
                  </a:moveTo>
                  <a:lnTo>
                    <a:pt x="1" y="3248"/>
                  </a:lnTo>
                  <a:lnTo>
                    <a:pt x="564" y="3248"/>
                  </a:lnTo>
                  <a:lnTo>
                    <a:pt x="564" y="2338"/>
                  </a:lnTo>
                  <a:close/>
                  <a:moveTo>
                    <a:pt x="1" y="3508"/>
                  </a:moveTo>
                  <a:lnTo>
                    <a:pt x="1" y="4417"/>
                  </a:lnTo>
                  <a:lnTo>
                    <a:pt x="564" y="4417"/>
                  </a:lnTo>
                  <a:lnTo>
                    <a:pt x="564" y="3508"/>
                  </a:lnTo>
                  <a:close/>
                  <a:moveTo>
                    <a:pt x="1" y="4980"/>
                  </a:moveTo>
                  <a:lnTo>
                    <a:pt x="1" y="5932"/>
                  </a:lnTo>
                  <a:lnTo>
                    <a:pt x="564" y="5932"/>
                  </a:lnTo>
                  <a:lnTo>
                    <a:pt x="564" y="4980"/>
                  </a:lnTo>
                  <a:close/>
                  <a:moveTo>
                    <a:pt x="1" y="6149"/>
                  </a:moveTo>
                  <a:lnTo>
                    <a:pt x="1" y="7102"/>
                  </a:lnTo>
                  <a:lnTo>
                    <a:pt x="564" y="7102"/>
                  </a:lnTo>
                  <a:lnTo>
                    <a:pt x="564" y="6149"/>
                  </a:lnTo>
                  <a:close/>
                  <a:moveTo>
                    <a:pt x="1" y="7664"/>
                  </a:moveTo>
                  <a:lnTo>
                    <a:pt x="1" y="8574"/>
                  </a:lnTo>
                  <a:lnTo>
                    <a:pt x="564" y="8574"/>
                  </a:lnTo>
                  <a:lnTo>
                    <a:pt x="564" y="7664"/>
                  </a:lnTo>
                  <a:close/>
                  <a:moveTo>
                    <a:pt x="1" y="8834"/>
                  </a:moveTo>
                  <a:lnTo>
                    <a:pt x="1" y="9743"/>
                  </a:lnTo>
                  <a:lnTo>
                    <a:pt x="1" y="9786"/>
                  </a:lnTo>
                  <a:lnTo>
                    <a:pt x="564" y="9310"/>
                  </a:lnTo>
                  <a:lnTo>
                    <a:pt x="564" y="883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8182;p75">
              <a:extLst>
                <a:ext uri="{FF2B5EF4-FFF2-40B4-BE49-F238E27FC236}">
                  <a16:creationId xmlns="" xmlns:a16="http://schemas.microsoft.com/office/drawing/2014/main" id="{37257E04-A8FC-4A14-A35D-27C6FEF95687}"/>
                </a:ext>
              </a:extLst>
            </p:cNvPr>
            <p:cNvSpPr/>
            <p:nvPr/>
          </p:nvSpPr>
          <p:spPr>
            <a:xfrm>
              <a:off x="1983994" y="2558772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1" y="910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564" y="47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8183;p75">
              <a:extLst>
                <a:ext uri="{FF2B5EF4-FFF2-40B4-BE49-F238E27FC236}">
                  <a16:creationId xmlns="" xmlns:a16="http://schemas.microsoft.com/office/drawing/2014/main" id="{A520BE50-6C7F-403A-822E-60F557391709}"/>
                </a:ext>
              </a:extLst>
            </p:cNvPr>
            <p:cNvSpPr/>
            <p:nvPr/>
          </p:nvSpPr>
          <p:spPr>
            <a:xfrm>
              <a:off x="1983994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8184;p75">
              <a:extLst>
                <a:ext uri="{FF2B5EF4-FFF2-40B4-BE49-F238E27FC236}">
                  <a16:creationId xmlns="" xmlns:a16="http://schemas.microsoft.com/office/drawing/2014/main" id="{2957D76A-46BF-430C-BF0E-960FFC3D6064}"/>
                </a:ext>
              </a:extLst>
            </p:cNvPr>
            <p:cNvSpPr/>
            <p:nvPr/>
          </p:nvSpPr>
          <p:spPr>
            <a:xfrm>
              <a:off x="1983994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8185;p75">
              <a:extLst>
                <a:ext uri="{FF2B5EF4-FFF2-40B4-BE49-F238E27FC236}">
                  <a16:creationId xmlns="" xmlns:a16="http://schemas.microsoft.com/office/drawing/2014/main" id="{A4166695-9A43-4D18-8686-E37C5FDA21DE}"/>
                </a:ext>
              </a:extLst>
            </p:cNvPr>
            <p:cNvSpPr/>
            <p:nvPr/>
          </p:nvSpPr>
          <p:spPr>
            <a:xfrm>
              <a:off x="1983994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8186;p75">
              <a:extLst>
                <a:ext uri="{FF2B5EF4-FFF2-40B4-BE49-F238E27FC236}">
                  <a16:creationId xmlns="" xmlns:a16="http://schemas.microsoft.com/office/drawing/2014/main" id="{56AA78C4-10C3-4DB2-A1DC-018A76E40F69}"/>
                </a:ext>
              </a:extLst>
            </p:cNvPr>
            <p:cNvSpPr/>
            <p:nvPr/>
          </p:nvSpPr>
          <p:spPr>
            <a:xfrm>
              <a:off x="1983994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8187;p75">
              <a:extLst>
                <a:ext uri="{FF2B5EF4-FFF2-40B4-BE49-F238E27FC236}">
                  <a16:creationId xmlns="" xmlns:a16="http://schemas.microsoft.com/office/drawing/2014/main" id="{2C49DA61-FBF2-4993-9528-50F1DC4EC8FF}"/>
                </a:ext>
              </a:extLst>
            </p:cNvPr>
            <p:cNvSpPr/>
            <p:nvPr/>
          </p:nvSpPr>
          <p:spPr>
            <a:xfrm>
              <a:off x="1983994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8188;p75">
              <a:extLst>
                <a:ext uri="{FF2B5EF4-FFF2-40B4-BE49-F238E27FC236}">
                  <a16:creationId xmlns="" xmlns:a16="http://schemas.microsoft.com/office/drawing/2014/main" id="{2CAD5B18-C313-4592-A24B-47957B714913}"/>
                </a:ext>
              </a:extLst>
            </p:cNvPr>
            <p:cNvSpPr/>
            <p:nvPr/>
          </p:nvSpPr>
          <p:spPr>
            <a:xfrm>
              <a:off x="1983994" y="2344081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8189;p75">
              <a:extLst>
                <a:ext uri="{FF2B5EF4-FFF2-40B4-BE49-F238E27FC236}">
                  <a16:creationId xmlns="" xmlns:a16="http://schemas.microsoft.com/office/drawing/2014/main" id="{C9EA03CF-4565-456A-A890-07B8E6FDA9F3}"/>
                </a:ext>
              </a:extLst>
            </p:cNvPr>
            <p:cNvSpPr/>
            <p:nvPr/>
          </p:nvSpPr>
          <p:spPr>
            <a:xfrm>
              <a:off x="1983994" y="2320744"/>
              <a:ext cx="15204" cy="16357"/>
            </a:xfrm>
            <a:custGeom>
              <a:avLst/>
              <a:gdLst/>
              <a:ahLst/>
              <a:cxnLst/>
              <a:rect l="l" t="t" r="r" b="b"/>
              <a:pathLst>
                <a:path w="564" h="607" fill="none" extrusionOk="0">
                  <a:moveTo>
                    <a:pt x="1" y="0"/>
                  </a:moveTo>
                  <a:lnTo>
                    <a:pt x="1" y="606"/>
                  </a:lnTo>
                  <a:lnTo>
                    <a:pt x="564" y="606"/>
                  </a:lnTo>
                  <a:lnTo>
                    <a:pt x="564" y="390"/>
                  </a:lnTo>
                  <a:lnTo>
                    <a:pt x="434" y="30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8190;p75">
              <a:extLst>
                <a:ext uri="{FF2B5EF4-FFF2-40B4-BE49-F238E27FC236}">
                  <a16:creationId xmlns="" xmlns:a16="http://schemas.microsoft.com/office/drawing/2014/main" id="{F53FB941-0DAB-4673-81B2-566EA388FE60}"/>
                </a:ext>
              </a:extLst>
            </p:cNvPr>
            <p:cNvSpPr/>
            <p:nvPr/>
          </p:nvSpPr>
          <p:spPr>
            <a:xfrm>
              <a:off x="1952480" y="2296222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extrusionOk="0">
                  <a:moveTo>
                    <a:pt x="1" y="1"/>
                  </a:moveTo>
                  <a:lnTo>
                    <a:pt x="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8191;p75">
              <a:extLst>
                <a:ext uri="{FF2B5EF4-FFF2-40B4-BE49-F238E27FC236}">
                  <a16:creationId xmlns="" xmlns:a16="http://schemas.microsoft.com/office/drawing/2014/main" id="{C8957C84-A4C1-495C-B951-9B9070AB318B}"/>
                </a:ext>
              </a:extLst>
            </p:cNvPr>
            <p:cNvSpPr/>
            <p:nvPr/>
          </p:nvSpPr>
          <p:spPr>
            <a:xfrm>
              <a:off x="1952480" y="2296222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fill="none" extrusionOk="0">
                  <a:moveTo>
                    <a:pt x="1" y="1"/>
                  </a:moveTo>
                  <a:lnTo>
                    <a:pt x="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8192;p75">
              <a:extLst>
                <a:ext uri="{FF2B5EF4-FFF2-40B4-BE49-F238E27FC236}">
                  <a16:creationId xmlns="" xmlns:a16="http://schemas.microsoft.com/office/drawing/2014/main" id="{6C5CC110-447B-4CDF-AD1B-3BD1F3BC10A7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8193;p75">
              <a:extLst>
                <a:ext uri="{FF2B5EF4-FFF2-40B4-BE49-F238E27FC236}">
                  <a16:creationId xmlns="" xmlns:a16="http://schemas.microsoft.com/office/drawing/2014/main" id="{02BF2E62-1B26-41F0-8F77-C0017DB49B6C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8194;p75">
              <a:extLst>
                <a:ext uri="{FF2B5EF4-FFF2-40B4-BE49-F238E27FC236}">
                  <a16:creationId xmlns="" xmlns:a16="http://schemas.microsoft.com/office/drawing/2014/main" id="{A31C31B2-5519-4876-B93A-2E74CD5B1F10}"/>
                </a:ext>
              </a:extLst>
            </p:cNvPr>
            <p:cNvSpPr/>
            <p:nvPr/>
          </p:nvSpPr>
          <p:spPr>
            <a:xfrm>
              <a:off x="1951321" y="2312552"/>
              <a:ext cx="7036" cy="295264"/>
            </a:xfrm>
            <a:custGeom>
              <a:avLst/>
              <a:gdLst/>
              <a:ahLst/>
              <a:cxnLst/>
              <a:rect l="l" t="t" r="r" b="b"/>
              <a:pathLst>
                <a:path w="261" h="10957" extrusionOk="0">
                  <a:moveTo>
                    <a:pt x="260" y="1"/>
                  </a:moveTo>
                  <a:lnTo>
                    <a:pt x="0" y="44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  <a:close/>
                  <a:moveTo>
                    <a:pt x="0" y="1170"/>
                  </a:moveTo>
                  <a:lnTo>
                    <a:pt x="0" y="2079"/>
                  </a:lnTo>
                  <a:lnTo>
                    <a:pt x="260" y="2079"/>
                  </a:lnTo>
                  <a:lnTo>
                    <a:pt x="260" y="1170"/>
                  </a:lnTo>
                  <a:close/>
                  <a:moveTo>
                    <a:pt x="0" y="2642"/>
                  </a:moveTo>
                  <a:lnTo>
                    <a:pt x="0" y="3552"/>
                  </a:lnTo>
                  <a:lnTo>
                    <a:pt x="260" y="3552"/>
                  </a:lnTo>
                  <a:lnTo>
                    <a:pt x="260" y="2642"/>
                  </a:lnTo>
                  <a:close/>
                  <a:moveTo>
                    <a:pt x="0" y="3812"/>
                  </a:moveTo>
                  <a:lnTo>
                    <a:pt x="0" y="4721"/>
                  </a:lnTo>
                  <a:lnTo>
                    <a:pt x="260" y="4721"/>
                  </a:lnTo>
                  <a:lnTo>
                    <a:pt x="260" y="3812"/>
                  </a:lnTo>
                  <a:close/>
                  <a:moveTo>
                    <a:pt x="0" y="5284"/>
                  </a:moveTo>
                  <a:lnTo>
                    <a:pt x="0" y="6236"/>
                  </a:lnTo>
                  <a:lnTo>
                    <a:pt x="260" y="6236"/>
                  </a:lnTo>
                  <a:lnTo>
                    <a:pt x="260" y="5284"/>
                  </a:lnTo>
                  <a:close/>
                  <a:moveTo>
                    <a:pt x="0" y="6453"/>
                  </a:moveTo>
                  <a:lnTo>
                    <a:pt x="0" y="7406"/>
                  </a:lnTo>
                  <a:lnTo>
                    <a:pt x="260" y="7406"/>
                  </a:lnTo>
                  <a:lnTo>
                    <a:pt x="260" y="6453"/>
                  </a:lnTo>
                  <a:close/>
                  <a:moveTo>
                    <a:pt x="0" y="7968"/>
                  </a:moveTo>
                  <a:lnTo>
                    <a:pt x="0" y="8878"/>
                  </a:lnTo>
                  <a:lnTo>
                    <a:pt x="260" y="8878"/>
                  </a:lnTo>
                  <a:lnTo>
                    <a:pt x="260" y="7968"/>
                  </a:lnTo>
                  <a:close/>
                  <a:moveTo>
                    <a:pt x="0" y="9138"/>
                  </a:moveTo>
                  <a:lnTo>
                    <a:pt x="0" y="10047"/>
                  </a:lnTo>
                  <a:lnTo>
                    <a:pt x="260" y="10047"/>
                  </a:lnTo>
                  <a:lnTo>
                    <a:pt x="260" y="9138"/>
                  </a:lnTo>
                  <a:close/>
                  <a:moveTo>
                    <a:pt x="0" y="10610"/>
                  </a:moveTo>
                  <a:lnTo>
                    <a:pt x="0" y="10956"/>
                  </a:lnTo>
                  <a:lnTo>
                    <a:pt x="260" y="10783"/>
                  </a:lnTo>
                  <a:lnTo>
                    <a:pt x="260" y="1061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8195;p75">
              <a:extLst>
                <a:ext uri="{FF2B5EF4-FFF2-40B4-BE49-F238E27FC236}">
                  <a16:creationId xmlns="" xmlns:a16="http://schemas.microsoft.com/office/drawing/2014/main" id="{47A110B0-D16E-42BC-8992-E1D9178483AB}"/>
                </a:ext>
              </a:extLst>
            </p:cNvPr>
            <p:cNvSpPr/>
            <p:nvPr/>
          </p:nvSpPr>
          <p:spPr>
            <a:xfrm>
              <a:off x="1951321" y="2598438"/>
              <a:ext cx="7036" cy="9378"/>
            </a:xfrm>
            <a:custGeom>
              <a:avLst/>
              <a:gdLst/>
              <a:ahLst/>
              <a:cxnLst/>
              <a:rect l="l" t="t" r="r" b="b"/>
              <a:pathLst>
                <a:path w="261" h="34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347"/>
                  </a:lnTo>
                  <a:lnTo>
                    <a:pt x="260" y="17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8196;p75">
              <a:extLst>
                <a:ext uri="{FF2B5EF4-FFF2-40B4-BE49-F238E27FC236}">
                  <a16:creationId xmlns="" xmlns:a16="http://schemas.microsoft.com/office/drawing/2014/main" id="{6B1EBF79-EA83-4205-8427-469FAEA3ED1C}"/>
                </a:ext>
              </a:extLst>
            </p:cNvPr>
            <p:cNvSpPr/>
            <p:nvPr/>
          </p:nvSpPr>
          <p:spPr>
            <a:xfrm>
              <a:off x="1951321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8197;p75">
              <a:extLst>
                <a:ext uri="{FF2B5EF4-FFF2-40B4-BE49-F238E27FC236}">
                  <a16:creationId xmlns="" xmlns:a16="http://schemas.microsoft.com/office/drawing/2014/main" id="{1180E669-E8E3-4801-AFE0-1828C29EC5FF}"/>
                </a:ext>
              </a:extLst>
            </p:cNvPr>
            <p:cNvSpPr/>
            <p:nvPr/>
          </p:nvSpPr>
          <p:spPr>
            <a:xfrm>
              <a:off x="1951321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8198;p75">
              <a:extLst>
                <a:ext uri="{FF2B5EF4-FFF2-40B4-BE49-F238E27FC236}">
                  <a16:creationId xmlns="" xmlns:a16="http://schemas.microsoft.com/office/drawing/2014/main" id="{B5F814DC-A9AC-4CAB-A424-D8ED83F53F54}"/>
                </a:ext>
              </a:extLst>
            </p:cNvPr>
            <p:cNvSpPr/>
            <p:nvPr/>
          </p:nvSpPr>
          <p:spPr>
            <a:xfrm>
              <a:off x="1951321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8199;p75">
              <a:extLst>
                <a:ext uri="{FF2B5EF4-FFF2-40B4-BE49-F238E27FC236}">
                  <a16:creationId xmlns="" xmlns:a16="http://schemas.microsoft.com/office/drawing/2014/main" id="{DFE6C83A-34A7-4A1E-953F-980619375C24}"/>
                </a:ext>
              </a:extLst>
            </p:cNvPr>
            <p:cNvSpPr/>
            <p:nvPr/>
          </p:nvSpPr>
          <p:spPr>
            <a:xfrm>
              <a:off x="1951321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8200;p75">
              <a:extLst>
                <a:ext uri="{FF2B5EF4-FFF2-40B4-BE49-F238E27FC236}">
                  <a16:creationId xmlns="" xmlns:a16="http://schemas.microsoft.com/office/drawing/2014/main" id="{8F6B3869-E73B-4C7A-8570-5A345F4C5453}"/>
                </a:ext>
              </a:extLst>
            </p:cNvPr>
            <p:cNvSpPr/>
            <p:nvPr/>
          </p:nvSpPr>
          <p:spPr>
            <a:xfrm>
              <a:off x="1951321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8201;p75">
              <a:extLst>
                <a:ext uri="{FF2B5EF4-FFF2-40B4-BE49-F238E27FC236}">
                  <a16:creationId xmlns="" xmlns:a16="http://schemas.microsoft.com/office/drawing/2014/main" id="{3E98AD38-6703-4490-80D5-3C034E1E56F9}"/>
                </a:ext>
              </a:extLst>
            </p:cNvPr>
            <p:cNvSpPr/>
            <p:nvPr/>
          </p:nvSpPr>
          <p:spPr>
            <a:xfrm>
              <a:off x="1951321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8202;p75">
              <a:extLst>
                <a:ext uri="{FF2B5EF4-FFF2-40B4-BE49-F238E27FC236}">
                  <a16:creationId xmlns="" xmlns:a16="http://schemas.microsoft.com/office/drawing/2014/main" id="{C9D38365-1E22-45EC-9E80-0EF6AB6C1DC8}"/>
                </a:ext>
              </a:extLst>
            </p:cNvPr>
            <p:cNvSpPr/>
            <p:nvPr/>
          </p:nvSpPr>
          <p:spPr>
            <a:xfrm>
              <a:off x="1951321" y="2344081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8203;p75">
              <a:extLst>
                <a:ext uri="{FF2B5EF4-FFF2-40B4-BE49-F238E27FC236}">
                  <a16:creationId xmlns="" xmlns:a16="http://schemas.microsoft.com/office/drawing/2014/main" id="{E8489510-5FBC-4219-8105-83C5AAC7AE8C}"/>
                </a:ext>
              </a:extLst>
            </p:cNvPr>
            <p:cNvSpPr/>
            <p:nvPr/>
          </p:nvSpPr>
          <p:spPr>
            <a:xfrm>
              <a:off x="1951321" y="2312552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44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8204;p75">
              <a:extLst>
                <a:ext uri="{FF2B5EF4-FFF2-40B4-BE49-F238E27FC236}">
                  <a16:creationId xmlns="" xmlns:a16="http://schemas.microsoft.com/office/drawing/2014/main" id="{2B02C72B-CED8-4A5F-B1DA-EE8592B67D8C}"/>
                </a:ext>
              </a:extLst>
            </p:cNvPr>
            <p:cNvSpPr/>
            <p:nvPr/>
          </p:nvSpPr>
          <p:spPr>
            <a:xfrm>
              <a:off x="1911640" y="2317241"/>
              <a:ext cx="15177" cy="19860"/>
            </a:xfrm>
            <a:custGeom>
              <a:avLst/>
              <a:gdLst/>
              <a:ahLst/>
              <a:cxnLst/>
              <a:rect l="l" t="t" r="r" b="b"/>
              <a:pathLst>
                <a:path w="563" h="737" extrusionOk="0">
                  <a:moveTo>
                    <a:pt x="563" y="0"/>
                  </a:moveTo>
                  <a:lnTo>
                    <a:pt x="0" y="736"/>
                  </a:lnTo>
                  <a:lnTo>
                    <a:pt x="43" y="736"/>
                  </a:lnTo>
                  <a:lnTo>
                    <a:pt x="563" y="4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8205;p75">
              <a:extLst>
                <a:ext uri="{FF2B5EF4-FFF2-40B4-BE49-F238E27FC236}">
                  <a16:creationId xmlns="" xmlns:a16="http://schemas.microsoft.com/office/drawing/2014/main" id="{0A95AE2A-C786-44E7-906D-EEDE0C297FAC}"/>
                </a:ext>
              </a:extLst>
            </p:cNvPr>
            <p:cNvSpPr/>
            <p:nvPr/>
          </p:nvSpPr>
          <p:spPr>
            <a:xfrm>
              <a:off x="1911640" y="2337074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8206;p75">
              <a:extLst>
                <a:ext uri="{FF2B5EF4-FFF2-40B4-BE49-F238E27FC236}">
                  <a16:creationId xmlns="" xmlns:a16="http://schemas.microsoft.com/office/drawing/2014/main" id="{6026B8C3-797A-4066-8D6D-DF946BEC50B7}"/>
                </a:ext>
              </a:extLst>
            </p:cNvPr>
            <p:cNvSpPr/>
            <p:nvPr/>
          </p:nvSpPr>
          <p:spPr>
            <a:xfrm>
              <a:off x="1911640" y="2317241"/>
              <a:ext cx="15177" cy="19860"/>
            </a:xfrm>
            <a:custGeom>
              <a:avLst/>
              <a:gdLst/>
              <a:ahLst/>
              <a:cxnLst/>
              <a:rect l="l" t="t" r="r" b="b"/>
              <a:pathLst>
                <a:path w="563" h="737" fill="none" extrusionOk="0">
                  <a:moveTo>
                    <a:pt x="563" y="0"/>
                  </a:moveTo>
                  <a:lnTo>
                    <a:pt x="0" y="736"/>
                  </a:lnTo>
                  <a:lnTo>
                    <a:pt x="43" y="736"/>
                  </a:lnTo>
                  <a:lnTo>
                    <a:pt x="43" y="736"/>
                  </a:lnTo>
                  <a:lnTo>
                    <a:pt x="563" y="4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8207;p75">
              <a:extLst>
                <a:ext uri="{FF2B5EF4-FFF2-40B4-BE49-F238E27FC236}">
                  <a16:creationId xmlns="" xmlns:a16="http://schemas.microsoft.com/office/drawing/2014/main" id="{645A617E-A12D-45B8-8E58-B04D661AE4CE}"/>
                </a:ext>
              </a:extLst>
            </p:cNvPr>
            <p:cNvSpPr/>
            <p:nvPr/>
          </p:nvSpPr>
          <p:spPr>
            <a:xfrm>
              <a:off x="1911640" y="2318400"/>
              <a:ext cx="15177" cy="305746"/>
            </a:xfrm>
            <a:custGeom>
              <a:avLst/>
              <a:gdLst/>
              <a:ahLst/>
              <a:cxnLst/>
              <a:rect l="l" t="t" r="r" b="b"/>
              <a:pathLst>
                <a:path w="563" h="11346" extrusionOk="0">
                  <a:moveTo>
                    <a:pt x="563" y="0"/>
                  </a:moveTo>
                  <a:lnTo>
                    <a:pt x="43" y="693"/>
                  </a:lnTo>
                  <a:lnTo>
                    <a:pt x="563" y="693"/>
                  </a:lnTo>
                  <a:lnTo>
                    <a:pt x="563" y="0"/>
                  </a:lnTo>
                  <a:close/>
                  <a:moveTo>
                    <a:pt x="0" y="953"/>
                  </a:moveTo>
                  <a:lnTo>
                    <a:pt x="0" y="1862"/>
                  </a:lnTo>
                  <a:lnTo>
                    <a:pt x="563" y="1862"/>
                  </a:lnTo>
                  <a:lnTo>
                    <a:pt x="563" y="953"/>
                  </a:lnTo>
                  <a:close/>
                  <a:moveTo>
                    <a:pt x="0" y="2425"/>
                  </a:moveTo>
                  <a:lnTo>
                    <a:pt x="0" y="3335"/>
                  </a:lnTo>
                  <a:lnTo>
                    <a:pt x="563" y="3335"/>
                  </a:lnTo>
                  <a:lnTo>
                    <a:pt x="563" y="2425"/>
                  </a:lnTo>
                  <a:close/>
                  <a:moveTo>
                    <a:pt x="0" y="3595"/>
                  </a:moveTo>
                  <a:lnTo>
                    <a:pt x="0" y="4504"/>
                  </a:lnTo>
                  <a:lnTo>
                    <a:pt x="563" y="4504"/>
                  </a:lnTo>
                  <a:lnTo>
                    <a:pt x="563" y="3595"/>
                  </a:lnTo>
                  <a:close/>
                  <a:moveTo>
                    <a:pt x="0" y="5067"/>
                  </a:moveTo>
                  <a:lnTo>
                    <a:pt x="0" y="6019"/>
                  </a:lnTo>
                  <a:lnTo>
                    <a:pt x="563" y="6019"/>
                  </a:lnTo>
                  <a:lnTo>
                    <a:pt x="563" y="5067"/>
                  </a:lnTo>
                  <a:close/>
                  <a:moveTo>
                    <a:pt x="0" y="6236"/>
                  </a:moveTo>
                  <a:lnTo>
                    <a:pt x="0" y="7189"/>
                  </a:lnTo>
                  <a:lnTo>
                    <a:pt x="563" y="7189"/>
                  </a:lnTo>
                  <a:lnTo>
                    <a:pt x="563" y="6236"/>
                  </a:lnTo>
                  <a:close/>
                  <a:moveTo>
                    <a:pt x="0" y="7751"/>
                  </a:moveTo>
                  <a:lnTo>
                    <a:pt x="0" y="8661"/>
                  </a:lnTo>
                  <a:lnTo>
                    <a:pt x="563" y="8661"/>
                  </a:lnTo>
                  <a:lnTo>
                    <a:pt x="563" y="7751"/>
                  </a:lnTo>
                  <a:close/>
                  <a:moveTo>
                    <a:pt x="0" y="8921"/>
                  </a:moveTo>
                  <a:lnTo>
                    <a:pt x="0" y="9830"/>
                  </a:lnTo>
                  <a:lnTo>
                    <a:pt x="563" y="9830"/>
                  </a:lnTo>
                  <a:lnTo>
                    <a:pt x="563" y="8921"/>
                  </a:lnTo>
                  <a:close/>
                  <a:moveTo>
                    <a:pt x="0" y="10393"/>
                  </a:moveTo>
                  <a:lnTo>
                    <a:pt x="0" y="11346"/>
                  </a:lnTo>
                  <a:lnTo>
                    <a:pt x="476" y="11346"/>
                  </a:lnTo>
                  <a:lnTo>
                    <a:pt x="563" y="11302"/>
                  </a:lnTo>
                  <a:lnTo>
                    <a:pt x="563" y="1039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8208;p75">
              <a:extLst>
                <a:ext uri="{FF2B5EF4-FFF2-40B4-BE49-F238E27FC236}">
                  <a16:creationId xmlns="" xmlns:a16="http://schemas.microsoft.com/office/drawing/2014/main" id="{244D4AAB-B983-463A-9AEC-F82DB2051139}"/>
                </a:ext>
              </a:extLst>
            </p:cNvPr>
            <p:cNvSpPr/>
            <p:nvPr/>
          </p:nvSpPr>
          <p:spPr>
            <a:xfrm>
              <a:off x="1911640" y="2598438"/>
              <a:ext cx="15177" cy="31556"/>
            </a:xfrm>
            <a:custGeom>
              <a:avLst/>
              <a:gdLst/>
              <a:ahLst/>
              <a:cxnLst/>
              <a:rect l="l" t="t" r="r" b="b"/>
              <a:pathLst>
                <a:path w="563" h="117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476" y="954"/>
                  </a:lnTo>
                  <a:lnTo>
                    <a:pt x="476" y="954"/>
                  </a:lnTo>
                  <a:lnTo>
                    <a:pt x="0" y="1170"/>
                  </a:lnTo>
                  <a:lnTo>
                    <a:pt x="0" y="1170"/>
                  </a:lnTo>
                  <a:lnTo>
                    <a:pt x="0" y="1170"/>
                  </a:lnTo>
                  <a:lnTo>
                    <a:pt x="0" y="1170"/>
                  </a:lnTo>
                  <a:lnTo>
                    <a:pt x="476" y="954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8209;p75">
              <a:extLst>
                <a:ext uri="{FF2B5EF4-FFF2-40B4-BE49-F238E27FC236}">
                  <a16:creationId xmlns="" xmlns:a16="http://schemas.microsoft.com/office/drawing/2014/main" id="{AF9D0E97-E2C0-44E8-85F7-A40A9A2851AE}"/>
                </a:ext>
              </a:extLst>
            </p:cNvPr>
            <p:cNvSpPr/>
            <p:nvPr/>
          </p:nvSpPr>
          <p:spPr>
            <a:xfrm>
              <a:off x="1911640" y="2558772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8210;p75">
              <a:extLst>
                <a:ext uri="{FF2B5EF4-FFF2-40B4-BE49-F238E27FC236}">
                  <a16:creationId xmlns="" xmlns:a16="http://schemas.microsoft.com/office/drawing/2014/main" id="{C5A5588C-E8AA-41E1-8239-CF4EA0C87B18}"/>
                </a:ext>
              </a:extLst>
            </p:cNvPr>
            <p:cNvSpPr/>
            <p:nvPr/>
          </p:nvSpPr>
          <p:spPr>
            <a:xfrm>
              <a:off x="1911640" y="2527270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8211;p75">
              <a:extLst>
                <a:ext uri="{FF2B5EF4-FFF2-40B4-BE49-F238E27FC236}">
                  <a16:creationId xmlns="" xmlns:a16="http://schemas.microsoft.com/office/drawing/2014/main" id="{13FC9829-A683-4CB4-90B2-97CBC916590B}"/>
                </a:ext>
              </a:extLst>
            </p:cNvPr>
            <p:cNvSpPr/>
            <p:nvPr/>
          </p:nvSpPr>
          <p:spPr>
            <a:xfrm>
              <a:off x="1911640" y="2486418"/>
              <a:ext cx="15177" cy="25708"/>
            </a:xfrm>
            <a:custGeom>
              <a:avLst/>
              <a:gdLst/>
              <a:ahLst/>
              <a:cxnLst/>
              <a:rect l="l" t="t" r="r" b="b"/>
              <a:pathLst>
                <a:path w="563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8212;p75">
              <a:extLst>
                <a:ext uri="{FF2B5EF4-FFF2-40B4-BE49-F238E27FC236}">
                  <a16:creationId xmlns="" xmlns:a16="http://schemas.microsoft.com/office/drawing/2014/main" id="{319C5ED4-2B0D-40CE-BC53-C3A07DA2375C}"/>
                </a:ext>
              </a:extLst>
            </p:cNvPr>
            <p:cNvSpPr/>
            <p:nvPr/>
          </p:nvSpPr>
          <p:spPr>
            <a:xfrm>
              <a:off x="1911640" y="2454916"/>
              <a:ext cx="15177" cy="25708"/>
            </a:xfrm>
            <a:custGeom>
              <a:avLst/>
              <a:gdLst/>
              <a:ahLst/>
              <a:cxnLst/>
              <a:rect l="l" t="t" r="r" b="b"/>
              <a:pathLst>
                <a:path w="563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8213;p75">
              <a:extLst>
                <a:ext uri="{FF2B5EF4-FFF2-40B4-BE49-F238E27FC236}">
                  <a16:creationId xmlns="" xmlns:a16="http://schemas.microsoft.com/office/drawing/2014/main" id="{28F1AE00-E2D9-493D-93C4-6CE43F315B70}"/>
                </a:ext>
              </a:extLst>
            </p:cNvPr>
            <p:cNvSpPr/>
            <p:nvPr/>
          </p:nvSpPr>
          <p:spPr>
            <a:xfrm>
              <a:off x="1911640" y="2415249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8214;p75">
              <a:extLst>
                <a:ext uri="{FF2B5EF4-FFF2-40B4-BE49-F238E27FC236}">
                  <a16:creationId xmlns="" xmlns:a16="http://schemas.microsoft.com/office/drawing/2014/main" id="{DC8AAB38-8F5C-42DC-936A-8EE754C30C8D}"/>
                </a:ext>
              </a:extLst>
            </p:cNvPr>
            <p:cNvSpPr/>
            <p:nvPr/>
          </p:nvSpPr>
          <p:spPr>
            <a:xfrm>
              <a:off x="1911640" y="2383748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8215;p75">
              <a:extLst>
                <a:ext uri="{FF2B5EF4-FFF2-40B4-BE49-F238E27FC236}">
                  <a16:creationId xmlns="" xmlns:a16="http://schemas.microsoft.com/office/drawing/2014/main" id="{42B61AD4-9727-44C6-85A3-F619BE1A6042}"/>
                </a:ext>
              </a:extLst>
            </p:cNvPr>
            <p:cNvSpPr/>
            <p:nvPr/>
          </p:nvSpPr>
          <p:spPr>
            <a:xfrm>
              <a:off x="1911640" y="2344081"/>
              <a:ext cx="15177" cy="24522"/>
            </a:xfrm>
            <a:custGeom>
              <a:avLst/>
              <a:gdLst/>
              <a:ahLst/>
              <a:cxnLst/>
              <a:rect l="l" t="t" r="r" b="b"/>
              <a:pathLst>
                <a:path w="563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563" y="909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8216;p75">
              <a:extLst>
                <a:ext uri="{FF2B5EF4-FFF2-40B4-BE49-F238E27FC236}">
                  <a16:creationId xmlns="" xmlns:a16="http://schemas.microsoft.com/office/drawing/2014/main" id="{FF828E27-EC7F-42BE-9315-A1601B806385}"/>
                </a:ext>
              </a:extLst>
            </p:cNvPr>
            <p:cNvSpPr/>
            <p:nvPr/>
          </p:nvSpPr>
          <p:spPr>
            <a:xfrm>
              <a:off x="1911640" y="2338233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8217;p75">
              <a:extLst>
                <a:ext uri="{FF2B5EF4-FFF2-40B4-BE49-F238E27FC236}">
                  <a16:creationId xmlns="" xmlns:a16="http://schemas.microsoft.com/office/drawing/2014/main" id="{D9CBF209-9A29-4F08-A860-95A30F4E6521}"/>
                </a:ext>
              </a:extLst>
            </p:cNvPr>
            <p:cNvSpPr/>
            <p:nvPr/>
          </p:nvSpPr>
          <p:spPr>
            <a:xfrm>
              <a:off x="1912799" y="2318400"/>
              <a:ext cx="14018" cy="18702"/>
            </a:xfrm>
            <a:custGeom>
              <a:avLst/>
              <a:gdLst/>
              <a:ahLst/>
              <a:cxnLst/>
              <a:rect l="l" t="t" r="r" b="b"/>
              <a:pathLst>
                <a:path w="520" h="694" fill="none" extrusionOk="0">
                  <a:moveTo>
                    <a:pt x="520" y="0"/>
                  </a:moveTo>
                  <a:lnTo>
                    <a:pt x="520" y="0"/>
                  </a:lnTo>
                  <a:lnTo>
                    <a:pt x="0" y="693"/>
                  </a:lnTo>
                  <a:lnTo>
                    <a:pt x="520" y="69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8218;p75">
              <a:extLst>
                <a:ext uri="{FF2B5EF4-FFF2-40B4-BE49-F238E27FC236}">
                  <a16:creationId xmlns="" xmlns:a16="http://schemas.microsoft.com/office/drawing/2014/main" id="{07FA0E3D-82D9-4F37-B43D-F99D84F8B83A}"/>
                </a:ext>
              </a:extLst>
            </p:cNvPr>
            <p:cNvSpPr/>
            <p:nvPr/>
          </p:nvSpPr>
          <p:spPr>
            <a:xfrm>
              <a:off x="1880100" y="2368576"/>
              <a:ext cx="5877" cy="8192"/>
            </a:xfrm>
            <a:custGeom>
              <a:avLst/>
              <a:gdLst/>
              <a:ahLst/>
              <a:cxnLst/>
              <a:rect l="l" t="t" r="r" b="b"/>
              <a:pathLst>
                <a:path w="218" h="304" extrusionOk="0">
                  <a:moveTo>
                    <a:pt x="217" y="0"/>
                  </a:moveTo>
                  <a:lnTo>
                    <a:pt x="1" y="304"/>
                  </a:lnTo>
                  <a:lnTo>
                    <a:pt x="174" y="130"/>
                  </a:lnTo>
                  <a:lnTo>
                    <a:pt x="217" y="4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8219;p75">
              <a:extLst>
                <a:ext uri="{FF2B5EF4-FFF2-40B4-BE49-F238E27FC236}">
                  <a16:creationId xmlns="" xmlns:a16="http://schemas.microsoft.com/office/drawing/2014/main" id="{9448AA4E-6AE8-4640-92A1-5A0CE6F880E7}"/>
                </a:ext>
              </a:extLst>
            </p:cNvPr>
            <p:cNvSpPr/>
            <p:nvPr/>
          </p:nvSpPr>
          <p:spPr>
            <a:xfrm>
              <a:off x="1880100" y="2368576"/>
              <a:ext cx="5877" cy="9351"/>
            </a:xfrm>
            <a:custGeom>
              <a:avLst/>
              <a:gdLst/>
              <a:ahLst/>
              <a:cxnLst/>
              <a:rect l="l" t="t" r="r" b="b"/>
              <a:pathLst>
                <a:path w="218" h="347" fill="none" extrusionOk="0">
                  <a:moveTo>
                    <a:pt x="217" y="0"/>
                  </a:moveTo>
                  <a:lnTo>
                    <a:pt x="1" y="304"/>
                  </a:lnTo>
                  <a:lnTo>
                    <a:pt x="1" y="347"/>
                  </a:lnTo>
                  <a:lnTo>
                    <a:pt x="1" y="304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217" y="44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8220;p75">
              <a:extLst>
                <a:ext uri="{FF2B5EF4-FFF2-40B4-BE49-F238E27FC236}">
                  <a16:creationId xmlns="" xmlns:a16="http://schemas.microsoft.com/office/drawing/2014/main" id="{14E8C56B-F873-40B5-9671-A230078CB056}"/>
                </a:ext>
              </a:extLst>
            </p:cNvPr>
            <p:cNvSpPr/>
            <p:nvPr/>
          </p:nvSpPr>
          <p:spPr>
            <a:xfrm>
              <a:off x="1880100" y="2383748"/>
              <a:ext cx="5877" cy="259073"/>
            </a:xfrm>
            <a:custGeom>
              <a:avLst/>
              <a:gdLst/>
              <a:ahLst/>
              <a:cxnLst/>
              <a:rect l="l" t="t" r="r" b="b"/>
              <a:pathLst>
                <a:path w="218" h="9614" extrusionOk="0">
                  <a:moveTo>
                    <a:pt x="1" y="0"/>
                  </a:moveTo>
                  <a:lnTo>
                    <a:pt x="1" y="910"/>
                  </a:lnTo>
                  <a:lnTo>
                    <a:pt x="217" y="910"/>
                  </a:lnTo>
                  <a:lnTo>
                    <a:pt x="217" y="0"/>
                  </a:lnTo>
                  <a:close/>
                  <a:moveTo>
                    <a:pt x="1" y="1170"/>
                  </a:moveTo>
                  <a:lnTo>
                    <a:pt x="1" y="2079"/>
                  </a:lnTo>
                  <a:lnTo>
                    <a:pt x="217" y="2079"/>
                  </a:lnTo>
                  <a:lnTo>
                    <a:pt x="217" y="1170"/>
                  </a:lnTo>
                  <a:close/>
                  <a:moveTo>
                    <a:pt x="1" y="2642"/>
                  </a:moveTo>
                  <a:lnTo>
                    <a:pt x="1" y="3594"/>
                  </a:lnTo>
                  <a:lnTo>
                    <a:pt x="217" y="3594"/>
                  </a:lnTo>
                  <a:lnTo>
                    <a:pt x="217" y="2642"/>
                  </a:lnTo>
                  <a:close/>
                  <a:moveTo>
                    <a:pt x="1" y="3811"/>
                  </a:moveTo>
                  <a:lnTo>
                    <a:pt x="1" y="4764"/>
                  </a:lnTo>
                  <a:lnTo>
                    <a:pt x="217" y="4764"/>
                  </a:lnTo>
                  <a:lnTo>
                    <a:pt x="217" y="3811"/>
                  </a:lnTo>
                  <a:close/>
                  <a:moveTo>
                    <a:pt x="1" y="5326"/>
                  </a:moveTo>
                  <a:lnTo>
                    <a:pt x="1" y="6236"/>
                  </a:lnTo>
                  <a:lnTo>
                    <a:pt x="217" y="6236"/>
                  </a:lnTo>
                  <a:lnTo>
                    <a:pt x="217" y="5326"/>
                  </a:lnTo>
                  <a:close/>
                  <a:moveTo>
                    <a:pt x="1" y="6496"/>
                  </a:moveTo>
                  <a:lnTo>
                    <a:pt x="1" y="7405"/>
                  </a:lnTo>
                  <a:lnTo>
                    <a:pt x="217" y="7405"/>
                  </a:lnTo>
                  <a:lnTo>
                    <a:pt x="217" y="6496"/>
                  </a:lnTo>
                  <a:close/>
                  <a:moveTo>
                    <a:pt x="1" y="7968"/>
                  </a:moveTo>
                  <a:lnTo>
                    <a:pt x="1" y="8921"/>
                  </a:lnTo>
                  <a:lnTo>
                    <a:pt x="217" y="8921"/>
                  </a:lnTo>
                  <a:lnTo>
                    <a:pt x="217" y="7968"/>
                  </a:lnTo>
                  <a:close/>
                  <a:moveTo>
                    <a:pt x="1" y="9137"/>
                  </a:moveTo>
                  <a:lnTo>
                    <a:pt x="1" y="9613"/>
                  </a:lnTo>
                  <a:lnTo>
                    <a:pt x="88" y="9570"/>
                  </a:lnTo>
                  <a:lnTo>
                    <a:pt x="217" y="9527"/>
                  </a:lnTo>
                  <a:lnTo>
                    <a:pt x="217" y="913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8221;p75">
              <a:extLst>
                <a:ext uri="{FF2B5EF4-FFF2-40B4-BE49-F238E27FC236}">
                  <a16:creationId xmlns="" xmlns:a16="http://schemas.microsoft.com/office/drawing/2014/main" id="{105FE763-2D41-4BDA-8EF0-C5879BCCDA12}"/>
                </a:ext>
              </a:extLst>
            </p:cNvPr>
            <p:cNvSpPr/>
            <p:nvPr/>
          </p:nvSpPr>
          <p:spPr>
            <a:xfrm>
              <a:off x="1880100" y="2629967"/>
              <a:ext cx="5877" cy="12854"/>
            </a:xfrm>
            <a:custGeom>
              <a:avLst/>
              <a:gdLst/>
              <a:ahLst/>
              <a:cxnLst/>
              <a:rect l="l" t="t" r="r" b="b"/>
              <a:pathLst>
                <a:path w="218" h="477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476"/>
                  </a:lnTo>
                  <a:lnTo>
                    <a:pt x="1" y="476"/>
                  </a:lnTo>
                  <a:lnTo>
                    <a:pt x="88" y="433"/>
                  </a:lnTo>
                  <a:lnTo>
                    <a:pt x="217" y="39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8222;p75">
              <a:extLst>
                <a:ext uri="{FF2B5EF4-FFF2-40B4-BE49-F238E27FC236}">
                  <a16:creationId xmlns="" xmlns:a16="http://schemas.microsoft.com/office/drawing/2014/main" id="{2030A005-3C24-45E7-B999-5DAE8E48A510}"/>
                </a:ext>
              </a:extLst>
            </p:cNvPr>
            <p:cNvSpPr/>
            <p:nvPr/>
          </p:nvSpPr>
          <p:spPr>
            <a:xfrm>
              <a:off x="1880100" y="2598438"/>
              <a:ext cx="5877" cy="25708"/>
            </a:xfrm>
            <a:custGeom>
              <a:avLst/>
              <a:gdLst/>
              <a:ahLst/>
              <a:cxnLst/>
              <a:rect l="l" t="t" r="r" b="b"/>
              <a:pathLst>
                <a:path w="218" h="95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17" y="95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8223;p75">
              <a:extLst>
                <a:ext uri="{FF2B5EF4-FFF2-40B4-BE49-F238E27FC236}">
                  <a16:creationId xmlns="" xmlns:a16="http://schemas.microsoft.com/office/drawing/2014/main" id="{0DA6C631-35A2-40E4-A35F-56F9527C3D64}"/>
                </a:ext>
              </a:extLst>
            </p:cNvPr>
            <p:cNvSpPr/>
            <p:nvPr/>
          </p:nvSpPr>
          <p:spPr>
            <a:xfrm>
              <a:off x="1880100" y="2558772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8224;p75">
              <a:extLst>
                <a:ext uri="{FF2B5EF4-FFF2-40B4-BE49-F238E27FC236}">
                  <a16:creationId xmlns="" xmlns:a16="http://schemas.microsoft.com/office/drawing/2014/main" id="{4E29CCA8-1909-4CFA-8D3D-39A23436E876}"/>
                </a:ext>
              </a:extLst>
            </p:cNvPr>
            <p:cNvSpPr/>
            <p:nvPr/>
          </p:nvSpPr>
          <p:spPr>
            <a:xfrm>
              <a:off x="1880100" y="2527270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8225;p75">
              <a:extLst>
                <a:ext uri="{FF2B5EF4-FFF2-40B4-BE49-F238E27FC236}">
                  <a16:creationId xmlns="" xmlns:a16="http://schemas.microsoft.com/office/drawing/2014/main" id="{A5A5EEF8-7700-4354-983C-8D96AE1B6096}"/>
                </a:ext>
              </a:extLst>
            </p:cNvPr>
            <p:cNvSpPr/>
            <p:nvPr/>
          </p:nvSpPr>
          <p:spPr>
            <a:xfrm>
              <a:off x="1880100" y="2486418"/>
              <a:ext cx="5877" cy="25708"/>
            </a:xfrm>
            <a:custGeom>
              <a:avLst/>
              <a:gdLst/>
              <a:ahLst/>
              <a:cxnLst/>
              <a:rect l="l" t="t" r="r" b="b"/>
              <a:pathLst>
                <a:path w="218" h="95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17" y="95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8226;p75">
              <a:extLst>
                <a:ext uri="{FF2B5EF4-FFF2-40B4-BE49-F238E27FC236}">
                  <a16:creationId xmlns="" xmlns:a16="http://schemas.microsoft.com/office/drawing/2014/main" id="{7CCB21E5-2C10-4716-AD40-C5929AC0B4B7}"/>
                </a:ext>
              </a:extLst>
            </p:cNvPr>
            <p:cNvSpPr/>
            <p:nvPr/>
          </p:nvSpPr>
          <p:spPr>
            <a:xfrm>
              <a:off x="1880100" y="2454916"/>
              <a:ext cx="5877" cy="25708"/>
            </a:xfrm>
            <a:custGeom>
              <a:avLst/>
              <a:gdLst/>
              <a:ahLst/>
              <a:cxnLst/>
              <a:rect l="l" t="t" r="r" b="b"/>
              <a:pathLst>
                <a:path w="218" h="95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17" y="95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8227;p75">
              <a:extLst>
                <a:ext uri="{FF2B5EF4-FFF2-40B4-BE49-F238E27FC236}">
                  <a16:creationId xmlns="" xmlns:a16="http://schemas.microsoft.com/office/drawing/2014/main" id="{B3AB8183-5E76-494C-8118-57AC7585D014}"/>
                </a:ext>
              </a:extLst>
            </p:cNvPr>
            <p:cNvSpPr/>
            <p:nvPr/>
          </p:nvSpPr>
          <p:spPr>
            <a:xfrm>
              <a:off x="1880100" y="2415249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8228;p75">
              <a:extLst>
                <a:ext uri="{FF2B5EF4-FFF2-40B4-BE49-F238E27FC236}">
                  <a16:creationId xmlns="" xmlns:a16="http://schemas.microsoft.com/office/drawing/2014/main" id="{A9E40A47-243D-4106-9095-723B42524B20}"/>
                </a:ext>
              </a:extLst>
            </p:cNvPr>
            <p:cNvSpPr/>
            <p:nvPr/>
          </p:nvSpPr>
          <p:spPr>
            <a:xfrm>
              <a:off x="1880100" y="2383748"/>
              <a:ext cx="5877" cy="24522"/>
            </a:xfrm>
            <a:custGeom>
              <a:avLst/>
              <a:gdLst/>
              <a:ahLst/>
              <a:cxnLst/>
              <a:rect l="l" t="t" r="r" b="b"/>
              <a:pathLst>
                <a:path w="218" h="910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17" y="91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8229;p75">
              <a:extLst>
                <a:ext uri="{FF2B5EF4-FFF2-40B4-BE49-F238E27FC236}">
                  <a16:creationId xmlns="" xmlns:a16="http://schemas.microsoft.com/office/drawing/2014/main" id="{D1A3B0AA-CA91-4D89-9AFA-4C2A315B3440}"/>
                </a:ext>
              </a:extLst>
            </p:cNvPr>
            <p:cNvSpPr/>
            <p:nvPr/>
          </p:nvSpPr>
          <p:spPr>
            <a:xfrm>
              <a:off x="1884790" y="2369735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0" y="87"/>
                  </a:lnTo>
                  <a:lnTo>
                    <a:pt x="43" y="1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8230;p75">
              <a:extLst>
                <a:ext uri="{FF2B5EF4-FFF2-40B4-BE49-F238E27FC236}">
                  <a16:creationId xmlns="" xmlns:a16="http://schemas.microsoft.com/office/drawing/2014/main" id="{22978700-54B0-47DC-9348-45A1D2717A25}"/>
                </a:ext>
              </a:extLst>
            </p:cNvPr>
            <p:cNvSpPr/>
            <p:nvPr/>
          </p:nvSpPr>
          <p:spPr>
            <a:xfrm>
              <a:off x="1840418" y="2404740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74" y="391"/>
                  </a:moveTo>
                  <a:lnTo>
                    <a:pt x="174" y="39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74" y="391"/>
                  </a:lnTo>
                  <a:close/>
                  <a:moveTo>
                    <a:pt x="564" y="1"/>
                  </a:moveTo>
                  <a:lnTo>
                    <a:pt x="434" y="131"/>
                  </a:lnTo>
                  <a:lnTo>
                    <a:pt x="434" y="131"/>
                  </a:lnTo>
                  <a:lnTo>
                    <a:pt x="434" y="131"/>
                  </a:lnTo>
                  <a:lnTo>
                    <a:pt x="564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8231;p75">
              <a:extLst>
                <a:ext uri="{FF2B5EF4-FFF2-40B4-BE49-F238E27FC236}">
                  <a16:creationId xmlns="" xmlns:a16="http://schemas.microsoft.com/office/drawing/2014/main" id="{36FC1E98-F29B-4979-A036-77BFDD4AA6B5}"/>
                </a:ext>
              </a:extLst>
            </p:cNvPr>
            <p:cNvSpPr/>
            <p:nvPr/>
          </p:nvSpPr>
          <p:spPr>
            <a:xfrm>
              <a:off x="1840418" y="2415249"/>
              <a:ext cx="4691" cy="4689"/>
            </a:xfrm>
            <a:custGeom>
              <a:avLst/>
              <a:gdLst/>
              <a:ahLst/>
              <a:cxnLst/>
              <a:rect l="l" t="t" r="r" b="b"/>
              <a:pathLst>
                <a:path w="174" h="174" fill="none" extrusionOk="0">
                  <a:moveTo>
                    <a:pt x="174" y="1"/>
                  </a:moveTo>
                  <a:lnTo>
                    <a:pt x="174" y="1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8232;p75">
              <a:extLst>
                <a:ext uri="{FF2B5EF4-FFF2-40B4-BE49-F238E27FC236}">
                  <a16:creationId xmlns="" xmlns:a16="http://schemas.microsoft.com/office/drawing/2014/main" id="{F630A45B-1FC4-487F-B1C5-16ED080371EF}"/>
                </a:ext>
              </a:extLst>
            </p:cNvPr>
            <p:cNvSpPr/>
            <p:nvPr/>
          </p:nvSpPr>
          <p:spPr>
            <a:xfrm>
              <a:off x="1852091" y="2404740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fill="none" extrusionOk="0">
                  <a:moveTo>
                    <a:pt x="131" y="1"/>
                  </a:moveTo>
                  <a:lnTo>
                    <a:pt x="1" y="131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131" y="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8233;p75">
              <a:extLst>
                <a:ext uri="{FF2B5EF4-FFF2-40B4-BE49-F238E27FC236}">
                  <a16:creationId xmlns="" xmlns:a16="http://schemas.microsoft.com/office/drawing/2014/main" id="{65D188E9-8E41-4FC1-BC27-7CC7ED0606B9}"/>
                </a:ext>
              </a:extLst>
            </p:cNvPr>
            <p:cNvSpPr/>
            <p:nvPr/>
          </p:nvSpPr>
          <p:spPr>
            <a:xfrm>
              <a:off x="1840418" y="2404740"/>
              <a:ext cx="15204" cy="241584"/>
            </a:xfrm>
            <a:custGeom>
              <a:avLst/>
              <a:gdLst/>
              <a:ahLst/>
              <a:cxnLst/>
              <a:rect l="l" t="t" r="r" b="b"/>
              <a:pathLst>
                <a:path w="564" h="8965" extrusionOk="0">
                  <a:moveTo>
                    <a:pt x="564" y="1"/>
                  </a:moveTo>
                  <a:lnTo>
                    <a:pt x="434" y="131"/>
                  </a:lnTo>
                  <a:lnTo>
                    <a:pt x="564" y="131"/>
                  </a:lnTo>
                  <a:lnTo>
                    <a:pt x="564" y="1"/>
                  </a:lnTo>
                  <a:close/>
                  <a:moveTo>
                    <a:pt x="174" y="391"/>
                  </a:moveTo>
                  <a:lnTo>
                    <a:pt x="1" y="564"/>
                  </a:lnTo>
                  <a:lnTo>
                    <a:pt x="1" y="1300"/>
                  </a:lnTo>
                  <a:lnTo>
                    <a:pt x="564" y="1300"/>
                  </a:lnTo>
                  <a:lnTo>
                    <a:pt x="564" y="391"/>
                  </a:lnTo>
                  <a:close/>
                  <a:moveTo>
                    <a:pt x="1" y="1863"/>
                  </a:moveTo>
                  <a:lnTo>
                    <a:pt x="1" y="2815"/>
                  </a:lnTo>
                  <a:lnTo>
                    <a:pt x="564" y="2815"/>
                  </a:lnTo>
                  <a:lnTo>
                    <a:pt x="564" y="1863"/>
                  </a:lnTo>
                  <a:close/>
                  <a:moveTo>
                    <a:pt x="1" y="3032"/>
                  </a:moveTo>
                  <a:lnTo>
                    <a:pt x="1" y="3985"/>
                  </a:lnTo>
                  <a:lnTo>
                    <a:pt x="564" y="3985"/>
                  </a:lnTo>
                  <a:lnTo>
                    <a:pt x="564" y="3032"/>
                  </a:lnTo>
                  <a:close/>
                  <a:moveTo>
                    <a:pt x="1" y="4547"/>
                  </a:moveTo>
                  <a:lnTo>
                    <a:pt x="1" y="5457"/>
                  </a:lnTo>
                  <a:lnTo>
                    <a:pt x="564" y="5457"/>
                  </a:lnTo>
                  <a:lnTo>
                    <a:pt x="564" y="4547"/>
                  </a:lnTo>
                  <a:close/>
                  <a:moveTo>
                    <a:pt x="1" y="5717"/>
                  </a:moveTo>
                  <a:lnTo>
                    <a:pt x="1" y="6626"/>
                  </a:lnTo>
                  <a:lnTo>
                    <a:pt x="564" y="6626"/>
                  </a:lnTo>
                  <a:lnTo>
                    <a:pt x="564" y="5717"/>
                  </a:lnTo>
                  <a:close/>
                  <a:moveTo>
                    <a:pt x="1" y="7189"/>
                  </a:moveTo>
                  <a:lnTo>
                    <a:pt x="1" y="8142"/>
                  </a:lnTo>
                  <a:lnTo>
                    <a:pt x="564" y="8142"/>
                  </a:lnTo>
                  <a:lnTo>
                    <a:pt x="564" y="7189"/>
                  </a:lnTo>
                  <a:close/>
                  <a:moveTo>
                    <a:pt x="1" y="8358"/>
                  </a:moveTo>
                  <a:lnTo>
                    <a:pt x="1" y="8921"/>
                  </a:lnTo>
                  <a:lnTo>
                    <a:pt x="260" y="8964"/>
                  </a:lnTo>
                  <a:lnTo>
                    <a:pt x="564" y="8964"/>
                  </a:lnTo>
                  <a:lnTo>
                    <a:pt x="564" y="835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8234;p75">
              <a:extLst>
                <a:ext uri="{FF2B5EF4-FFF2-40B4-BE49-F238E27FC236}">
                  <a16:creationId xmlns="" xmlns:a16="http://schemas.microsoft.com/office/drawing/2014/main" id="{CD7C70D2-BA64-4529-99E5-76C0228AB108}"/>
                </a:ext>
              </a:extLst>
            </p:cNvPr>
            <p:cNvSpPr/>
            <p:nvPr/>
          </p:nvSpPr>
          <p:spPr>
            <a:xfrm>
              <a:off x="1840418" y="2629967"/>
              <a:ext cx="15204" cy="16357"/>
            </a:xfrm>
            <a:custGeom>
              <a:avLst/>
              <a:gdLst/>
              <a:ahLst/>
              <a:cxnLst/>
              <a:rect l="l" t="t" r="r" b="b"/>
              <a:pathLst>
                <a:path w="564" h="60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1" y="563"/>
                  </a:lnTo>
                  <a:lnTo>
                    <a:pt x="260" y="606"/>
                  </a:lnTo>
                  <a:lnTo>
                    <a:pt x="564" y="60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8235;p75">
              <a:extLst>
                <a:ext uri="{FF2B5EF4-FFF2-40B4-BE49-F238E27FC236}">
                  <a16:creationId xmlns="" xmlns:a16="http://schemas.microsoft.com/office/drawing/2014/main" id="{E1D30AFD-223B-42EB-ABCF-906D364AA247}"/>
                </a:ext>
              </a:extLst>
            </p:cNvPr>
            <p:cNvSpPr/>
            <p:nvPr/>
          </p:nvSpPr>
          <p:spPr>
            <a:xfrm>
              <a:off x="1840418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8236;p75">
              <a:extLst>
                <a:ext uri="{FF2B5EF4-FFF2-40B4-BE49-F238E27FC236}">
                  <a16:creationId xmlns="" xmlns:a16="http://schemas.microsoft.com/office/drawing/2014/main" id="{FAAC8F94-2ABF-4FE2-91AD-645BDBA18A9E}"/>
                </a:ext>
              </a:extLst>
            </p:cNvPr>
            <p:cNvSpPr/>
            <p:nvPr/>
          </p:nvSpPr>
          <p:spPr>
            <a:xfrm>
              <a:off x="1840418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8237;p75">
              <a:extLst>
                <a:ext uri="{FF2B5EF4-FFF2-40B4-BE49-F238E27FC236}">
                  <a16:creationId xmlns="" xmlns:a16="http://schemas.microsoft.com/office/drawing/2014/main" id="{A81900B7-392A-4077-8E4A-9B8C52E768D4}"/>
                </a:ext>
              </a:extLst>
            </p:cNvPr>
            <p:cNvSpPr/>
            <p:nvPr/>
          </p:nvSpPr>
          <p:spPr>
            <a:xfrm>
              <a:off x="1840418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8238;p75">
              <a:extLst>
                <a:ext uri="{FF2B5EF4-FFF2-40B4-BE49-F238E27FC236}">
                  <a16:creationId xmlns="" xmlns:a16="http://schemas.microsoft.com/office/drawing/2014/main" id="{01955DE4-7CF7-408D-B290-D57823ECC0D4}"/>
                </a:ext>
              </a:extLst>
            </p:cNvPr>
            <p:cNvSpPr/>
            <p:nvPr/>
          </p:nvSpPr>
          <p:spPr>
            <a:xfrm>
              <a:off x="1840418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8239;p75">
              <a:extLst>
                <a:ext uri="{FF2B5EF4-FFF2-40B4-BE49-F238E27FC236}">
                  <a16:creationId xmlns="" xmlns:a16="http://schemas.microsoft.com/office/drawing/2014/main" id="{8F06A25E-596B-4775-AB63-15377F73EA19}"/>
                </a:ext>
              </a:extLst>
            </p:cNvPr>
            <p:cNvSpPr/>
            <p:nvPr/>
          </p:nvSpPr>
          <p:spPr>
            <a:xfrm>
              <a:off x="1840418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8240;p75">
              <a:extLst>
                <a:ext uri="{FF2B5EF4-FFF2-40B4-BE49-F238E27FC236}">
                  <a16:creationId xmlns="" xmlns:a16="http://schemas.microsoft.com/office/drawing/2014/main" id="{EA4E9793-CA1B-4B6A-AA09-453F97FD6C41}"/>
                </a:ext>
              </a:extLst>
            </p:cNvPr>
            <p:cNvSpPr/>
            <p:nvPr/>
          </p:nvSpPr>
          <p:spPr>
            <a:xfrm>
              <a:off x="1840418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74" y="1"/>
                  </a:lnTo>
                  <a:lnTo>
                    <a:pt x="174" y="1"/>
                  </a:lnTo>
                  <a:lnTo>
                    <a:pt x="1" y="174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8241;p75">
              <a:extLst>
                <a:ext uri="{FF2B5EF4-FFF2-40B4-BE49-F238E27FC236}">
                  <a16:creationId xmlns="" xmlns:a16="http://schemas.microsoft.com/office/drawing/2014/main" id="{281C4477-2D79-4AAA-9251-C6645FCB2600}"/>
                </a:ext>
              </a:extLst>
            </p:cNvPr>
            <p:cNvSpPr/>
            <p:nvPr/>
          </p:nvSpPr>
          <p:spPr>
            <a:xfrm>
              <a:off x="1852091" y="2404740"/>
              <a:ext cx="3531" cy="3530"/>
            </a:xfrm>
            <a:custGeom>
              <a:avLst/>
              <a:gdLst/>
              <a:ahLst/>
              <a:cxnLst/>
              <a:rect l="l" t="t" r="r" b="b"/>
              <a:pathLst>
                <a:path w="131" h="131" fill="none" extrusionOk="0">
                  <a:moveTo>
                    <a:pt x="131" y="1"/>
                  </a:moveTo>
                  <a:lnTo>
                    <a:pt x="131" y="1"/>
                  </a:lnTo>
                  <a:lnTo>
                    <a:pt x="1" y="131"/>
                  </a:lnTo>
                  <a:lnTo>
                    <a:pt x="131" y="13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8242;p75">
              <a:extLst>
                <a:ext uri="{FF2B5EF4-FFF2-40B4-BE49-F238E27FC236}">
                  <a16:creationId xmlns="" xmlns:a16="http://schemas.microsoft.com/office/drawing/2014/main" id="{5802B074-8359-4144-A31F-9E9B9941DB35}"/>
                </a:ext>
              </a:extLst>
            </p:cNvPr>
            <p:cNvSpPr/>
            <p:nvPr/>
          </p:nvSpPr>
          <p:spPr>
            <a:xfrm>
              <a:off x="1808905" y="2433924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extrusionOk="0">
                  <a:moveTo>
                    <a:pt x="0" y="0"/>
                  </a:moveTo>
                  <a:lnTo>
                    <a:pt x="0" y="44"/>
                  </a:lnTo>
                  <a:lnTo>
                    <a:pt x="13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8243;p75">
              <a:extLst>
                <a:ext uri="{FF2B5EF4-FFF2-40B4-BE49-F238E27FC236}">
                  <a16:creationId xmlns="" xmlns:a16="http://schemas.microsoft.com/office/drawing/2014/main" id="{863B11D6-E650-4EF7-AC2E-2714A5C7712A}"/>
                </a:ext>
              </a:extLst>
            </p:cNvPr>
            <p:cNvSpPr/>
            <p:nvPr/>
          </p:nvSpPr>
          <p:spPr>
            <a:xfrm>
              <a:off x="1808905" y="2433924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130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8244;p75">
              <a:extLst>
                <a:ext uri="{FF2B5EF4-FFF2-40B4-BE49-F238E27FC236}">
                  <a16:creationId xmlns="" xmlns:a16="http://schemas.microsoft.com/office/drawing/2014/main" id="{E5A897D8-8AE8-4CD8-90B2-AE3BF46CE362}"/>
                </a:ext>
              </a:extLst>
            </p:cNvPr>
            <p:cNvSpPr/>
            <p:nvPr/>
          </p:nvSpPr>
          <p:spPr>
            <a:xfrm>
              <a:off x="1808905" y="2435083"/>
              <a:ext cx="7036" cy="205394"/>
            </a:xfrm>
            <a:custGeom>
              <a:avLst/>
              <a:gdLst/>
              <a:ahLst/>
              <a:cxnLst/>
              <a:rect l="l" t="t" r="r" b="b"/>
              <a:pathLst>
                <a:path w="261" h="7622" extrusionOk="0">
                  <a:moveTo>
                    <a:pt x="0" y="1"/>
                  </a:moveTo>
                  <a:lnTo>
                    <a:pt x="0" y="174"/>
                  </a:lnTo>
                  <a:lnTo>
                    <a:pt x="260" y="174"/>
                  </a:lnTo>
                  <a:lnTo>
                    <a:pt x="260" y="1"/>
                  </a:lnTo>
                  <a:close/>
                  <a:moveTo>
                    <a:pt x="0" y="737"/>
                  </a:moveTo>
                  <a:lnTo>
                    <a:pt x="0" y="1689"/>
                  </a:lnTo>
                  <a:lnTo>
                    <a:pt x="260" y="1689"/>
                  </a:lnTo>
                  <a:lnTo>
                    <a:pt x="260" y="737"/>
                  </a:lnTo>
                  <a:close/>
                  <a:moveTo>
                    <a:pt x="0" y="1906"/>
                  </a:moveTo>
                  <a:lnTo>
                    <a:pt x="0" y="2859"/>
                  </a:lnTo>
                  <a:lnTo>
                    <a:pt x="260" y="2859"/>
                  </a:lnTo>
                  <a:lnTo>
                    <a:pt x="260" y="1906"/>
                  </a:lnTo>
                  <a:close/>
                  <a:moveTo>
                    <a:pt x="0" y="3421"/>
                  </a:moveTo>
                  <a:lnTo>
                    <a:pt x="0" y="4331"/>
                  </a:lnTo>
                  <a:lnTo>
                    <a:pt x="260" y="4331"/>
                  </a:lnTo>
                  <a:lnTo>
                    <a:pt x="260" y="3421"/>
                  </a:lnTo>
                  <a:close/>
                  <a:moveTo>
                    <a:pt x="0" y="4591"/>
                  </a:moveTo>
                  <a:lnTo>
                    <a:pt x="0" y="5500"/>
                  </a:lnTo>
                  <a:lnTo>
                    <a:pt x="260" y="5500"/>
                  </a:lnTo>
                  <a:lnTo>
                    <a:pt x="260" y="4591"/>
                  </a:lnTo>
                  <a:close/>
                  <a:moveTo>
                    <a:pt x="0" y="6063"/>
                  </a:moveTo>
                  <a:lnTo>
                    <a:pt x="0" y="7016"/>
                  </a:lnTo>
                  <a:lnTo>
                    <a:pt x="260" y="7016"/>
                  </a:lnTo>
                  <a:lnTo>
                    <a:pt x="260" y="6063"/>
                  </a:lnTo>
                  <a:close/>
                  <a:moveTo>
                    <a:pt x="0" y="7232"/>
                  </a:moveTo>
                  <a:lnTo>
                    <a:pt x="0" y="7535"/>
                  </a:lnTo>
                  <a:lnTo>
                    <a:pt x="260" y="7622"/>
                  </a:lnTo>
                  <a:lnTo>
                    <a:pt x="260" y="723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8245;p75">
              <a:extLst>
                <a:ext uri="{FF2B5EF4-FFF2-40B4-BE49-F238E27FC236}">
                  <a16:creationId xmlns="" xmlns:a16="http://schemas.microsoft.com/office/drawing/2014/main" id="{FB646A1E-E5F5-4A5B-BF26-2CF3833188C6}"/>
                </a:ext>
              </a:extLst>
            </p:cNvPr>
            <p:cNvSpPr/>
            <p:nvPr/>
          </p:nvSpPr>
          <p:spPr>
            <a:xfrm>
              <a:off x="1808905" y="2629967"/>
              <a:ext cx="7036" cy="10510"/>
            </a:xfrm>
            <a:custGeom>
              <a:avLst/>
              <a:gdLst/>
              <a:ahLst/>
              <a:cxnLst/>
              <a:rect l="l" t="t" r="r" b="b"/>
              <a:pathLst>
                <a:path w="261" h="39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0" y="303"/>
                  </a:lnTo>
                  <a:lnTo>
                    <a:pt x="260" y="39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8246;p75">
              <a:extLst>
                <a:ext uri="{FF2B5EF4-FFF2-40B4-BE49-F238E27FC236}">
                  <a16:creationId xmlns="" xmlns:a16="http://schemas.microsoft.com/office/drawing/2014/main" id="{33E25A49-F7D3-474D-9AAA-9F481D9B7DA1}"/>
                </a:ext>
              </a:extLst>
            </p:cNvPr>
            <p:cNvSpPr/>
            <p:nvPr/>
          </p:nvSpPr>
          <p:spPr>
            <a:xfrm>
              <a:off x="1808905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8247;p75">
              <a:extLst>
                <a:ext uri="{FF2B5EF4-FFF2-40B4-BE49-F238E27FC236}">
                  <a16:creationId xmlns="" xmlns:a16="http://schemas.microsoft.com/office/drawing/2014/main" id="{E8D3EBE2-3785-4191-BCC1-34FC55D58C56}"/>
                </a:ext>
              </a:extLst>
            </p:cNvPr>
            <p:cNvSpPr/>
            <p:nvPr/>
          </p:nvSpPr>
          <p:spPr>
            <a:xfrm>
              <a:off x="1808905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8248;p75">
              <a:extLst>
                <a:ext uri="{FF2B5EF4-FFF2-40B4-BE49-F238E27FC236}">
                  <a16:creationId xmlns="" xmlns:a16="http://schemas.microsoft.com/office/drawing/2014/main" id="{B918A13B-98ED-42B2-B824-A898AD4B6D27}"/>
                </a:ext>
              </a:extLst>
            </p:cNvPr>
            <p:cNvSpPr/>
            <p:nvPr/>
          </p:nvSpPr>
          <p:spPr>
            <a:xfrm>
              <a:off x="1808905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8249;p75">
              <a:extLst>
                <a:ext uri="{FF2B5EF4-FFF2-40B4-BE49-F238E27FC236}">
                  <a16:creationId xmlns="" xmlns:a16="http://schemas.microsoft.com/office/drawing/2014/main" id="{ADBDF7D9-A79C-42EF-BC7C-75FD3CC9FB7D}"/>
                </a:ext>
              </a:extLst>
            </p:cNvPr>
            <p:cNvSpPr/>
            <p:nvPr/>
          </p:nvSpPr>
          <p:spPr>
            <a:xfrm>
              <a:off x="1808905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8250;p75">
              <a:extLst>
                <a:ext uri="{FF2B5EF4-FFF2-40B4-BE49-F238E27FC236}">
                  <a16:creationId xmlns="" xmlns:a16="http://schemas.microsoft.com/office/drawing/2014/main" id="{F4D3D42F-894F-46A6-90B3-C82C4F92EAD4}"/>
                </a:ext>
              </a:extLst>
            </p:cNvPr>
            <p:cNvSpPr/>
            <p:nvPr/>
          </p:nvSpPr>
          <p:spPr>
            <a:xfrm>
              <a:off x="1808905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8251;p75">
              <a:extLst>
                <a:ext uri="{FF2B5EF4-FFF2-40B4-BE49-F238E27FC236}">
                  <a16:creationId xmlns="" xmlns:a16="http://schemas.microsoft.com/office/drawing/2014/main" id="{0C2CA74F-6A56-4E2B-91A4-B78A05C7DDF2}"/>
                </a:ext>
              </a:extLst>
            </p:cNvPr>
            <p:cNvSpPr/>
            <p:nvPr/>
          </p:nvSpPr>
          <p:spPr>
            <a:xfrm>
              <a:off x="1808905" y="2435083"/>
              <a:ext cx="7036" cy="4689"/>
            </a:xfrm>
            <a:custGeom>
              <a:avLst/>
              <a:gdLst/>
              <a:ahLst/>
              <a:cxnLst/>
              <a:rect l="l" t="t" r="r" b="b"/>
              <a:pathLst>
                <a:path w="261" h="174" fill="none" extrusionOk="0">
                  <a:moveTo>
                    <a:pt x="0" y="1"/>
                  </a:moveTo>
                  <a:lnTo>
                    <a:pt x="0" y="174"/>
                  </a:lnTo>
                  <a:lnTo>
                    <a:pt x="260" y="174"/>
                  </a:lnTo>
                  <a:lnTo>
                    <a:pt x="260" y="1"/>
                  </a:lnTo>
                  <a:lnTo>
                    <a:pt x="260" y="1"/>
                  </a:lnTo>
                  <a:lnTo>
                    <a:pt x="174" y="1"/>
                  </a:lnTo>
                  <a:lnTo>
                    <a:pt x="174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8252;p75">
              <a:extLst>
                <a:ext uri="{FF2B5EF4-FFF2-40B4-BE49-F238E27FC236}">
                  <a16:creationId xmlns="" xmlns:a16="http://schemas.microsoft.com/office/drawing/2014/main" id="{756301E2-3467-4BE3-A2D5-72F57D804A8E}"/>
                </a:ext>
              </a:extLst>
            </p:cNvPr>
            <p:cNvSpPr/>
            <p:nvPr/>
          </p:nvSpPr>
          <p:spPr>
            <a:xfrm>
              <a:off x="1768037" y="2422256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8253;p75">
              <a:extLst>
                <a:ext uri="{FF2B5EF4-FFF2-40B4-BE49-F238E27FC236}">
                  <a16:creationId xmlns="" xmlns:a16="http://schemas.microsoft.com/office/drawing/2014/main" id="{E32CFB91-85FF-4133-BA21-0E21A4476EFD}"/>
                </a:ext>
              </a:extLst>
            </p:cNvPr>
            <p:cNvSpPr/>
            <p:nvPr/>
          </p:nvSpPr>
          <p:spPr>
            <a:xfrm>
              <a:off x="1768037" y="2422256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8254;p75">
              <a:extLst>
                <a:ext uri="{FF2B5EF4-FFF2-40B4-BE49-F238E27FC236}">
                  <a16:creationId xmlns="" xmlns:a16="http://schemas.microsoft.com/office/drawing/2014/main" id="{82A38015-E426-4A84-A559-E6B9DD2F819C}"/>
                </a:ext>
              </a:extLst>
            </p:cNvPr>
            <p:cNvSpPr/>
            <p:nvPr/>
          </p:nvSpPr>
          <p:spPr>
            <a:xfrm>
              <a:off x="1768037" y="2422256"/>
              <a:ext cx="15204" cy="201891"/>
            </a:xfrm>
            <a:custGeom>
              <a:avLst/>
              <a:gdLst/>
              <a:ahLst/>
              <a:cxnLst/>
              <a:rect l="l" t="t" r="r" b="b"/>
              <a:pathLst>
                <a:path w="564" h="7492" extrusionOk="0">
                  <a:moveTo>
                    <a:pt x="1" y="0"/>
                  </a:moveTo>
                  <a:lnTo>
                    <a:pt x="1" y="650"/>
                  </a:lnTo>
                  <a:lnTo>
                    <a:pt x="564" y="650"/>
                  </a:lnTo>
                  <a:lnTo>
                    <a:pt x="564" y="217"/>
                  </a:lnTo>
                  <a:lnTo>
                    <a:pt x="1" y="0"/>
                  </a:lnTo>
                  <a:close/>
                  <a:moveTo>
                    <a:pt x="1" y="1213"/>
                  </a:moveTo>
                  <a:lnTo>
                    <a:pt x="1" y="2165"/>
                  </a:lnTo>
                  <a:lnTo>
                    <a:pt x="564" y="2165"/>
                  </a:lnTo>
                  <a:lnTo>
                    <a:pt x="564" y="1213"/>
                  </a:lnTo>
                  <a:close/>
                  <a:moveTo>
                    <a:pt x="1" y="2382"/>
                  </a:moveTo>
                  <a:lnTo>
                    <a:pt x="1" y="3335"/>
                  </a:lnTo>
                  <a:lnTo>
                    <a:pt x="564" y="3335"/>
                  </a:lnTo>
                  <a:lnTo>
                    <a:pt x="564" y="2382"/>
                  </a:lnTo>
                  <a:close/>
                  <a:moveTo>
                    <a:pt x="1" y="3897"/>
                  </a:moveTo>
                  <a:lnTo>
                    <a:pt x="1" y="4807"/>
                  </a:lnTo>
                  <a:lnTo>
                    <a:pt x="564" y="4807"/>
                  </a:lnTo>
                  <a:lnTo>
                    <a:pt x="564" y="3897"/>
                  </a:lnTo>
                  <a:close/>
                  <a:moveTo>
                    <a:pt x="1" y="5067"/>
                  </a:moveTo>
                  <a:lnTo>
                    <a:pt x="1" y="5976"/>
                  </a:lnTo>
                  <a:lnTo>
                    <a:pt x="564" y="5976"/>
                  </a:lnTo>
                  <a:lnTo>
                    <a:pt x="564" y="5067"/>
                  </a:lnTo>
                  <a:close/>
                  <a:moveTo>
                    <a:pt x="1" y="6539"/>
                  </a:moveTo>
                  <a:lnTo>
                    <a:pt x="1" y="7362"/>
                  </a:lnTo>
                  <a:lnTo>
                    <a:pt x="1" y="7405"/>
                  </a:lnTo>
                  <a:lnTo>
                    <a:pt x="174" y="7492"/>
                  </a:lnTo>
                  <a:lnTo>
                    <a:pt x="564" y="7492"/>
                  </a:lnTo>
                  <a:lnTo>
                    <a:pt x="564" y="6539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8255;p75">
              <a:extLst>
                <a:ext uri="{FF2B5EF4-FFF2-40B4-BE49-F238E27FC236}">
                  <a16:creationId xmlns="" xmlns:a16="http://schemas.microsoft.com/office/drawing/2014/main" id="{CC57A47B-FE4C-4DE4-B4C6-EE5A718818D3}"/>
                </a:ext>
              </a:extLst>
            </p:cNvPr>
            <p:cNvSpPr/>
            <p:nvPr/>
          </p:nvSpPr>
          <p:spPr>
            <a:xfrm>
              <a:off x="1768037" y="2598438"/>
              <a:ext cx="15204" cy="30370"/>
            </a:xfrm>
            <a:custGeom>
              <a:avLst/>
              <a:gdLst/>
              <a:ahLst/>
              <a:cxnLst/>
              <a:rect l="l" t="t" r="r" b="b"/>
              <a:pathLst>
                <a:path w="564" h="112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24"/>
                  </a:lnTo>
                  <a:lnTo>
                    <a:pt x="44" y="867"/>
                  </a:lnTo>
                  <a:lnTo>
                    <a:pt x="44" y="867"/>
                  </a:lnTo>
                  <a:lnTo>
                    <a:pt x="1" y="824"/>
                  </a:lnTo>
                  <a:lnTo>
                    <a:pt x="1" y="867"/>
                  </a:lnTo>
                  <a:lnTo>
                    <a:pt x="174" y="954"/>
                  </a:lnTo>
                  <a:lnTo>
                    <a:pt x="174" y="954"/>
                  </a:lnTo>
                  <a:lnTo>
                    <a:pt x="564" y="1127"/>
                  </a:lnTo>
                  <a:lnTo>
                    <a:pt x="564" y="1127"/>
                  </a:lnTo>
                  <a:lnTo>
                    <a:pt x="564" y="1127"/>
                  </a:lnTo>
                  <a:lnTo>
                    <a:pt x="174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8256;p75">
              <a:extLst>
                <a:ext uri="{FF2B5EF4-FFF2-40B4-BE49-F238E27FC236}">
                  <a16:creationId xmlns="" xmlns:a16="http://schemas.microsoft.com/office/drawing/2014/main" id="{9D1382F7-7873-420A-9A4B-ED2B002D9EAD}"/>
                </a:ext>
              </a:extLst>
            </p:cNvPr>
            <p:cNvSpPr/>
            <p:nvPr/>
          </p:nvSpPr>
          <p:spPr>
            <a:xfrm>
              <a:off x="1768037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8257;p75">
              <a:extLst>
                <a:ext uri="{FF2B5EF4-FFF2-40B4-BE49-F238E27FC236}">
                  <a16:creationId xmlns="" xmlns:a16="http://schemas.microsoft.com/office/drawing/2014/main" id="{37DA8F84-BC2A-48AF-BA06-457EC64EA825}"/>
                </a:ext>
              </a:extLst>
            </p:cNvPr>
            <p:cNvSpPr/>
            <p:nvPr/>
          </p:nvSpPr>
          <p:spPr>
            <a:xfrm>
              <a:off x="1768037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8258;p75">
              <a:extLst>
                <a:ext uri="{FF2B5EF4-FFF2-40B4-BE49-F238E27FC236}">
                  <a16:creationId xmlns="" xmlns:a16="http://schemas.microsoft.com/office/drawing/2014/main" id="{1F5AB1CF-B5CF-4752-B3A1-5A51F679E78E}"/>
                </a:ext>
              </a:extLst>
            </p:cNvPr>
            <p:cNvSpPr/>
            <p:nvPr/>
          </p:nvSpPr>
          <p:spPr>
            <a:xfrm>
              <a:off x="1768037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8259;p75">
              <a:extLst>
                <a:ext uri="{FF2B5EF4-FFF2-40B4-BE49-F238E27FC236}">
                  <a16:creationId xmlns="" xmlns:a16="http://schemas.microsoft.com/office/drawing/2014/main" id="{B05FBFA7-1EA1-4B9C-A63E-95EDFB576816}"/>
                </a:ext>
              </a:extLst>
            </p:cNvPr>
            <p:cNvSpPr/>
            <p:nvPr/>
          </p:nvSpPr>
          <p:spPr>
            <a:xfrm>
              <a:off x="1768037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8260;p75">
              <a:extLst>
                <a:ext uri="{FF2B5EF4-FFF2-40B4-BE49-F238E27FC236}">
                  <a16:creationId xmlns="" xmlns:a16="http://schemas.microsoft.com/office/drawing/2014/main" id="{7508F209-549C-431C-B036-40E382494B23}"/>
                </a:ext>
              </a:extLst>
            </p:cNvPr>
            <p:cNvSpPr/>
            <p:nvPr/>
          </p:nvSpPr>
          <p:spPr>
            <a:xfrm>
              <a:off x="1768037" y="2422256"/>
              <a:ext cx="15204" cy="17516"/>
            </a:xfrm>
            <a:custGeom>
              <a:avLst/>
              <a:gdLst/>
              <a:ahLst/>
              <a:cxnLst/>
              <a:rect l="l" t="t" r="r" b="b"/>
              <a:pathLst>
                <a:path w="564" h="650" fill="none" extrusionOk="0">
                  <a:moveTo>
                    <a:pt x="1" y="0"/>
                  </a:moveTo>
                  <a:lnTo>
                    <a:pt x="1" y="650"/>
                  </a:lnTo>
                  <a:lnTo>
                    <a:pt x="564" y="650"/>
                  </a:lnTo>
                  <a:lnTo>
                    <a:pt x="564" y="217"/>
                  </a:lnTo>
                  <a:lnTo>
                    <a:pt x="564" y="2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8261;p75">
              <a:extLst>
                <a:ext uri="{FF2B5EF4-FFF2-40B4-BE49-F238E27FC236}">
                  <a16:creationId xmlns="" xmlns:a16="http://schemas.microsoft.com/office/drawing/2014/main" id="{9E340D54-7530-4F40-8F7D-60323311C8F6}"/>
                </a:ext>
              </a:extLst>
            </p:cNvPr>
            <p:cNvSpPr/>
            <p:nvPr/>
          </p:nvSpPr>
          <p:spPr>
            <a:xfrm>
              <a:off x="1736524" y="2405925"/>
              <a:ext cx="7036" cy="4689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1" y="0"/>
                  </a:moveTo>
                  <a:lnTo>
                    <a:pt x="1" y="43"/>
                  </a:lnTo>
                  <a:lnTo>
                    <a:pt x="131" y="87"/>
                  </a:lnTo>
                  <a:lnTo>
                    <a:pt x="1" y="0"/>
                  </a:lnTo>
                  <a:close/>
                  <a:moveTo>
                    <a:pt x="131" y="87"/>
                  </a:moveTo>
                  <a:lnTo>
                    <a:pt x="217" y="130"/>
                  </a:lnTo>
                  <a:lnTo>
                    <a:pt x="261" y="173"/>
                  </a:lnTo>
                  <a:lnTo>
                    <a:pt x="261" y="130"/>
                  </a:lnTo>
                  <a:lnTo>
                    <a:pt x="131" y="87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8262;p75">
              <a:extLst>
                <a:ext uri="{FF2B5EF4-FFF2-40B4-BE49-F238E27FC236}">
                  <a16:creationId xmlns="" xmlns:a16="http://schemas.microsoft.com/office/drawing/2014/main" id="{ADFD256E-E19D-4644-8922-8A6D2D73EA2D}"/>
                </a:ext>
              </a:extLst>
            </p:cNvPr>
            <p:cNvSpPr/>
            <p:nvPr/>
          </p:nvSpPr>
          <p:spPr>
            <a:xfrm>
              <a:off x="1740028" y="2408243"/>
              <a:ext cx="3531" cy="2371"/>
            </a:xfrm>
            <a:custGeom>
              <a:avLst/>
              <a:gdLst/>
              <a:ahLst/>
              <a:cxnLst/>
              <a:rect l="l" t="t" r="r" b="b"/>
              <a:pathLst>
                <a:path w="131" h="88" fill="none" extrusionOk="0">
                  <a:moveTo>
                    <a:pt x="1" y="1"/>
                  </a:moveTo>
                  <a:lnTo>
                    <a:pt x="87" y="44"/>
                  </a:lnTo>
                  <a:lnTo>
                    <a:pt x="87" y="44"/>
                  </a:lnTo>
                  <a:lnTo>
                    <a:pt x="131" y="87"/>
                  </a:lnTo>
                  <a:lnTo>
                    <a:pt x="13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8263;p75">
              <a:extLst>
                <a:ext uri="{FF2B5EF4-FFF2-40B4-BE49-F238E27FC236}">
                  <a16:creationId xmlns="" xmlns:a16="http://schemas.microsoft.com/office/drawing/2014/main" id="{D3DA32FF-6000-4907-98DA-D3EB0B917D84}"/>
                </a:ext>
              </a:extLst>
            </p:cNvPr>
            <p:cNvSpPr/>
            <p:nvPr/>
          </p:nvSpPr>
          <p:spPr>
            <a:xfrm>
              <a:off x="1736524" y="2405925"/>
              <a:ext cx="3531" cy="2344"/>
            </a:xfrm>
            <a:custGeom>
              <a:avLst/>
              <a:gdLst/>
              <a:ahLst/>
              <a:cxnLst/>
              <a:rect l="l" t="t" r="r" b="b"/>
              <a:pathLst>
                <a:path w="131" h="87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8264;p75">
              <a:extLst>
                <a:ext uri="{FF2B5EF4-FFF2-40B4-BE49-F238E27FC236}">
                  <a16:creationId xmlns="" xmlns:a16="http://schemas.microsoft.com/office/drawing/2014/main" id="{B91963C3-719C-4DB6-BFE2-9A052A2D01B8}"/>
                </a:ext>
              </a:extLst>
            </p:cNvPr>
            <p:cNvSpPr/>
            <p:nvPr/>
          </p:nvSpPr>
          <p:spPr>
            <a:xfrm>
              <a:off x="1736524" y="2407084"/>
              <a:ext cx="7036" cy="199573"/>
            </a:xfrm>
            <a:custGeom>
              <a:avLst/>
              <a:gdLst/>
              <a:ahLst/>
              <a:cxnLst/>
              <a:rect l="l" t="t" r="r" b="b"/>
              <a:pathLst>
                <a:path w="261" h="7406" extrusionOk="0">
                  <a:moveTo>
                    <a:pt x="1" y="0"/>
                  </a:moveTo>
                  <a:lnTo>
                    <a:pt x="1" y="44"/>
                  </a:lnTo>
                  <a:lnTo>
                    <a:pt x="131" y="44"/>
                  </a:lnTo>
                  <a:lnTo>
                    <a:pt x="1" y="0"/>
                  </a:lnTo>
                  <a:close/>
                  <a:moveTo>
                    <a:pt x="1" y="304"/>
                  </a:moveTo>
                  <a:lnTo>
                    <a:pt x="1" y="1213"/>
                  </a:lnTo>
                  <a:lnTo>
                    <a:pt x="261" y="1213"/>
                  </a:lnTo>
                  <a:lnTo>
                    <a:pt x="261" y="304"/>
                  </a:lnTo>
                  <a:close/>
                  <a:moveTo>
                    <a:pt x="1" y="1776"/>
                  </a:moveTo>
                  <a:lnTo>
                    <a:pt x="1" y="2728"/>
                  </a:lnTo>
                  <a:lnTo>
                    <a:pt x="261" y="2728"/>
                  </a:lnTo>
                  <a:lnTo>
                    <a:pt x="261" y="1776"/>
                  </a:lnTo>
                  <a:close/>
                  <a:moveTo>
                    <a:pt x="1" y="2945"/>
                  </a:moveTo>
                  <a:lnTo>
                    <a:pt x="1" y="3898"/>
                  </a:lnTo>
                  <a:lnTo>
                    <a:pt x="261" y="3898"/>
                  </a:lnTo>
                  <a:lnTo>
                    <a:pt x="261" y="2945"/>
                  </a:lnTo>
                  <a:close/>
                  <a:moveTo>
                    <a:pt x="1" y="4460"/>
                  </a:moveTo>
                  <a:lnTo>
                    <a:pt x="1" y="5370"/>
                  </a:lnTo>
                  <a:lnTo>
                    <a:pt x="261" y="5370"/>
                  </a:lnTo>
                  <a:lnTo>
                    <a:pt x="261" y="4460"/>
                  </a:lnTo>
                  <a:close/>
                  <a:moveTo>
                    <a:pt x="1" y="5630"/>
                  </a:moveTo>
                  <a:lnTo>
                    <a:pt x="1" y="6106"/>
                  </a:lnTo>
                  <a:lnTo>
                    <a:pt x="261" y="6496"/>
                  </a:lnTo>
                  <a:lnTo>
                    <a:pt x="261" y="5630"/>
                  </a:lnTo>
                  <a:close/>
                  <a:moveTo>
                    <a:pt x="1" y="7232"/>
                  </a:moveTo>
                  <a:lnTo>
                    <a:pt x="261" y="7405"/>
                  </a:lnTo>
                  <a:lnTo>
                    <a:pt x="261" y="7362"/>
                  </a:lnTo>
                  <a:lnTo>
                    <a:pt x="1" y="723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8265;p75">
              <a:extLst>
                <a:ext uri="{FF2B5EF4-FFF2-40B4-BE49-F238E27FC236}">
                  <a16:creationId xmlns="" xmlns:a16="http://schemas.microsoft.com/office/drawing/2014/main" id="{1BB193B5-14D0-4A14-93D2-5B55FCB5BB6B}"/>
                </a:ext>
              </a:extLst>
            </p:cNvPr>
            <p:cNvSpPr/>
            <p:nvPr/>
          </p:nvSpPr>
          <p:spPr>
            <a:xfrm>
              <a:off x="1736524" y="2601941"/>
              <a:ext cx="7036" cy="4716"/>
            </a:xfrm>
            <a:custGeom>
              <a:avLst/>
              <a:gdLst/>
              <a:ahLst/>
              <a:cxnLst/>
              <a:rect l="l" t="t" r="r" b="b"/>
              <a:pathLst>
                <a:path w="261" h="17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61" y="174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8266;p75">
              <a:extLst>
                <a:ext uri="{FF2B5EF4-FFF2-40B4-BE49-F238E27FC236}">
                  <a16:creationId xmlns="" xmlns:a16="http://schemas.microsoft.com/office/drawing/2014/main" id="{DCE0BD98-8F44-4624-A34C-C8A92F54CE8E}"/>
                </a:ext>
              </a:extLst>
            </p:cNvPr>
            <p:cNvSpPr/>
            <p:nvPr/>
          </p:nvSpPr>
          <p:spPr>
            <a:xfrm>
              <a:off x="1736524" y="2558772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477"/>
                  </a:lnTo>
                  <a:lnTo>
                    <a:pt x="261" y="86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8267;p75">
              <a:extLst>
                <a:ext uri="{FF2B5EF4-FFF2-40B4-BE49-F238E27FC236}">
                  <a16:creationId xmlns="" xmlns:a16="http://schemas.microsoft.com/office/drawing/2014/main" id="{E82348C7-79ED-44B6-BC3E-3BDEBB761720}"/>
                </a:ext>
              </a:extLst>
            </p:cNvPr>
            <p:cNvSpPr/>
            <p:nvPr/>
          </p:nvSpPr>
          <p:spPr>
            <a:xfrm>
              <a:off x="1736524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8268;p75">
              <a:extLst>
                <a:ext uri="{FF2B5EF4-FFF2-40B4-BE49-F238E27FC236}">
                  <a16:creationId xmlns="" xmlns:a16="http://schemas.microsoft.com/office/drawing/2014/main" id="{91C33079-702B-42E8-AAEF-819797E71898}"/>
                </a:ext>
              </a:extLst>
            </p:cNvPr>
            <p:cNvSpPr/>
            <p:nvPr/>
          </p:nvSpPr>
          <p:spPr>
            <a:xfrm>
              <a:off x="1736524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1" y="95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8269;p75">
              <a:extLst>
                <a:ext uri="{FF2B5EF4-FFF2-40B4-BE49-F238E27FC236}">
                  <a16:creationId xmlns="" xmlns:a16="http://schemas.microsoft.com/office/drawing/2014/main" id="{3268B6C5-7DF7-44FE-BEE5-1FBFC1627FC4}"/>
                </a:ext>
              </a:extLst>
            </p:cNvPr>
            <p:cNvSpPr/>
            <p:nvPr/>
          </p:nvSpPr>
          <p:spPr>
            <a:xfrm>
              <a:off x="1736524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8270;p75">
              <a:extLst>
                <a:ext uri="{FF2B5EF4-FFF2-40B4-BE49-F238E27FC236}">
                  <a16:creationId xmlns="" xmlns:a16="http://schemas.microsoft.com/office/drawing/2014/main" id="{E11488C0-2EC1-4B08-BB63-AC03576B1213}"/>
                </a:ext>
              </a:extLst>
            </p:cNvPr>
            <p:cNvSpPr/>
            <p:nvPr/>
          </p:nvSpPr>
          <p:spPr>
            <a:xfrm>
              <a:off x="1736524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8271;p75">
              <a:extLst>
                <a:ext uri="{FF2B5EF4-FFF2-40B4-BE49-F238E27FC236}">
                  <a16:creationId xmlns="" xmlns:a16="http://schemas.microsoft.com/office/drawing/2014/main" id="{0215CE69-0084-44BD-A4F2-39E62E1735DF}"/>
                </a:ext>
              </a:extLst>
            </p:cNvPr>
            <p:cNvSpPr/>
            <p:nvPr/>
          </p:nvSpPr>
          <p:spPr>
            <a:xfrm>
              <a:off x="1742374" y="2409429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8272;p75">
              <a:extLst>
                <a:ext uri="{FF2B5EF4-FFF2-40B4-BE49-F238E27FC236}">
                  <a16:creationId xmlns="" xmlns:a16="http://schemas.microsoft.com/office/drawing/2014/main" id="{F2E94C37-3ADD-4E67-A973-6348F3972F66}"/>
                </a:ext>
              </a:extLst>
            </p:cNvPr>
            <p:cNvSpPr/>
            <p:nvPr/>
          </p:nvSpPr>
          <p:spPr>
            <a:xfrm>
              <a:off x="1736524" y="2407084"/>
              <a:ext cx="3531" cy="1186"/>
            </a:xfrm>
            <a:custGeom>
              <a:avLst/>
              <a:gdLst/>
              <a:ahLst/>
              <a:cxnLst/>
              <a:rect l="l" t="t" r="r" b="b"/>
              <a:pathLst>
                <a:path w="131" h="44" fill="none" extrusionOk="0">
                  <a:moveTo>
                    <a:pt x="1" y="0"/>
                  </a:moveTo>
                  <a:lnTo>
                    <a:pt x="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8273;p75">
              <a:extLst>
                <a:ext uri="{FF2B5EF4-FFF2-40B4-BE49-F238E27FC236}">
                  <a16:creationId xmlns="" xmlns:a16="http://schemas.microsoft.com/office/drawing/2014/main" id="{68EB5580-8EB8-4757-BD68-C0B555C7C4C6}"/>
                </a:ext>
              </a:extLst>
            </p:cNvPr>
            <p:cNvSpPr/>
            <p:nvPr/>
          </p:nvSpPr>
          <p:spPr>
            <a:xfrm>
              <a:off x="1696842" y="2383748"/>
              <a:ext cx="15204" cy="9351"/>
            </a:xfrm>
            <a:custGeom>
              <a:avLst/>
              <a:gdLst/>
              <a:ahLst/>
              <a:cxnLst/>
              <a:rect l="l" t="t" r="r" b="b"/>
              <a:pathLst>
                <a:path w="564" h="347" extrusionOk="0">
                  <a:moveTo>
                    <a:pt x="0" y="0"/>
                  </a:moveTo>
                  <a:lnTo>
                    <a:pt x="0" y="44"/>
                  </a:lnTo>
                  <a:lnTo>
                    <a:pt x="147" y="123"/>
                  </a:lnTo>
                  <a:lnTo>
                    <a:pt x="147" y="123"/>
                  </a:lnTo>
                  <a:lnTo>
                    <a:pt x="0" y="0"/>
                  </a:lnTo>
                  <a:close/>
                  <a:moveTo>
                    <a:pt x="147" y="123"/>
                  </a:moveTo>
                  <a:lnTo>
                    <a:pt x="260" y="217"/>
                  </a:lnTo>
                  <a:lnTo>
                    <a:pt x="563" y="347"/>
                  </a:lnTo>
                  <a:lnTo>
                    <a:pt x="147" y="123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8274;p75">
              <a:extLst>
                <a:ext uri="{FF2B5EF4-FFF2-40B4-BE49-F238E27FC236}">
                  <a16:creationId xmlns="" xmlns:a16="http://schemas.microsoft.com/office/drawing/2014/main" id="{F563A3C7-29D0-4AC2-8CDB-49D9566A6503}"/>
                </a:ext>
              </a:extLst>
            </p:cNvPr>
            <p:cNvSpPr/>
            <p:nvPr/>
          </p:nvSpPr>
          <p:spPr>
            <a:xfrm>
              <a:off x="1696842" y="2383748"/>
              <a:ext cx="15204" cy="9351"/>
            </a:xfrm>
            <a:custGeom>
              <a:avLst/>
              <a:gdLst/>
              <a:ahLst/>
              <a:cxnLst/>
              <a:rect l="l" t="t" r="r" b="b"/>
              <a:pathLst>
                <a:path w="564" h="347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563" y="347"/>
                  </a:lnTo>
                  <a:lnTo>
                    <a:pt x="563" y="347"/>
                  </a:lnTo>
                  <a:lnTo>
                    <a:pt x="563" y="347"/>
                  </a:lnTo>
                  <a:lnTo>
                    <a:pt x="260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8275;p75">
              <a:extLst>
                <a:ext uri="{FF2B5EF4-FFF2-40B4-BE49-F238E27FC236}">
                  <a16:creationId xmlns="" xmlns:a16="http://schemas.microsoft.com/office/drawing/2014/main" id="{209ED723-8DEA-47E2-894F-31B321A47854}"/>
                </a:ext>
              </a:extLst>
            </p:cNvPr>
            <p:cNvSpPr/>
            <p:nvPr/>
          </p:nvSpPr>
          <p:spPr>
            <a:xfrm>
              <a:off x="1696842" y="2384906"/>
              <a:ext cx="15204" cy="147053"/>
            </a:xfrm>
            <a:custGeom>
              <a:avLst/>
              <a:gdLst/>
              <a:ahLst/>
              <a:cxnLst/>
              <a:rect l="l" t="t" r="r" b="b"/>
              <a:pathLst>
                <a:path w="564" h="5457" extrusionOk="0">
                  <a:moveTo>
                    <a:pt x="0" y="1"/>
                  </a:moveTo>
                  <a:lnTo>
                    <a:pt x="0" y="867"/>
                  </a:lnTo>
                  <a:lnTo>
                    <a:pt x="563" y="867"/>
                  </a:lnTo>
                  <a:lnTo>
                    <a:pt x="563" y="304"/>
                  </a:lnTo>
                  <a:lnTo>
                    <a:pt x="0" y="1"/>
                  </a:lnTo>
                  <a:close/>
                  <a:moveTo>
                    <a:pt x="0" y="1127"/>
                  </a:moveTo>
                  <a:lnTo>
                    <a:pt x="0" y="2036"/>
                  </a:lnTo>
                  <a:lnTo>
                    <a:pt x="563" y="2036"/>
                  </a:lnTo>
                  <a:lnTo>
                    <a:pt x="563" y="1127"/>
                  </a:lnTo>
                  <a:close/>
                  <a:moveTo>
                    <a:pt x="0" y="2599"/>
                  </a:moveTo>
                  <a:lnTo>
                    <a:pt x="0" y="3551"/>
                  </a:lnTo>
                  <a:lnTo>
                    <a:pt x="563" y="3551"/>
                  </a:lnTo>
                  <a:lnTo>
                    <a:pt x="563" y="2599"/>
                  </a:lnTo>
                  <a:close/>
                  <a:moveTo>
                    <a:pt x="0" y="3768"/>
                  </a:moveTo>
                  <a:lnTo>
                    <a:pt x="0" y="4591"/>
                  </a:lnTo>
                  <a:lnTo>
                    <a:pt x="44" y="4721"/>
                  </a:lnTo>
                  <a:lnTo>
                    <a:pt x="563" y="4721"/>
                  </a:lnTo>
                  <a:lnTo>
                    <a:pt x="563" y="3768"/>
                  </a:lnTo>
                  <a:close/>
                  <a:moveTo>
                    <a:pt x="434" y="5283"/>
                  </a:moveTo>
                  <a:lnTo>
                    <a:pt x="563" y="5457"/>
                  </a:lnTo>
                  <a:lnTo>
                    <a:pt x="563" y="5283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8276;p75">
              <a:extLst>
                <a:ext uri="{FF2B5EF4-FFF2-40B4-BE49-F238E27FC236}">
                  <a16:creationId xmlns="" xmlns:a16="http://schemas.microsoft.com/office/drawing/2014/main" id="{F95A377C-8647-4059-B6B0-C5391533DD24}"/>
                </a:ext>
              </a:extLst>
            </p:cNvPr>
            <p:cNvSpPr/>
            <p:nvPr/>
          </p:nvSpPr>
          <p:spPr>
            <a:xfrm>
              <a:off x="1699188" y="2572784"/>
              <a:ext cx="12859" cy="10510"/>
            </a:xfrm>
            <a:custGeom>
              <a:avLst/>
              <a:gdLst/>
              <a:ahLst/>
              <a:cxnLst/>
              <a:rect l="l" t="t" r="r" b="b"/>
              <a:pathLst>
                <a:path w="477" h="39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76" y="390"/>
                  </a:lnTo>
                  <a:lnTo>
                    <a:pt x="476" y="390"/>
                  </a:lnTo>
                  <a:lnTo>
                    <a:pt x="476" y="3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8277;p75">
              <a:extLst>
                <a:ext uri="{FF2B5EF4-FFF2-40B4-BE49-F238E27FC236}">
                  <a16:creationId xmlns="" xmlns:a16="http://schemas.microsoft.com/office/drawing/2014/main" id="{43E07FBE-102C-4934-BCED-7948491EA137}"/>
                </a:ext>
              </a:extLst>
            </p:cNvPr>
            <p:cNvSpPr/>
            <p:nvPr/>
          </p:nvSpPr>
          <p:spPr>
            <a:xfrm>
              <a:off x="1708515" y="2527270"/>
              <a:ext cx="3531" cy="4689"/>
            </a:xfrm>
            <a:custGeom>
              <a:avLst/>
              <a:gdLst/>
              <a:ahLst/>
              <a:cxnLst/>
              <a:rect l="l" t="t" r="r" b="b"/>
              <a:pathLst>
                <a:path w="131" h="174" fill="none" extrusionOk="0">
                  <a:moveTo>
                    <a:pt x="130" y="0"/>
                  </a:moveTo>
                  <a:lnTo>
                    <a:pt x="1" y="0"/>
                  </a:lnTo>
                  <a:lnTo>
                    <a:pt x="130" y="174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8278;p75">
              <a:extLst>
                <a:ext uri="{FF2B5EF4-FFF2-40B4-BE49-F238E27FC236}">
                  <a16:creationId xmlns="" xmlns:a16="http://schemas.microsoft.com/office/drawing/2014/main" id="{5D3E2323-8A68-4137-9674-6547A38BE7A1}"/>
                </a:ext>
              </a:extLst>
            </p:cNvPr>
            <p:cNvSpPr/>
            <p:nvPr/>
          </p:nvSpPr>
          <p:spPr>
            <a:xfrm>
              <a:off x="1696842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24"/>
                  </a:lnTo>
                  <a:lnTo>
                    <a:pt x="44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8279;p75">
              <a:extLst>
                <a:ext uri="{FF2B5EF4-FFF2-40B4-BE49-F238E27FC236}">
                  <a16:creationId xmlns="" xmlns:a16="http://schemas.microsoft.com/office/drawing/2014/main" id="{922E655A-D043-42B3-BE1B-BB396443A8A7}"/>
                </a:ext>
              </a:extLst>
            </p:cNvPr>
            <p:cNvSpPr/>
            <p:nvPr/>
          </p:nvSpPr>
          <p:spPr>
            <a:xfrm>
              <a:off x="1696842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8280;p75">
              <a:extLst>
                <a:ext uri="{FF2B5EF4-FFF2-40B4-BE49-F238E27FC236}">
                  <a16:creationId xmlns="" xmlns:a16="http://schemas.microsoft.com/office/drawing/2014/main" id="{8FB35EF3-E534-40D0-AB9D-C120622B1156}"/>
                </a:ext>
              </a:extLst>
            </p:cNvPr>
            <p:cNvSpPr/>
            <p:nvPr/>
          </p:nvSpPr>
          <p:spPr>
            <a:xfrm>
              <a:off x="1696842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8281;p75">
              <a:extLst>
                <a:ext uri="{FF2B5EF4-FFF2-40B4-BE49-F238E27FC236}">
                  <a16:creationId xmlns="" xmlns:a16="http://schemas.microsoft.com/office/drawing/2014/main" id="{725A5470-31CD-4A0C-82E6-5BFA931674D5}"/>
                </a:ext>
              </a:extLst>
            </p:cNvPr>
            <p:cNvSpPr/>
            <p:nvPr/>
          </p:nvSpPr>
          <p:spPr>
            <a:xfrm>
              <a:off x="1696842" y="2384906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0" y="1"/>
                  </a:moveTo>
                  <a:lnTo>
                    <a:pt x="0" y="867"/>
                  </a:lnTo>
                  <a:lnTo>
                    <a:pt x="563" y="867"/>
                  </a:lnTo>
                  <a:lnTo>
                    <a:pt x="563" y="304"/>
                  </a:lnTo>
                  <a:lnTo>
                    <a:pt x="563" y="3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8282;p75">
              <a:extLst>
                <a:ext uri="{FF2B5EF4-FFF2-40B4-BE49-F238E27FC236}">
                  <a16:creationId xmlns="" xmlns:a16="http://schemas.microsoft.com/office/drawing/2014/main" id="{671135A1-35A6-48E6-BD12-876B9CDD8B4D}"/>
                </a:ext>
              </a:extLst>
            </p:cNvPr>
            <p:cNvSpPr/>
            <p:nvPr/>
          </p:nvSpPr>
          <p:spPr>
            <a:xfrm>
              <a:off x="1665329" y="2367417"/>
              <a:ext cx="7036" cy="102697"/>
            </a:xfrm>
            <a:custGeom>
              <a:avLst/>
              <a:gdLst/>
              <a:ahLst/>
              <a:cxnLst/>
              <a:rect l="l" t="t" r="r" b="b"/>
              <a:pathLst>
                <a:path w="261" h="3811" extrusionOk="0">
                  <a:moveTo>
                    <a:pt x="0" y="0"/>
                  </a:moveTo>
                  <a:lnTo>
                    <a:pt x="0" y="43"/>
                  </a:lnTo>
                  <a:lnTo>
                    <a:pt x="87" y="43"/>
                  </a:lnTo>
                  <a:lnTo>
                    <a:pt x="0" y="0"/>
                  </a:lnTo>
                  <a:close/>
                  <a:moveTo>
                    <a:pt x="87" y="43"/>
                  </a:moveTo>
                  <a:lnTo>
                    <a:pt x="217" y="130"/>
                  </a:lnTo>
                  <a:lnTo>
                    <a:pt x="260" y="130"/>
                  </a:lnTo>
                  <a:lnTo>
                    <a:pt x="87" y="43"/>
                  </a:lnTo>
                  <a:close/>
                  <a:moveTo>
                    <a:pt x="0" y="606"/>
                  </a:moveTo>
                  <a:lnTo>
                    <a:pt x="0" y="1516"/>
                  </a:lnTo>
                  <a:lnTo>
                    <a:pt x="260" y="1516"/>
                  </a:lnTo>
                  <a:lnTo>
                    <a:pt x="260" y="606"/>
                  </a:lnTo>
                  <a:close/>
                  <a:moveTo>
                    <a:pt x="0" y="1776"/>
                  </a:moveTo>
                  <a:lnTo>
                    <a:pt x="0" y="2685"/>
                  </a:lnTo>
                  <a:lnTo>
                    <a:pt x="260" y="2685"/>
                  </a:lnTo>
                  <a:lnTo>
                    <a:pt x="260" y="1776"/>
                  </a:lnTo>
                  <a:close/>
                  <a:moveTo>
                    <a:pt x="0" y="3248"/>
                  </a:moveTo>
                  <a:lnTo>
                    <a:pt x="0" y="3421"/>
                  </a:lnTo>
                  <a:lnTo>
                    <a:pt x="260" y="3811"/>
                  </a:lnTo>
                  <a:lnTo>
                    <a:pt x="260" y="324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8283;p75">
              <a:extLst>
                <a:ext uri="{FF2B5EF4-FFF2-40B4-BE49-F238E27FC236}">
                  <a16:creationId xmlns="" xmlns:a16="http://schemas.microsoft.com/office/drawing/2014/main" id="{41E12D53-202E-469B-A141-4959055B20CB}"/>
                </a:ext>
              </a:extLst>
            </p:cNvPr>
            <p:cNvSpPr/>
            <p:nvPr/>
          </p:nvSpPr>
          <p:spPr>
            <a:xfrm>
              <a:off x="1665329" y="24549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17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8284;p75">
              <a:extLst>
                <a:ext uri="{FF2B5EF4-FFF2-40B4-BE49-F238E27FC236}">
                  <a16:creationId xmlns="" xmlns:a16="http://schemas.microsoft.com/office/drawing/2014/main" id="{E954F97A-7960-4F18-96F8-CBEF2D39F143}"/>
                </a:ext>
              </a:extLst>
            </p:cNvPr>
            <p:cNvSpPr/>
            <p:nvPr/>
          </p:nvSpPr>
          <p:spPr>
            <a:xfrm>
              <a:off x="1665329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8285;p75">
              <a:extLst>
                <a:ext uri="{FF2B5EF4-FFF2-40B4-BE49-F238E27FC236}">
                  <a16:creationId xmlns="" xmlns:a16="http://schemas.microsoft.com/office/drawing/2014/main" id="{D2F8BABC-E908-4925-94B7-526B0AED8CA4}"/>
                </a:ext>
              </a:extLst>
            </p:cNvPr>
            <p:cNvSpPr/>
            <p:nvPr/>
          </p:nvSpPr>
          <p:spPr>
            <a:xfrm>
              <a:off x="1665329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8286;p75">
              <a:extLst>
                <a:ext uri="{FF2B5EF4-FFF2-40B4-BE49-F238E27FC236}">
                  <a16:creationId xmlns="" xmlns:a16="http://schemas.microsoft.com/office/drawing/2014/main" id="{3B8A4C87-8B81-4BB9-91B2-617E1FBD8FC5}"/>
                </a:ext>
              </a:extLst>
            </p:cNvPr>
            <p:cNvSpPr/>
            <p:nvPr/>
          </p:nvSpPr>
          <p:spPr>
            <a:xfrm>
              <a:off x="1667647" y="2368576"/>
              <a:ext cx="4718" cy="2371"/>
            </a:xfrm>
            <a:custGeom>
              <a:avLst/>
              <a:gdLst/>
              <a:ahLst/>
              <a:cxnLst/>
              <a:rect l="l" t="t" r="r" b="b"/>
              <a:pathLst>
                <a:path w="175" h="88" fill="none" extrusionOk="0">
                  <a:moveTo>
                    <a:pt x="1" y="0"/>
                  </a:moveTo>
                  <a:lnTo>
                    <a:pt x="131" y="87"/>
                  </a:lnTo>
                  <a:lnTo>
                    <a:pt x="174" y="87"/>
                  </a:lnTo>
                  <a:lnTo>
                    <a:pt x="174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8287;p75">
              <a:extLst>
                <a:ext uri="{FF2B5EF4-FFF2-40B4-BE49-F238E27FC236}">
                  <a16:creationId xmlns="" xmlns:a16="http://schemas.microsoft.com/office/drawing/2014/main" id="{4A785E60-689C-415C-91BA-610558183C52}"/>
                </a:ext>
              </a:extLst>
            </p:cNvPr>
            <p:cNvSpPr/>
            <p:nvPr/>
          </p:nvSpPr>
          <p:spPr>
            <a:xfrm>
              <a:off x="1665329" y="2367417"/>
              <a:ext cx="2345" cy="1186"/>
            </a:xfrm>
            <a:custGeom>
              <a:avLst/>
              <a:gdLst/>
              <a:ahLst/>
              <a:cxnLst/>
              <a:rect l="l" t="t" r="r" b="b"/>
              <a:pathLst>
                <a:path w="87" h="44" fill="none" extrusionOk="0">
                  <a:moveTo>
                    <a:pt x="0" y="0"/>
                  </a:moveTo>
                  <a:lnTo>
                    <a:pt x="0" y="43"/>
                  </a:lnTo>
                  <a:lnTo>
                    <a:pt x="87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8288;p75">
              <a:extLst>
                <a:ext uri="{FF2B5EF4-FFF2-40B4-BE49-F238E27FC236}">
                  <a16:creationId xmlns="" xmlns:a16="http://schemas.microsoft.com/office/drawing/2014/main" id="{DEBE657A-F965-4ACA-91D8-0E20F4773BB9}"/>
                </a:ext>
              </a:extLst>
            </p:cNvPr>
            <p:cNvSpPr/>
            <p:nvPr/>
          </p:nvSpPr>
          <p:spPr>
            <a:xfrm>
              <a:off x="1624462" y="2342895"/>
              <a:ext cx="9381" cy="5875"/>
            </a:xfrm>
            <a:custGeom>
              <a:avLst/>
              <a:gdLst/>
              <a:ahLst/>
              <a:cxnLst/>
              <a:rect l="l" t="t" r="r" b="b"/>
              <a:pathLst>
                <a:path w="348" h="218" extrusionOk="0">
                  <a:moveTo>
                    <a:pt x="1" y="1"/>
                  </a:moveTo>
                  <a:lnTo>
                    <a:pt x="1" y="44"/>
                  </a:lnTo>
                  <a:lnTo>
                    <a:pt x="347" y="21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8289;p75">
              <a:extLst>
                <a:ext uri="{FF2B5EF4-FFF2-40B4-BE49-F238E27FC236}">
                  <a16:creationId xmlns="" xmlns:a16="http://schemas.microsoft.com/office/drawing/2014/main" id="{4FD835C6-F202-44C4-8C50-D2DA4169F059}"/>
                </a:ext>
              </a:extLst>
            </p:cNvPr>
            <p:cNvSpPr/>
            <p:nvPr/>
          </p:nvSpPr>
          <p:spPr>
            <a:xfrm>
              <a:off x="1624462" y="2342895"/>
              <a:ext cx="9381" cy="5875"/>
            </a:xfrm>
            <a:custGeom>
              <a:avLst/>
              <a:gdLst/>
              <a:ahLst/>
              <a:cxnLst/>
              <a:rect l="l" t="t" r="r" b="b"/>
              <a:pathLst>
                <a:path w="348" h="218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347" y="217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8290;p75">
              <a:extLst>
                <a:ext uri="{FF2B5EF4-FFF2-40B4-BE49-F238E27FC236}">
                  <a16:creationId xmlns="" xmlns:a16="http://schemas.microsoft.com/office/drawing/2014/main" id="{08F7AD6E-F0F0-4DEA-9AF9-F5B0C5A2D5ED}"/>
                </a:ext>
              </a:extLst>
            </p:cNvPr>
            <p:cNvSpPr/>
            <p:nvPr/>
          </p:nvSpPr>
          <p:spPr>
            <a:xfrm>
              <a:off x="1624462" y="2344081"/>
              <a:ext cx="15204" cy="64189"/>
            </a:xfrm>
            <a:custGeom>
              <a:avLst/>
              <a:gdLst/>
              <a:ahLst/>
              <a:cxnLst/>
              <a:rect l="l" t="t" r="r" b="b"/>
              <a:pathLst>
                <a:path w="564" h="2382" extrusionOk="0">
                  <a:moveTo>
                    <a:pt x="1" y="0"/>
                  </a:moveTo>
                  <a:lnTo>
                    <a:pt x="1" y="909"/>
                  </a:lnTo>
                  <a:lnTo>
                    <a:pt x="564" y="909"/>
                  </a:lnTo>
                  <a:lnTo>
                    <a:pt x="564" y="303"/>
                  </a:lnTo>
                  <a:lnTo>
                    <a:pt x="347" y="173"/>
                  </a:lnTo>
                  <a:lnTo>
                    <a:pt x="1" y="0"/>
                  </a:lnTo>
                  <a:close/>
                  <a:moveTo>
                    <a:pt x="1" y="1472"/>
                  </a:moveTo>
                  <a:lnTo>
                    <a:pt x="1" y="1646"/>
                  </a:lnTo>
                  <a:lnTo>
                    <a:pt x="434" y="2382"/>
                  </a:lnTo>
                  <a:lnTo>
                    <a:pt x="564" y="2382"/>
                  </a:lnTo>
                  <a:lnTo>
                    <a:pt x="564" y="147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8291;p75">
              <a:extLst>
                <a:ext uri="{FF2B5EF4-FFF2-40B4-BE49-F238E27FC236}">
                  <a16:creationId xmlns="" xmlns:a16="http://schemas.microsoft.com/office/drawing/2014/main" id="{9805ED3E-BCC9-43F8-907A-933A068CEFD0}"/>
                </a:ext>
              </a:extLst>
            </p:cNvPr>
            <p:cNvSpPr/>
            <p:nvPr/>
          </p:nvSpPr>
          <p:spPr>
            <a:xfrm>
              <a:off x="1639639" y="2415249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8292;p75">
              <a:extLst>
                <a:ext uri="{FF2B5EF4-FFF2-40B4-BE49-F238E27FC236}">
                  <a16:creationId xmlns="" xmlns:a16="http://schemas.microsoft.com/office/drawing/2014/main" id="{5C581364-06D0-47DD-ACBE-5900E1812A00}"/>
                </a:ext>
              </a:extLst>
            </p:cNvPr>
            <p:cNvSpPr/>
            <p:nvPr/>
          </p:nvSpPr>
          <p:spPr>
            <a:xfrm>
              <a:off x="1624462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434" y="910"/>
                  </a:lnTo>
                  <a:lnTo>
                    <a:pt x="434" y="910"/>
                  </a:lnTo>
                  <a:lnTo>
                    <a:pt x="434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8293;p75">
              <a:extLst>
                <a:ext uri="{FF2B5EF4-FFF2-40B4-BE49-F238E27FC236}">
                  <a16:creationId xmlns="" xmlns:a16="http://schemas.microsoft.com/office/drawing/2014/main" id="{F9CD9D3B-15A2-48E8-82DB-FA5891080349}"/>
                </a:ext>
              </a:extLst>
            </p:cNvPr>
            <p:cNvSpPr/>
            <p:nvPr/>
          </p:nvSpPr>
          <p:spPr>
            <a:xfrm>
              <a:off x="1624462" y="2344081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4" y="0"/>
                  </a:ln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30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8294;p75">
              <a:extLst>
                <a:ext uri="{FF2B5EF4-FFF2-40B4-BE49-F238E27FC236}">
                  <a16:creationId xmlns="" xmlns:a16="http://schemas.microsoft.com/office/drawing/2014/main" id="{7BA47357-99AE-487A-8FEF-069B7E192FC5}"/>
                </a:ext>
              </a:extLst>
            </p:cNvPr>
            <p:cNvSpPr/>
            <p:nvPr/>
          </p:nvSpPr>
          <p:spPr>
            <a:xfrm>
              <a:off x="1592948" y="2326565"/>
              <a:ext cx="7036" cy="3530"/>
            </a:xfrm>
            <a:custGeom>
              <a:avLst/>
              <a:gdLst/>
              <a:ahLst/>
              <a:cxnLst/>
              <a:rect l="l" t="t" r="r" b="b"/>
              <a:pathLst>
                <a:path w="261" h="131" extrusionOk="0">
                  <a:moveTo>
                    <a:pt x="1" y="1"/>
                  </a:moveTo>
                  <a:lnTo>
                    <a:pt x="131" y="87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13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8295;p75">
              <a:extLst>
                <a:ext uri="{FF2B5EF4-FFF2-40B4-BE49-F238E27FC236}">
                  <a16:creationId xmlns="" xmlns:a16="http://schemas.microsoft.com/office/drawing/2014/main" id="{87652ED4-E680-47A1-960B-5DC40FC3CC56}"/>
                </a:ext>
              </a:extLst>
            </p:cNvPr>
            <p:cNvSpPr/>
            <p:nvPr/>
          </p:nvSpPr>
          <p:spPr>
            <a:xfrm>
              <a:off x="1592948" y="2326565"/>
              <a:ext cx="7036" cy="3530"/>
            </a:xfrm>
            <a:custGeom>
              <a:avLst/>
              <a:gdLst/>
              <a:ahLst/>
              <a:cxnLst/>
              <a:rect l="l" t="t" r="r" b="b"/>
              <a:pathLst>
                <a:path w="261" h="1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13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8296;p75">
              <a:extLst>
                <a:ext uri="{FF2B5EF4-FFF2-40B4-BE49-F238E27FC236}">
                  <a16:creationId xmlns="" xmlns:a16="http://schemas.microsoft.com/office/drawing/2014/main" id="{202C4FB5-0784-4338-8469-1E2FE0155FFB}"/>
                </a:ext>
              </a:extLst>
            </p:cNvPr>
            <p:cNvSpPr/>
            <p:nvPr/>
          </p:nvSpPr>
          <p:spPr>
            <a:xfrm>
              <a:off x="1592948" y="2326565"/>
              <a:ext cx="7036" cy="22205"/>
            </a:xfrm>
            <a:custGeom>
              <a:avLst/>
              <a:gdLst/>
              <a:ahLst/>
              <a:cxnLst/>
              <a:rect l="l" t="t" r="r" b="b"/>
              <a:pathLst>
                <a:path w="261" h="824" extrusionOk="0">
                  <a:moveTo>
                    <a:pt x="1" y="1"/>
                  </a:moveTo>
                  <a:lnTo>
                    <a:pt x="1" y="390"/>
                  </a:lnTo>
                  <a:lnTo>
                    <a:pt x="260" y="390"/>
                  </a:lnTo>
                  <a:lnTo>
                    <a:pt x="260" y="130"/>
                  </a:lnTo>
                  <a:lnTo>
                    <a:pt x="131" y="87"/>
                  </a:lnTo>
                  <a:lnTo>
                    <a:pt x="1" y="1"/>
                  </a:lnTo>
                  <a:close/>
                  <a:moveTo>
                    <a:pt x="131" y="650"/>
                  </a:moveTo>
                  <a:lnTo>
                    <a:pt x="260" y="823"/>
                  </a:lnTo>
                  <a:lnTo>
                    <a:pt x="260" y="65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8297;p75">
              <a:extLst>
                <a:ext uri="{FF2B5EF4-FFF2-40B4-BE49-F238E27FC236}">
                  <a16:creationId xmlns="" xmlns:a16="http://schemas.microsoft.com/office/drawing/2014/main" id="{C22EA368-94F8-4C37-85D7-F905A98BCDBA}"/>
                </a:ext>
              </a:extLst>
            </p:cNvPr>
            <p:cNvSpPr/>
            <p:nvPr/>
          </p:nvSpPr>
          <p:spPr>
            <a:xfrm>
              <a:off x="1596453" y="2344081"/>
              <a:ext cx="3531" cy="4689"/>
            </a:xfrm>
            <a:custGeom>
              <a:avLst/>
              <a:gdLst/>
              <a:ahLst/>
              <a:cxnLst/>
              <a:rect l="l" t="t" r="r" b="b"/>
              <a:pathLst>
                <a:path w="131" h="174" fill="none" extrusionOk="0">
                  <a:moveTo>
                    <a:pt x="13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30" y="173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8298;p75">
              <a:extLst>
                <a:ext uri="{FF2B5EF4-FFF2-40B4-BE49-F238E27FC236}">
                  <a16:creationId xmlns="" xmlns:a16="http://schemas.microsoft.com/office/drawing/2014/main" id="{AAB3A9CE-1561-458D-B685-7C226A1B278E}"/>
                </a:ext>
              </a:extLst>
            </p:cNvPr>
            <p:cNvSpPr/>
            <p:nvPr/>
          </p:nvSpPr>
          <p:spPr>
            <a:xfrm>
              <a:off x="1592948" y="2326565"/>
              <a:ext cx="7036" cy="10536"/>
            </a:xfrm>
            <a:custGeom>
              <a:avLst/>
              <a:gdLst/>
              <a:ahLst/>
              <a:cxnLst/>
              <a:rect l="l" t="t" r="r" b="b"/>
              <a:pathLst>
                <a:path w="261" h="391" fill="none" extrusionOk="0">
                  <a:moveTo>
                    <a:pt x="1" y="1"/>
                  </a:moveTo>
                  <a:lnTo>
                    <a:pt x="1" y="390"/>
                  </a:lnTo>
                  <a:lnTo>
                    <a:pt x="260" y="390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131" y="87"/>
                  </a:lnTo>
                  <a:lnTo>
                    <a:pt x="13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8299;p75">
              <a:extLst>
                <a:ext uri="{FF2B5EF4-FFF2-40B4-BE49-F238E27FC236}">
                  <a16:creationId xmlns="" xmlns:a16="http://schemas.microsoft.com/office/drawing/2014/main" id="{DD1FE8FA-9C17-43E4-A393-69B5BA1A21A2}"/>
                </a:ext>
              </a:extLst>
            </p:cNvPr>
            <p:cNvSpPr/>
            <p:nvPr/>
          </p:nvSpPr>
          <p:spPr>
            <a:xfrm>
              <a:off x="1783214" y="2624119"/>
              <a:ext cx="128452" cy="5875"/>
            </a:xfrm>
            <a:custGeom>
              <a:avLst/>
              <a:gdLst/>
              <a:ahLst/>
              <a:cxnLst/>
              <a:rect l="l" t="t" r="r" b="b"/>
              <a:pathLst>
                <a:path w="4765" h="218" extrusionOk="0">
                  <a:moveTo>
                    <a:pt x="1" y="1"/>
                  </a:moveTo>
                  <a:lnTo>
                    <a:pt x="1" y="174"/>
                  </a:lnTo>
                  <a:lnTo>
                    <a:pt x="131" y="217"/>
                  </a:lnTo>
                  <a:lnTo>
                    <a:pt x="953" y="217"/>
                  </a:lnTo>
                  <a:lnTo>
                    <a:pt x="953" y="1"/>
                  </a:lnTo>
                  <a:close/>
                  <a:moveTo>
                    <a:pt x="1213" y="1"/>
                  </a:moveTo>
                  <a:lnTo>
                    <a:pt x="1213" y="217"/>
                  </a:lnTo>
                  <a:lnTo>
                    <a:pt x="2123" y="217"/>
                  </a:lnTo>
                  <a:lnTo>
                    <a:pt x="2123" y="1"/>
                  </a:lnTo>
                  <a:close/>
                  <a:moveTo>
                    <a:pt x="2686" y="1"/>
                  </a:moveTo>
                  <a:lnTo>
                    <a:pt x="2686" y="217"/>
                  </a:lnTo>
                  <a:lnTo>
                    <a:pt x="3595" y="217"/>
                  </a:lnTo>
                  <a:lnTo>
                    <a:pt x="3595" y="1"/>
                  </a:lnTo>
                  <a:close/>
                  <a:moveTo>
                    <a:pt x="3811" y="1"/>
                  </a:moveTo>
                  <a:lnTo>
                    <a:pt x="3811" y="217"/>
                  </a:lnTo>
                  <a:lnTo>
                    <a:pt x="4764" y="217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8300;p75">
              <a:extLst>
                <a:ext uri="{FF2B5EF4-FFF2-40B4-BE49-F238E27FC236}">
                  <a16:creationId xmlns="" xmlns:a16="http://schemas.microsoft.com/office/drawing/2014/main" id="{56E14F8E-B865-4868-9B7F-5AA215438400}"/>
                </a:ext>
              </a:extLst>
            </p:cNvPr>
            <p:cNvSpPr/>
            <p:nvPr/>
          </p:nvSpPr>
          <p:spPr>
            <a:xfrm>
              <a:off x="1783214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31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8301;p75">
              <a:extLst>
                <a:ext uri="{FF2B5EF4-FFF2-40B4-BE49-F238E27FC236}">
                  <a16:creationId xmlns="" xmlns:a16="http://schemas.microsoft.com/office/drawing/2014/main" id="{934DD084-9D40-41C7-A8BD-4A85516B0980}"/>
                </a:ext>
              </a:extLst>
            </p:cNvPr>
            <p:cNvSpPr/>
            <p:nvPr/>
          </p:nvSpPr>
          <p:spPr>
            <a:xfrm>
              <a:off x="1815914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8302;p75">
              <a:extLst>
                <a:ext uri="{FF2B5EF4-FFF2-40B4-BE49-F238E27FC236}">
                  <a16:creationId xmlns="" xmlns:a16="http://schemas.microsoft.com/office/drawing/2014/main" id="{6EF9C07D-8900-41C5-B45E-58AA152052B6}"/>
                </a:ext>
              </a:extLst>
            </p:cNvPr>
            <p:cNvSpPr/>
            <p:nvPr/>
          </p:nvSpPr>
          <p:spPr>
            <a:xfrm>
              <a:off x="1855595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8303;p75">
              <a:extLst>
                <a:ext uri="{FF2B5EF4-FFF2-40B4-BE49-F238E27FC236}">
                  <a16:creationId xmlns="" xmlns:a16="http://schemas.microsoft.com/office/drawing/2014/main" id="{240A676B-9501-4BD5-B3EC-1F3F76568384}"/>
                </a:ext>
              </a:extLst>
            </p:cNvPr>
            <p:cNvSpPr/>
            <p:nvPr/>
          </p:nvSpPr>
          <p:spPr>
            <a:xfrm>
              <a:off x="1885949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8304;p75">
              <a:extLst>
                <a:ext uri="{FF2B5EF4-FFF2-40B4-BE49-F238E27FC236}">
                  <a16:creationId xmlns="" xmlns:a16="http://schemas.microsoft.com/office/drawing/2014/main" id="{0B216D1A-242D-442B-BD14-671090BBA62B}"/>
                </a:ext>
              </a:extLst>
            </p:cNvPr>
            <p:cNvSpPr/>
            <p:nvPr/>
          </p:nvSpPr>
          <p:spPr>
            <a:xfrm>
              <a:off x="1911640" y="2624119"/>
              <a:ext cx="12859" cy="5875"/>
            </a:xfrm>
            <a:custGeom>
              <a:avLst/>
              <a:gdLst/>
              <a:ahLst/>
              <a:cxnLst/>
              <a:rect l="l" t="t" r="r" b="b"/>
              <a:pathLst>
                <a:path w="477" h="218" extrusionOk="0">
                  <a:moveTo>
                    <a:pt x="0" y="1"/>
                  </a:moveTo>
                  <a:lnTo>
                    <a:pt x="0" y="21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8305;p75">
              <a:extLst>
                <a:ext uri="{FF2B5EF4-FFF2-40B4-BE49-F238E27FC236}">
                  <a16:creationId xmlns="" xmlns:a16="http://schemas.microsoft.com/office/drawing/2014/main" id="{29755276-7B49-4FE7-B704-8AFA3B07D7D4}"/>
                </a:ext>
              </a:extLst>
            </p:cNvPr>
            <p:cNvSpPr/>
            <p:nvPr/>
          </p:nvSpPr>
          <p:spPr>
            <a:xfrm>
              <a:off x="1911640" y="2624119"/>
              <a:ext cx="12859" cy="5875"/>
            </a:xfrm>
            <a:custGeom>
              <a:avLst/>
              <a:gdLst/>
              <a:ahLst/>
              <a:cxnLst/>
              <a:rect l="l" t="t" r="r" b="b"/>
              <a:pathLst>
                <a:path w="477" h="218" fill="none" extrusionOk="0">
                  <a:moveTo>
                    <a:pt x="476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8306;p75">
              <a:extLst>
                <a:ext uri="{FF2B5EF4-FFF2-40B4-BE49-F238E27FC236}">
                  <a16:creationId xmlns="" xmlns:a16="http://schemas.microsoft.com/office/drawing/2014/main" id="{02AA451E-994D-4C71-8738-176E7797A49F}"/>
                </a:ext>
              </a:extLst>
            </p:cNvPr>
            <p:cNvSpPr/>
            <p:nvPr/>
          </p:nvSpPr>
          <p:spPr>
            <a:xfrm>
              <a:off x="1880100" y="2624119"/>
              <a:ext cx="5877" cy="5875"/>
            </a:xfrm>
            <a:custGeom>
              <a:avLst/>
              <a:gdLst/>
              <a:ahLst/>
              <a:cxnLst/>
              <a:rect l="l" t="t" r="r" b="b"/>
              <a:pathLst>
                <a:path w="21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8307;p75">
              <a:extLst>
                <a:ext uri="{FF2B5EF4-FFF2-40B4-BE49-F238E27FC236}">
                  <a16:creationId xmlns="" xmlns:a16="http://schemas.microsoft.com/office/drawing/2014/main" id="{62DF6D2D-8302-431A-BB0F-A7254E83614B}"/>
                </a:ext>
              </a:extLst>
            </p:cNvPr>
            <p:cNvSpPr/>
            <p:nvPr/>
          </p:nvSpPr>
          <p:spPr>
            <a:xfrm>
              <a:off x="1880100" y="2624119"/>
              <a:ext cx="5877" cy="5875"/>
            </a:xfrm>
            <a:custGeom>
              <a:avLst/>
              <a:gdLst/>
              <a:ahLst/>
              <a:cxnLst/>
              <a:rect l="l" t="t" r="r" b="b"/>
              <a:pathLst>
                <a:path w="218" h="218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217" y="217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8308;p75">
              <a:extLst>
                <a:ext uri="{FF2B5EF4-FFF2-40B4-BE49-F238E27FC236}">
                  <a16:creationId xmlns="" xmlns:a16="http://schemas.microsoft.com/office/drawing/2014/main" id="{5F62643E-DEA6-4861-8EC2-92651088503C}"/>
                </a:ext>
              </a:extLst>
            </p:cNvPr>
            <p:cNvSpPr/>
            <p:nvPr/>
          </p:nvSpPr>
          <p:spPr>
            <a:xfrm>
              <a:off x="1840418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8309;p75">
              <a:extLst>
                <a:ext uri="{FF2B5EF4-FFF2-40B4-BE49-F238E27FC236}">
                  <a16:creationId xmlns="" xmlns:a16="http://schemas.microsoft.com/office/drawing/2014/main" id="{900E3BC0-06FB-4E05-9C44-3545EF4381BD}"/>
                </a:ext>
              </a:extLst>
            </p:cNvPr>
            <p:cNvSpPr/>
            <p:nvPr/>
          </p:nvSpPr>
          <p:spPr>
            <a:xfrm>
              <a:off x="1840418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8310;p75">
              <a:extLst>
                <a:ext uri="{FF2B5EF4-FFF2-40B4-BE49-F238E27FC236}">
                  <a16:creationId xmlns="" xmlns:a16="http://schemas.microsoft.com/office/drawing/2014/main" id="{B71D2AEF-6A86-4C4F-BCA3-80615C5BCB50}"/>
                </a:ext>
              </a:extLst>
            </p:cNvPr>
            <p:cNvSpPr/>
            <p:nvPr/>
          </p:nvSpPr>
          <p:spPr>
            <a:xfrm>
              <a:off x="1808905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8311;p75">
              <a:extLst>
                <a:ext uri="{FF2B5EF4-FFF2-40B4-BE49-F238E27FC236}">
                  <a16:creationId xmlns="" xmlns:a16="http://schemas.microsoft.com/office/drawing/2014/main" id="{D72A98BE-B279-4BDF-8ABF-7D3F9C548B57}"/>
                </a:ext>
              </a:extLst>
            </p:cNvPr>
            <p:cNvSpPr/>
            <p:nvPr/>
          </p:nvSpPr>
          <p:spPr>
            <a:xfrm>
              <a:off x="1808905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8312;p75">
              <a:extLst>
                <a:ext uri="{FF2B5EF4-FFF2-40B4-BE49-F238E27FC236}">
                  <a16:creationId xmlns="" xmlns:a16="http://schemas.microsoft.com/office/drawing/2014/main" id="{68AA83E7-5F42-4FFC-B2C9-97662FEC2711}"/>
                </a:ext>
              </a:extLst>
            </p:cNvPr>
            <p:cNvSpPr/>
            <p:nvPr/>
          </p:nvSpPr>
          <p:spPr>
            <a:xfrm>
              <a:off x="1772728" y="2624119"/>
              <a:ext cx="10513" cy="4689"/>
            </a:xfrm>
            <a:custGeom>
              <a:avLst/>
              <a:gdLst/>
              <a:ahLst/>
              <a:cxnLst/>
              <a:rect l="l" t="t" r="r" b="b"/>
              <a:pathLst>
                <a:path w="390" h="174" extrusionOk="0">
                  <a:moveTo>
                    <a:pt x="0" y="1"/>
                  </a:moveTo>
                  <a:lnTo>
                    <a:pt x="390" y="17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8313;p75">
              <a:extLst>
                <a:ext uri="{FF2B5EF4-FFF2-40B4-BE49-F238E27FC236}">
                  <a16:creationId xmlns="" xmlns:a16="http://schemas.microsoft.com/office/drawing/2014/main" id="{94B0B769-FF57-4FDB-920F-1DAF678915A8}"/>
                </a:ext>
              </a:extLst>
            </p:cNvPr>
            <p:cNvSpPr/>
            <p:nvPr/>
          </p:nvSpPr>
          <p:spPr>
            <a:xfrm>
              <a:off x="1772728" y="2624119"/>
              <a:ext cx="10513" cy="4689"/>
            </a:xfrm>
            <a:custGeom>
              <a:avLst/>
              <a:gdLst/>
              <a:ahLst/>
              <a:cxnLst/>
              <a:rect l="l" t="t" r="r" b="b"/>
              <a:pathLst>
                <a:path w="390" h="174" fill="none" extrusionOk="0">
                  <a:moveTo>
                    <a:pt x="39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90" y="17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8314;p75">
              <a:extLst>
                <a:ext uri="{FF2B5EF4-FFF2-40B4-BE49-F238E27FC236}">
                  <a16:creationId xmlns="" xmlns:a16="http://schemas.microsoft.com/office/drawing/2014/main" id="{1BADD882-51C2-41A0-9E1F-1B746696447B}"/>
                </a:ext>
              </a:extLst>
            </p:cNvPr>
            <p:cNvSpPr/>
            <p:nvPr/>
          </p:nvSpPr>
          <p:spPr>
            <a:xfrm>
              <a:off x="1744692" y="2583267"/>
              <a:ext cx="239329" cy="15198"/>
            </a:xfrm>
            <a:custGeom>
              <a:avLst/>
              <a:gdLst/>
              <a:ahLst/>
              <a:cxnLst/>
              <a:rect l="l" t="t" r="r" b="b"/>
              <a:pathLst>
                <a:path w="8878" h="564" extrusionOk="0">
                  <a:moveTo>
                    <a:pt x="1" y="1"/>
                  </a:moveTo>
                  <a:lnTo>
                    <a:pt x="347" y="564"/>
                  </a:lnTo>
                  <a:lnTo>
                    <a:pt x="867" y="564"/>
                  </a:lnTo>
                  <a:lnTo>
                    <a:pt x="867" y="1"/>
                  </a:lnTo>
                  <a:close/>
                  <a:moveTo>
                    <a:pt x="1430" y="1"/>
                  </a:moveTo>
                  <a:lnTo>
                    <a:pt x="1430" y="564"/>
                  </a:lnTo>
                  <a:lnTo>
                    <a:pt x="2382" y="564"/>
                  </a:lnTo>
                  <a:lnTo>
                    <a:pt x="2382" y="1"/>
                  </a:lnTo>
                  <a:close/>
                  <a:moveTo>
                    <a:pt x="2642" y="1"/>
                  </a:moveTo>
                  <a:lnTo>
                    <a:pt x="2642" y="564"/>
                  </a:lnTo>
                  <a:lnTo>
                    <a:pt x="3552" y="564"/>
                  </a:lnTo>
                  <a:lnTo>
                    <a:pt x="3552" y="1"/>
                  </a:lnTo>
                  <a:close/>
                  <a:moveTo>
                    <a:pt x="4115" y="1"/>
                  </a:moveTo>
                  <a:lnTo>
                    <a:pt x="4115" y="564"/>
                  </a:lnTo>
                  <a:lnTo>
                    <a:pt x="5024" y="564"/>
                  </a:lnTo>
                  <a:lnTo>
                    <a:pt x="5024" y="1"/>
                  </a:lnTo>
                  <a:close/>
                  <a:moveTo>
                    <a:pt x="5240" y="1"/>
                  </a:moveTo>
                  <a:lnTo>
                    <a:pt x="5240" y="564"/>
                  </a:lnTo>
                  <a:lnTo>
                    <a:pt x="6193" y="564"/>
                  </a:lnTo>
                  <a:lnTo>
                    <a:pt x="6193" y="1"/>
                  </a:lnTo>
                  <a:close/>
                  <a:moveTo>
                    <a:pt x="6756" y="1"/>
                  </a:moveTo>
                  <a:lnTo>
                    <a:pt x="6756" y="564"/>
                  </a:lnTo>
                  <a:lnTo>
                    <a:pt x="7665" y="564"/>
                  </a:lnTo>
                  <a:lnTo>
                    <a:pt x="7665" y="1"/>
                  </a:lnTo>
                  <a:close/>
                  <a:moveTo>
                    <a:pt x="7925" y="1"/>
                  </a:moveTo>
                  <a:lnTo>
                    <a:pt x="7925" y="564"/>
                  </a:lnTo>
                  <a:lnTo>
                    <a:pt x="8098" y="564"/>
                  </a:lnTo>
                  <a:lnTo>
                    <a:pt x="8834" y="44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8315;p75">
              <a:extLst>
                <a:ext uri="{FF2B5EF4-FFF2-40B4-BE49-F238E27FC236}">
                  <a16:creationId xmlns="" xmlns:a16="http://schemas.microsoft.com/office/drawing/2014/main" id="{C11817AD-977D-442E-9CA0-5E975BD2F7BB}"/>
                </a:ext>
              </a:extLst>
            </p:cNvPr>
            <p:cNvSpPr/>
            <p:nvPr/>
          </p:nvSpPr>
          <p:spPr>
            <a:xfrm>
              <a:off x="1744692" y="2583267"/>
              <a:ext cx="23372" cy="15198"/>
            </a:xfrm>
            <a:custGeom>
              <a:avLst/>
              <a:gdLst/>
              <a:ahLst/>
              <a:cxnLst/>
              <a:rect l="l" t="t" r="r" b="b"/>
              <a:pathLst>
                <a:path w="867" h="564" fill="none" extrusionOk="0">
                  <a:moveTo>
                    <a:pt x="867" y="1"/>
                  </a:moveTo>
                  <a:lnTo>
                    <a:pt x="1" y="1"/>
                  </a:lnTo>
                  <a:lnTo>
                    <a:pt x="347" y="564"/>
                  </a:lnTo>
                  <a:lnTo>
                    <a:pt x="867" y="564"/>
                  </a:lnTo>
                  <a:lnTo>
                    <a:pt x="8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8316;p75">
              <a:extLst>
                <a:ext uri="{FF2B5EF4-FFF2-40B4-BE49-F238E27FC236}">
                  <a16:creationId xmlns="" xmlns:a16="http://schemas.microsoft.com/office/drawing/2014/main" id="{230FA687-3F69-4DAA-AAA8-E20CF6C589EE}"/>
                </a:ext>
              </a:extLst>
            </p:cNvPr>
            <p:cNvSpPr/>
            <p:nvPr/>
          </p:nvSpPr>
          <p:spPr>
            <a:xfrm>
              <a:off x="1783214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8317;p75">
              <a:extLst>
                <a:ext uri="{FF2B5EF4-FFF2-40B4-BE49-F238E27FC236}">
                  <a16:creationId xmlns="" xmlns:a16="http://schemas.microsoft.com/office/drawing/2014/main" id="{062145A4-63FF-490E-9524-34FB7F362113}"/>
                </a:ext>
              </a:extLst>
            </p:cNvPr>
            <p:cNvSpPr/>
            <p:nvPr/>
          </p:nvSpPr>
          <p:spPr>
            <a:xfrm>
              <a:off x="1815914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8318;p75">
              <a:extLst>
                <a:ext uri="{FF2B5EF4-FFF2-40B4-BE49-F238E27FC236}">
                  <a16:creationId xmlns="" xmlns:a16="http://schemas.microsoft.com/office/drawing/2014/main" id="{11614802-1809-4F85-A054-3D030486B06C}"/>
                </a:ext>
              </a:extLst>
            </p:cNvPr>
            <p:cNvSpPr/>
            <p:nvPr/>
          </p:nvSpPr>
          <p:spPr>
            <a:xfrm>
              <a:off x="1855595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8319;p75">
              <a:extLst>
                <a:ext uri="{FF2B5EF4-FFF2-40B4-BE49-F238E27FC236}">
                  <a16:creationId xmlns="" xmlns:a16="http://schemas.microsoft.com/office/drawing/2014/main" id="{F606D553-B42C-408B-ADC6-EDCD7DA2BCB5}"/>
                </a:ext>
              </a:extLst>
            </p:cNvPr>
            <p:cNvSpPr/>
            <p:nvPr/>
          </p:nvSpPr>
          <p:spPr>
            <a:xfrm>
              <a:off x="1885949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8320;p75">
              <a:extLst>
                <a:ext uri="{FF2B5EF4-FFF2-40B4-BE49-F238E27FC236}">
                  <a16:creationId xmlns="" xmlns:a16="http://schemas.microsoft.com/office/drawing/2014/main" id="{87A32BD5-C15F-4A82-9ABF-657205C03FDB}"/>
                </a:ext>
              </a:extLst>
            </p:cNvPr>
            <p:cNvSpPr/>
            <p:nvPr/>
          </p:nvSpPr>
          <p:spPr>
            <a:xfrm>
              <a:off x="1926790" y="2583267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8321;p75">
              <a:extLst>
                <a:ext uri="{FF2B5EF4-FFF2-40B4-BE49-F238E27FC236}">
                  <a16:creationId xmlns="" xmlns:a16="http://schemas.microsoft.com/office/drawing/2014/main" id="{C56F381C-AE0B-4BAF-A09C-ED3FD86F3B27}"/>
                </a:ext>
              </a:extLst>
            </p:cNvPr>
            <p:cNvSpPr/>
            <p:nvPr/>
          </p:nvSpPr>
          <p:spPr>
            <a:xfrm>
              <a:off x="1958330" y="2583267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173" y="564"/>
                  </a:lnTo>
                  <a:lnTo>
                    <a:pt x="173" y="564"/>
                  </a:lnTo>
                  <a:lnTo>
                    <a:pt x="909" y="44"/>
                  </a:lnTo>
                  <a:lnTo>
                    <a:pt x="909" y="44"/>
                  </a:lnTo>
                  <a:lnTo>
                    <a:pt x="953" y="1"/>
                  </a:lnTo>
                  <a:lnTo>
                    <a:pt x="953" y="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8322;p75">
              <a:extLst>
                <a:ext uri="{FF2B5EF4-FFF2-40B4-BE49-F238E27FC236}">
                  <a16:creationId xmlns="" xmlns:a16="http://schemas.microsoft.com/office/drawing/2014/main" id="{4499D6F4-FEE2-48D9-8940-B6020E231964}"/>
                </a:ext>
              </a:extLst>
            </p:cNvPr>
            <p:cNvSpPr/>
            <p:nvPr/>
          </p:nvSpPr>
          <p:spPr>
            <a:xfrm>
              <a:off x="1951321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8323;p75">
              <a:extLst>
                <a:ext uri="{FF2B5EF4-FFF2-40B4-BE49-F238E27FC236}">
                  <a16:creationId xmlns="" xmlns:a16="http://schemas.microsoft.com/office/drawing/2014/main" id="{517677DB-BBD8-447A-9329-AD80723B084B}"/>
                </a:ext>
              </a:extLst>
            </p:cNvPr>
            <p:cNvSpPr/>
            <p:nvPr/>
          </p:nvSpPr>
          <p:spPr>
            <a:xfrm>
              <a:off x="1951321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8324;p75">
              <a:extLst>
                <a:ext uri="{FF2B5EF4-FFF2-40B4-BE49-F238E27FC236}">
                  <a16:creationId xmlns="" xmlns:a16="http://schemas.microsoft.com/office/drawing/2014/main" id="{B7D068E0-F7AE-4D32-87D5-9E1C1E277A56}"/>
                </a:ext>
              </a:extLst>
            </p:cNvPr>
            <p:cNvSpPr/>
            <p:nvPr/>
          </p:nvSpPr>
          <p:spPr>
            <a:xfrm>
              <a:off x="1911640" y="2583267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8325;p75">
              <a:extLst>
                <a:ext uri="{FF2B5EF4-FFF2-40B4-BE49-F238E27FC236}">
                  <a16:creationId xmlns="" xmlns:a16="http://schemas.microsoft.com/office/drawing/2014/main" id="{4BA3006E-5FC2-4EA1-87F1-6CFC6CB8FD8D}"/>
                </a:ext>
              </a:extLst>
            </p:cNvPr>
            <p:cNvSpPr/>
            <p:nvPr/>
          </p:nvSpPr>
          <p:spPr>
            <a:xfrm>
              <a:off x="1911640" y="2583267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8326;p75">
              <a:extLst>
                <a:ext uri="{FF2B5EF4-FFF2-40B4-BE49-F238E27FC236}">
                  <a16:creationId xmlns="" xmlns:a16="http://schemas.microsoft.com/office/drawing/2014/main" id="{0D1D0727-3BB1-42AA-9F69-054236D58A9B}"/>
                </a:ext>
              </a:extLst>
            </p:cNvPr>
            <p:cNvSpPr/>
            <p:nvPr/>
          </p:nvSpPr>
          <p:spPr>
            <a:xfrm>
              <a:off x="1880100" y="2583267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8327;p75">
              <a:extLst>
                <a:ext uri="{FF2B5EF4-FFF2-40B4-BE49-F238E27FC236}">
                  <a16:creationId xmlns="" xmlns:a16="http://schemas.microsoft.com/office/drawing/2014/main" id="{4C0BEE54-F3B5-44C6-935A-38CE41E2AD3F}"/>
                </a:ext>
              </a:extLst>
            </p:cNvPr>
            <p:cNvSpPr/>
            <p:nvPr/>
          </p:nvSpPr>
          <p:spPr>
            <a:xfrm>
              <a:off x="1880100" y="2583267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8328;p75">
              <a:extLst>
                <a:ext uri="{FF2B5EF4-FFF2-40B4-BE49-F238E27FC236}">
                  <a16:creationId xmlns="" xmlns:a16="http://schemas.microsoft.com/office/drawing/2014/main" id="{2C1BA1FC-C11E-4A65-BC95-C4EF81FFD575}"/>
                </a:ext>
              </a:extLst>
            </p:cNvPr>
            <p:cNvSpPr/>
            <p:nvPr/>
          </p:nvSpPr>
          <p:spPr>
            <a:xfrm>
              <a:off x="1840418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8329;p75">
              <a:extLst>
                <a:ext uri="{FF2B5EF4-FFF2-40B4-BE49-F238E27FC236}">
                  <a16:creationId xmlns="" xmlns:a16="http://schemas.microsoft.com/office/drawing/2014/main" id="{5C43B2A1-92C3-47A7-BAA7-272B086CE3B2}"/>
                </a:ext>
              </a:extLst>
            </p:cNvPr>
            <p:cNvSpPr/>
            <p:nvPr/>
          </p:nvSpPr>
          <p:spPr>
            <a:xfrm>
              <a:off x="1840418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8330;p75">
              <a:extLst>
                <a:ext uri="{FF2B5EF4-FFF2-40B4-BE49-F238E27FC236}">
                  <a16:creationId xmlns="" xmlns:a16="http://schemas.microsoft.com/office/drawing/2014/main" id="{FDAEE41A-61CC-4082-BAA3-8F2015E91C80}"/>
                </a:ext>
              </a:extLst>
            </p:cNvPr>
            <p:cNvSpPr/>
            <p:nvPr/>
          </p:nvSpPr>
          <p:spPr>
            <a:xfrm>
              <a:off x="1808905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8331;p75">
              <a:extLst>
                <a:ext uri="{FF2B5EF4-FFF2-40B4-BE49-F238E27FC236}">
                  <a16:creationId xmlns="" xmlns:a16="http://schemas.microsoft.com/office/drawing/2014/main" id="{8ED0806B-B025-4449-858E-6C0F67680CAC}"/>
                </a:ext>
              </a:extLst>
            </p:cNvPr>
            <p:cNvSpPr/>
            <p:nvPr/>
          </p:nvSpPr>
          <p:spPr>
            <a:xfrm>
              <a:off x="1808905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8332;p75">
              <a:extLst>
                <a:ext uri="{FF2B5EF4-FFF2-40B4-BE49-F238E27FC236}">
                  <a16:creationId xmlns="" xmlns:a16="http://schemas.microsoft.com/office/drawing/2014/main" id="{A3D33EDE-07F8-433D-85F8-65C6EC1F7DE7}"/>
                </a:ext>
              </a:extLst>
            </p:cNvPr>
            <p:cNvSpPr/>
            <p:nvPr/>
          </p:nvSpPr>
          <p:spPr>
            <a:xfrm>
              <a:off x="1768037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8333;p75">
              <a:extLst>
                <a:ext uri="{FF2B5EF4-FFF2-40B4-BE49-F238E27FC236}">
                  <a16:creationId xmlns="" xmlns:a16="http://schemas.microsoft.com/office/drawing/2014/main" id="{1E2FFDC3-BD87-4783-A761-45C1A9BFF121}"/>
                </a:ext>
              </a:extLst>
            </p:cNvPr>
            <p:cNvSpPr/>
            <p:nvPr/>
          </p:nvSpPr>
          <p:spPr>
            <a:xfrm>
              <a:off x="1768037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8334;p75">
              <a:extLst>
                <a:ext uri="{FF2B5EF4-FFF2-40B4-BE49-F238E27FC236}">
                  <a16:creationId xmlns="" xmlns:a16="http://schemas.microsoft.com/office/drawing/2014/main" id="{81EBDD96-B46A-468C-888D-CC78A36F6C9D}"/>
                </a:ext>
              </a:extLst>
            </p:cNvPr>
            <p:cNvSpPr/>
            <p:nvPr/>
          </p:nvSpPr>
          <p:spPr>
            <a:xfrm>
              <a:off x="1712020" y="2583267"/>
              <a:ext cx="18709" cy="14040"/>
            </a:xfrm>
            <a:custGeom>
              <a:avLst/>
              <a:gdLst/>
              <a:ahLst/>
              <a:cxnLst/>
              <a:rect l="l" t="t" r="r" b="b"/>
              <a:pathLst>
                <a:path w="694" h="52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93" y="521"/>
                  </a:lnTo>
                  <a:lnTo>
                    <a:pt x="693" y="5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8335;p75">
              <a:extLst>
                <a:ext uri="{FF2B5EF4-FFF2-40B4-BE49-F238E27FC236}">
                  <a16:creationId xmlns="" xmlns:a16="http://schemas.microsoft.com/office/drawing/2014/main" id="{D01B5A48-5244-47BF-BF66-4614D670542E}"/>
                </a:ext>
              </a:extLst>
            </p:cNvPr>
            <p:cNvSpPr/>
            <p:nvPr/>
          </p:nvSpPr>
          <p:spPr>
            <a:xfrm>
              <a:off x="1712020" y="2583267"/>
              <a:ext cx="18709" cy="14040"/>
            </a:xfrm>
            <a:custGeom>
              <a:avLst/>
              <a:gdLst/>
              <a:ahLst/>
              <a:cxnLst/>
              <a:rect l="l" t="t" r="r" b="b"/>
              <a:pathLst>
                <a:path w="694" h="5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93" y="521"/>
                  </a:lnTo>
                  <a:lnTo>
                    <a:pt x="693" y="52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8336;p75">
              <a:extLst>
                <a:ext uri="{FF2B5EF4-FFF2-40B4-BE49-F238E27FC236}">
                  <a16:creationId xmlns="" xmlns:a16="http://schemas.microsoft.com/office/drawing/2014/main" id="{9DA7EE3C-D6A3-4994-BC0C-F5776746CFC1}"/>
                </a:ext>
              </a:extLst>
            </p:cNvPr>
            <p:cNvSpPr/>
            <p:nvPr/>
          </p:nvSpPr>
          <p:spPr>
            <a:xfrm>
              <a:off x="1712020" y="2583267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extrusionOk="0">
                  <a:moveTo>
                    <a:pt x="0" y="1"/>
                  </a:moveTo>
                  <a:lnTo>
                    <a:pt x="693" y="521"/>
                  </a:lnTo>
                  <a:lnTo>
                    <a:pt x="737" y="564"/>
                  </a:lnTo>
                  <a:lnTo>
                    <a:pt x="780" y="564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8337;p75">
              <a:extLst>
                <a:ext uri="{FF2B5EF4-FFF2-40B4-BE49-F238E27FC236}">
                  <a16:creationId xmlns="" xmlns:a16="http://schemas.microsoft.com/office/drawing/2014/main" id="{A4917DFB-822E-4A61-96BE-E7F0E4131670}"/>
                </a:ext>
              </a:extLst>
            </p:cNvPr>
            <p:cNvSpPr/>
            <p:nvPr/>
          </p:nvSpPr>
          <p:spPr>
            <a:xfrm>
              <a:off x="1712020" y="2583267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fill="none" extrusionOk="0">
                  <a:moveTo>
                    <a:pt x="44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93" y="521"/>
                  </a:lnTo>
                  <a:lnTo>
                    <a:pt x="693" y="521"/>
                  </a:lnTo>
                  <a:lnTo>
                    <a:pt x="737" y="564"/>
                  </a:lnTo>
                  <a:lnTo>
                    <a:pt x="780" y="564"/>
                  </a:lnTo>
                  <a:lnTo>
                    <a:pt x="780" y="564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8338;p75">
              <a:extLst>
                <a:ext uri="{FF2B5EF4-FFF2-40B4-BE49-F238E27FC236}">
                  <a16:creationId xmlns="" xmlns:a16="http://schemas.microsoft.com/office/drawing/2014/main" id="{A4B24C91-C10A-4A60-82C9-87BDA2BA2EA7}"/>
                </a:ext>
              </a:extLst>
            </p:cNvPr>
            <p:cNvSpPr/>
            <p:nvPr/>
          </p:nvSpPr>
          <p:spPr>
            <a:xfrm>
              <a:off x="1724851" y="2551765"/>
              <a:ext cx="296533" cy="7033"/>
            </a:xfrm>
            <a:custGeom>
              <a:avLst/>
              <a:gdLst/>
              <a:ahLst/>
              <a:cxnLst/>
              <a:rect l="l" t="t" r="r" b="b"/>
              <a:pathLst>
                <a:path w="11000" h="261" extrusionOk="0">
                  <a:moveTo>
                    <a:pt x="1" y="1"/>
                  </a:moveTo>
                  <a:lnTo>
                    <a:pt x="131" y="261"/>
                  </a:lnTo>
                  <a:lnTo>
                    <a:pt x="434" y="261"/>
                  </a:lnTo>
                  <a:lnTo>
                    <a:pt x="434" y="1"/>
                  </a:lnTo>
                  <a:close/>
                  <a:moveTo>
                    <a:pt x="694" y="1"/>
                  </a:moveTo>
                  <a:lnTo>
                    <a:pt x="694" y="261"/>
                  </a:lnTo>
                  <a:lnTo>
                    <a:pt x="1603" y="261"/>
                  </a:lnTo>
                  <a:lnTo>
                    <a:pt x="1603" y="1"/>
                  </a:lnTo>
                  <a:close/>
                  <a:moveTo>
                    <a:pt x="2166" y="1"/>
                  </a:moveTo>
                  <a:lnTo>
                    <a:pt x="2166" y="261"/>
                  </a:lnTo>
                  <a:lnTo>
                    <a:pt x="3118" y="261"/>
                  </a:lnTo>
                  <a:lnTo>
                    <a:pt x="3118" y="1"/>
                  </a:lnTo>
                  <a:close/>
                  <a:moveTo>
                    <a:pt x="3378" y="1"/>
                  </a:moveTo>
                  <a:lnTo>
                    <a:pt x="3378" y="261"/>
                  </a:lnTo>
                  <a:lnTo>
                    <a:pt x="4288" y="261"/>
                  </a:lnTo>
                  <a:lnTo>
                    <a:pt x="4288" y="1"/>
                  </a:lnTo>
                  <a:close/>
                  <a:moveTo>
                    <a:pt x="4851" y="1"/>
                  </a:moveTo>
                  <a:lnTo>
                    <a:pt x="4851" y="261"/>
                  </a:lnTo>
                  <a:lnTo>
                    <a:pt x="5760" y="261"/>
                  </a:lnTo>
                  <a:lnTo>
                    <a:pt x="5760" y="1"/>
                  </a:lnTo>
                  <a:close/>
                  <a:moveTo>
                    <a:pt x="5976" y="1"/>
                  </a:moveTo>
                  <a:lnTo>
                    <a:pt x="5976" y="261"/>
                  </a:lnTo>
                  <a:lnTo>
                    <a:pt x="6929" y="261"/>
                  </a:lnTo>
                  <a:lnTo>
                    <a:pt x="6929" y="1"/>
                  </a:lnTo>
                  <a:close/>
                  <a:moveTo>
                    <a:pt x="7492" y="1"/>
                  </a:moveTo>
                  <a:lnTo>
                    <a:pt x="7492" y="261"/>
                  </a:lnTo>
                  <a:lnTo>
                    <a:pt x="8401" y="261"/>
                  </a:lnTo>
                  <a:lnTo>
                    <a:pt x="8401" y="1"/>
                  </a:lnTo>
                  <a:close/>
                  <a:moveTo>
                    <a:pt x="8661" y="1"/>
                  </a:moveTo>
                  <a:lnTo>
                    <a:pt x="8661" y="261"/>
                  </a:lnTo>
                  <a:lnTo>
                    <a:pt x="9614" y="261"/>
                  </a:lnTo>
                  <a:lnTo>
                    <a:pt x="9614" y="1"/>
                  </a:lnTo>
                  <a:close/>
                  <a:moveTo>
                    <a:pt x="10177" y="1"/>
                  </a:moveTo>
                  <a:lnTo>
                    <a:pt x="10177" y="261"/>
                  </a:lnTo>
                  <a:lnTo>
                    <a:pt x="10696" y="261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8339;p75">
              <a:extLst>
                <a:ext uri="{FF2B5EF4-FFF2-40B4-BE49-F238E27FC236}">
                  <a16:creationId xmlns="" xmlns:a16="http://schemas.microsoft.com/office/drawing/2014/main" id="{6444FC75-3631-4888-A00B-37E2BA0D9F2A}"/>
                </a:ext>
              </a:extLst>
            </p:cNvPr>
            <p:cNvSpPr/>
            <p:nvPr/>
          </p:nvSpPr>
          <p:spPr>
            <a:xfrm>
              <a:off x="1724851" y="2551765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434" y="1"/>
                  </a:moveTo>
                  <a:lnTo>
                    <a:pt x="1" y="1"/>
                  </a:lnTo>
                  <a:lnTo>
                    <a:pt x="131" y="261"/>
                  </a:lnTo>
                  <a:lnTo>
                    <a:pt x="434" y="261"/>
                  </a:lnTo>
                  <a:lnTo>
                    <a:pt x="4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8340;p75">
              <a:extLst>
                <a:ext uri="{FF2B5EF4-FFF2-40B4-BE49-F238E27FC236}">
                  <a16:creationId xmlns="" xmlns:a16="http://schemas.microsoft.com/office/drawing/2014/main" id="{5664BECB-02E2-4AF3-BC17-2424828A50CD}"/>
                </a:ext>
              </a:extLst>
            </p:cNvPr>
            <p:cNvSpPr/>
            <p:nvPr/>
          </p:nvSpPr>
          <p:spPr>
            <a:xfrm>
              <a:off x="1743533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8341;p75">
              <a:extLst>
                <a:ext uri="{FF2B5EF4-FFF2-40B4-BE49-F238E27FC236}">
                  <a16:creationId xmlns="" xmlns:a16="http://schemas.microsoft.com/office/drawing/2014/main" id="{BBE36F76-0A00-4D2F-836C-84F710E8A6DD}"/>
                </a:ext>
              </a:extLst>
            </p:cNvPr>
            <p:cNvSpPr/>
            <p:nvPr/>
          </p:nvSpPr>
          <p:spPr>
            <a:xfrm>
              <a:off x="1783214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8342;p75">
              <a:extLst>
                <a:ext uri="{FF2B5EF4-FFF2-40B4-BE49-F238E27FC236}">
                  <a16:creationId xmlns="" xmlns:a16="http://schemas.microsoft.com/office/drawing/2014/main" id="{020E254D-03D2-4FCE-89DC-7A9AB4514FBD}"/>
                </a:ext>
              </a:extLst>
            </p:cNvPr>
            <p:cNvSpPr/>
            <p:nvPr/>
          </p:nvSpPr>
          <p:spPr>
            <a:xfrm>
              <a:off x="1815914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8343;p75">
              <a:extLst>
                <a:ext uri="{FF2B5EF4-FFF2-40B4-BE49-F238E27FC236}">
                  <a16:creationId xmlns="" xmlns:a16="http://schemas.microsoft.com/office/drawing/2014/main" id="{C1C0432E-E3D4-4572-86EB-AA620B9DB9DB}"/>
                </a:ext>
              </a:extLst>
            </p:cNvPr>
            <p:cNvSpPr/>
            <p:nvPr/>
          </p:nvSpPr>
          <p:spPr>
            <a:xfrm>
              <a:off x="1855595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8344;p75">
              <a:extLst>
                <a:ext uri="{FF2B5EF4-FFF2-40B4-BE49-F238E27FC236}">
                  <a16:creationId xmlns="" xmlns:a16="http://schemas.microsoft.com/office/drawing/2014/main" id="{E44159AC-8977-4638-8B5B-0069181B9B6D}"/>
                </a:ext>
              </a:extLst>
            </p:cNvPr>
            <p:cNvSpPr/>
            <p:nvPr/>
          </p:nvSpPr>
          <p:spPr>
            <a:xfrm>
              <a:off x="1885949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8345;p75">
              <a:extLst>
                <a:ext uri="{FF2B5EF4-FFF2-40B4-BE49-F238E27FC236}">
                  <a16:creationId xmlns="" xmlns:a16="http://schemas.microsoft.com/office/drawing/2014/main" id="{5B96ED3F-33FE-4E60-B22D-CFB04A1CBE5A}"/>
                </a:ext>
              </a:extLst>
            </p:cNvPr>
            <p:cNvSpPr/>
            <p:nvPr/>
          </p:nvSpPr>
          <p:spPr>
            <a:xfrm>
              <a:off x="1926790" y="2551765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8346;p75">
              <a:extLst>
                <a:ext uri="{FF2B5EF4-FFF2-40B4-BE49-F238E27FC236}">
                  <a16:creationId xmlns="" xmlns:a16="http://schemas.microsoft.com/office/drawing/2014/main" id="{0AB915E9-8779-4D20-8A80-219FB1C7B0FA}"/>
                </a:ext>
              </a:extLst>
            </p:cNvPr>
            <p:cNvSpPr/>
            <p:nvPr/>
          </p:nvSpPr>
          <p:spPr>
            <a:xfrm>
              <a:off x="1958330" y="2551765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8347;p75">
              <a:extLst>
                <a:ext uri="{FF2B5EF4-FFF2-40B4-BE49-F238E27FC236}">
                  <a16:creationId xmlns="" xmlns:a16="http://schemas.microsoft.com/office/drawing/2014/main" id="{530BB3DA-257A-41FC-8250-CC3C9E2C775F}"/>
                </a:ext>
              </a:extLst>
            </p:cNvPr>
            <p:cNvSpPr/>
            <p:nvPr/>
          </p:nvSpPr>
          <p:spPr>
            <a:xfrm>
              <a:off x="1999171" y="2551765"/>
              <a:ext cx="22213" cy="7033"/>
            </a:xfrm>
            <a:custGeom>
              <a:avLst/>
              <a:gdLst/>
              <a:ahLst/>
              <a:cxnLst/>
              <a:rect l="l" t="t" r="r" b="b"/>
              <a:pathLst>
                <a:path w="824" h="261" fill="none" extrusionOk="0">
                  <a:moveTo>
                    <a:pt x="82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8348;p75">
              <a:extLst>
                <a:ext uri="{FF2B5EF4-FFF2-40B4-BE49-F238E27FC236}">
                  <a16:creationId xmlns="" xmlns:a16="http://schemas.microsoft.com/office/drawing/2014/main" id="{734A9326-F6E0-4D27-8BE1-13049524DE64}"/>
                </a:ext>
              </a:extLst>
            </p:cNvPr>
            <p:cNvSpPr/>
            <p:nvPr/>
          </p:nvSpPr>
          <p:spPr>
            <a:xfrm>
              <a:off x="1983994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8349;p75">
              <a:extLst>
                <a:ext uri="{FF2B5EF4-FFF2-40B4-BE49-F238E27FC236}">
                  <a16:creationId xmlns="" xmlns:a16="http://schemas.microsoft.com/office/drawing/2014/main" id="{D8DD3878-3B4F-4426-81D0-2FB985879E00}"/>
                </a:ext>
              </a:extLst>
            </p:cNvPr>
            <p:cNvSpPr/>
            <p:nvPr/>
          </p:nvSpPr>
          <p:spPr>
            <a:xfrm>
              <a:off x="1983994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8350;p75">
              <a:extLst>
                <a:ext uri="{FF2B5EF4-FFF2-40B4-BE49-F238E27FC236}">
                  <a16:creationId xmlns="" xmlns:a16="http://schemas.microsoft.com/office/drawing/2014/main" id="{37A379DF-5427-47F0-A8A1-C24D6B6ECBE4}"/>
                </a:ext>
              </a:extLst>
            </p:cNvPr>
            <p:cNvSpPr/>
            <p:nvPr/>
          </p:nvSpPr>
          <p:spPr>
            <a:xfrm>
              <a:off x="1951321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8351;p75">
              <a:extLst>
                <a:ext uri="{FF2B5EF4-FFF2-40B4-BE49-F238E27FC236}">
                  <a16:creationId xmlns="" xmlns:a16="http://schemas.microsoft.com/office/drawing/2014/main" id="{2D3B8F6F-8CE1-41F9-B4B7-247AD520DFE5}"/>
                </a:ext>
              </a:extLst>
            </p:cNvPr>
            <p:cNvSpPr/>
            <p:nvPr/>
          </p:nvSpPr>
          <p:spPr>
            <a:xfrm>
              <a:off x="1951321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8352;p75">
              <a:extLst>
                <a:ext uri="{FF2B5EF4-FFF2-40B4-BE49-F238E27FC236}">
                  <a16:creationId xmlns="" xmlns:a16="http://schemas.microsoft.com/office/drawing/2014/main" id="{5825774B-18B1-4F48-91C4-571BC781BEA1}"/>
                </a:ext>
              </a:extLst>
            </p:cNvPr>
            <p:cNvSpPr/>
            <p:nvPr/>
          </p:nvSpPr>
          <p:spPr>
            <a:xfrm>
              <a:off x="1911640" y="2551765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8353;p75">
              <a:extLst>
                <a:ext uri="{FF2B5EF4-FFF2-40B4-BE49-F238E27FC236}">
                  <a16:creationId xmlns="" xmlns:a16="http://schemas.microsoft.com/office/drawing/2014/main" id="{C620CFF7-DE01-4147-94C7-33F139C00D32}"/>
                </a:ext>
              </a:extLst>
            </p:cNvPr>
            <p:cNvSpPr/>
            <p:nvPr/>
          </p:nvSpPr>
          <p:spPr>
            <a:xfrm>
              <a:off x="1911640" y="2551765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8354;p75">
              <a:extLst>
                <a:ext uri="{FF2B5EF4-FFF2-40B4-BE49-F238E27FC236}">
                  <a16:creationId xmlns="" xmlns:a16="http://schemas.microsoft.com/office/drawing/2014/main" id="{B3F57901-5AB5-4046-9105-D859174CA0A0}"/>
                </a:ext>
              </a:extLst>
            </p:cNvPr>
            <p:cNvSpPr/>
            <p:nvPr/>
          </p:nvSpPr>
          <p:spPr>
            <a:xfrm>
              <a:off x="1880100" y="2551765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8355;p75">
              <a:extLst>
                <a:ext uri="{FF2B5EF4-FFF2-40B4-BE49-F238E27FC236}">
                  <a16:creationId xmlns="" xmlns:a16="http://schemas.microsoft.com/office/drawing/2014/main" id="{20FA3C69-E1AC-405E-8772-BE6E038609C9}"/>
                </a:ext>
              </a:extLst>
            </p:cNvPr>
            <p:cNvSpPr/>
            <p:nvPr/>
          </p:nvSpPr>
          <p:spPr>
            <a:xfrm>
              <a:off x="1880100" y="2551765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8356;p75">
              <a:extLst>
                <a:ext uri="{FF2B5EF4-FFF2-40B4-BE49-F238E27FC236}">
                  <a16:creationId xmlns="" xmlns:a16="http://schemas.microsoft.com/office/drawing/2014/main" id="{348BFD91-C06C-477F-8593-BB36400C3506}"/>
                </a:ext>
              </a:extLst>
            </p:cNvPr>
            <p:cNvSpPr/>
            <p:nvPr/>
          </p:nvSpPr>
          <p:spPr>
            <a:xfrm>
              <a:off x="1840418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8357;p75">
              <a:extLst>
                <a:ext uri="{FF2B5EF4-FFF2-40B4-BE49-F238E27FC236}">
                  <a16:creationId xmlns="" xmlns:a16="http://schemas.microsoft.com/office/drawing/2014/main" id="{FB4E05E4-2D12-4546-94FA-B29A87DF5E94}"/>
                </a:ext>
              </a:extLst>
            </p:cNvPr>
            <p:cNvSpPr/>
            <p:nvPr/>
          </p:nvSpPr>
          <p:spPr>
            <a:xfrm>
              <a:off x="1840418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8358;p75">
              <a:extLst>
                <a:ext uri="{FF2B5EF4-FFF2-40B4-BE49-F238E27FC236}">
                  <a16:creationId xmlns="" xmlns:a16="http://schemas.microsoft.com/office/drawing/2014/main" id="{3FEBE7F6-7F41-4B1D-A363-7E0E9C894C93}"/>
                </a:ext>
              </a:extLst>
            </p:cNvPr>
            <p:cNvSpPr/>
            <p:nvPr/>
          </p:nvSpPr>
          <p:spPr>
            <a:xfrm>
              <a:off x="1808905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8359;p75">
              <a:extLst>
                <a:ext uri="{FF2B5EF4-FFF2-40B4-BE49-F238E27FC236}">
                  <a16:creationId xmlns="" xmlns:a16="http://schemas.microsoft.com/office/drawing/2014/main" id="{A93D3BDC-E27A-4AE2-9CDA-B203DCF58068}"/>
                </a:ext>
              </a:extLst>
            </p:cNvPr>
            <p:cNvSpPr/>
            <p:nvPr/>
          </p:nvSpPr>
          <p:spPr>
            <a:xfrm>
              <a:off x="1808905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8360;p75">
              <a:extLst>
                <a:ext uri="{FF2B5EF4-FFF2-40B4-BE49-F238E27FC236}">
                  <a16:creationId xmlns="" xmlns:a16="http://schemas.microsoft.com/office/drawing/2014/main" id="{B25EEEAF-21AC-439C-92CA-596575E0BD1C}"/>
                </a:ext>
              </a:extLst>
            </p:cNvPr>
            <p:cNvSpPr/>
            <p:nvPr/>
          </p:nvSpPr>
          <p:spPr>
            <a:xfrm>
              <a:off x="1768037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8361;p75">
              <a:extLst>
                <a:ext uri="{FF2B5EF4-FFF2-40B4-BE49-F238E27FC236}">
                  <a16:creationId xmlns="" xmlns:a16="http://schemas.microsoft.com/office/drawing/2014/main" id="{422545CC-3101-46D5-AFF6-79EFF1E5745C}"/>
                </a:ext>
              </a:extLst>
            </p:cNvPr>
            <p:cNvSpPr/>
            <p:nvPr/>
          </p:nvSpPr>
          <p:spPr>
            <a:xfrm>
              <a:off x="1768037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8362;p75">
              <a:extLst>
                <a:ext uri="{FF2B5EF4-FFF2-40B4-BE49-F238E27FC236}">
                  <a16:creationId xmlns="" xmlns:a16="http://schemas.microsoft.com/office/drawing/2014/main" id="{5D2D0030-5758-4C8E-A399-42A329EE1B02}"/>
                </a:ext>
              </a:extLst>
            </p:cNvPr>
            <p:cNvSpPr/>
            <p:nvPr/>
          </p:nvSpPr>
          <p:spPr>
            <a:xfrm>
              <a:off x="1736524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8363;p75">
              <a:extLst>
                <a:ext uri="{FF2B5EF4-FFF2-40B4-BE49-F238E27FC236}">
                  <a16:creationId xmlns="" xmlns:a16="http://schemas.microsoft.com/office/drawing/2014/main" id="{63F5EA09-979B-4523-A3D0-796F9238F3F4}"/>
                </a:ext>
              </a:extLst>
            </p:cNvPr>
            <p:cNvSpPr/>
            <p:nvPr/>
          </p:nvSpPr>
          <p:spPr>
            <a:xfrm>
              <a:off x="1736524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8364;p75">
              <a:extLst>
                <a:ext uri="{FF2B5EF4-FFF2-40B4-BE49-F238E27FC236}">
                  <a16:creationId xmlns="" xmlns:a16="http://schemas.microsoft.com/office/drawing/2014/main" id="{F8B24302-B22B-429A-8F8C-D4F978A533E9}"/>
                </a:ext>
              </a:extLst>
            </p:cNvPr>
            <p:cNvSpPr/>
            <p:nvPr/>
          </p:nvSpPr>
          <p:spPr>
            <a:xfrm>
              <a:off x="1712020" y="2512098"/>
              <a:ext cx="343223" cy="15198"/>
            </a:xfrm>
            <a:custGeom>
              <a:avLst/>
              <a:gdLst/>
              <a:ahLst/>
              <a:cxnLst/>
              <a:rect l="l" t="t" r="r" b="b"/>
              <a:pathLst>
                <a:path w="12732" h="564" extrusionOk="0">
                  <a:moveTo>
                    <a:pt x="0" y="1"/>
                  </a:move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  <a:close/>
                  <a:moveTo>
                    <a:pt x="1170" y="1"/>
                  </a:moveTo>
                  <a:lnTo>
                    <a:pt x="1170" y="563"/>
                  </a:lnTo>
                  <a:lnTo>
                    <a:pt x="2079" y="563"/>
                  </a:lnTo>
                  <a:lnTo>
                    <a:pt x="2079" y="1"/>
                  </a:lnTo>
                  <a:close/>
                  <a:moveTo>
                    <a:pt x="2642" y="1"/>
                  </a:moveTo>
                  <a:lnTo>
                    <a:pt x="2642" y="563"/>
                  </a:lnTo>
                  <a:lnTo>
                    <a:pt x="3594" y="563"/>
                  </a:lnTo>
                  <a:lnTo>
                    <a:pt x="3594" y="1"/>
                  </a:lnTo>
                  <a:close/>
                  <a:moveTo>
                    <a:pt x="3854" y="1"/>
                  </a:moveTo>
                  <a:lnTo>
                    <a:pt x="3854" y="563"/>
                  </a:lnTo>
                  <a:lnTo>
                    <a:pt x="4764" y="563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563"/>
                  </a:lnTo>
                  <a:lnTo>
                    <a:pt x="6236" y="563"/>
                  </a:lnTo>
                  <a:lnTo>
                    <a:pt x="6236" y="1"/>
                  </a:lnTo>
                  <a:close/>
                  <a:moveTo>
                    <a:pt x="6452" y="1"/>
                  </a:moveTo>
                  <a:lnTo>
                    <a:pt x="6452" y="563"/>
                  </a:lnTo>
                  <a:lnTo>
                    <a:pt x="7405" y="563"/>
                  </a:lnTo>
                  <a:lnTo>
                    <a:pt x="7405" y="1"/>
                  </a:lnTo>
                  <a:close/>
                  <a:moveTo>
                    <a:pt x="7968" y="1"/>
                  </a:moveTo>
                  <a:lnTo>
                    <a:pt x="7968" y="563"/>
                  </a:lnTo>
                  <a:lnTo>
                    <a:pt x="8877" y="563"/>
                  </a:lnTo>
                  <a:lnTo>
                    <a:pt x="8877" y="1"/>
                  </a:lnTo>
                  <a:close/>
                  <a:moveTo>
                    <a:pt x="9137" y="1"/>
                  </a:moveTo>
                  <a:lnTo>
                    <a:pt x="9137" y="563"/>
                  </a:lnTo>
                  <a:lnTo>
                    <a:pt x="10090" y="563"/>
                  </a:lnTo>
                  <a:lnTo>
                    <a:pt x="10090" y="1"/>
                  </a:lnTo>
                  <a:close/>
                  <a:moveTo>
                    <a:pt x="10653" y="1"/>
                  </a:moveTo>
                  <a:lnTo>
                    <a:pt x="10653" y="563"/>
                  </a:lnTo>
                  <a:lnTo>
                    <a:pt x="11562" y="563"/>
                  </a:lnTo>
                  <a:lnTo>
                    <a:pt x="11562" y="1"/>
                  </a:lnTo>
                  <a:close/>
                  <a:moveTo>
                    <a:pt x="11779" y="1"/>
                  </a:moveTo>
                  <a:lnTo>
                    <a:pt x="11779" y="563"/>
                  </a:lnTo>
                  <a:lnTo>
                    <a:pt x="12428" y="563"/>
                  </a:lnTo>
                  <a:lnTo>
                    <a:pt x="12731" y="304"/>
                  </a:lnTo>
                  <a:lnTo>
                    <a:pt x="1273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8365;p75">
              <a:extLst>
                <a:ext uri="{FF2B5EF4-FFF2-40B4-BE49-F238E27FC236}">
                  <a16:creationId xmlns="" xmlns:a16="http://schemas.microsoft.com/office/drawing/2014/main" id="{60246E8D-47F6-4C46-96F6-1E26472D84A5}"/>
                </a:ext>
              </a:extLst>
            </p:cNvPr>
            <p:cNvSpPr/>
            <p:nvPr/>
          </p:nvSpPr>
          <p:spPr>
            <a:xfrm>
              <a:off x="1712020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8366;p75">
              <a:extLst>
                <a:ext uri="{FF2B5EF4-FFF2-40B4-BE49-F238E27FC236}">
                  <a16:creationId xmlns="" xmlns:a16="http://schemas.microsoft.com/office/drawing/2014/main" id="{D60076CB-CE7E-4A6D-AB1A-10EAD5ABB5DC}"/>
                </a:ext>
              </a:extLst>
            </p:cNvPr>
            <p:cNvSpPr/>
            <p:nvPr/>
          </p:nvSpPr>
          <p:spPr>
            <a:xfrm>
              <a:off x="1743533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8367;p75">
              <a:extLst>
                <a:ext uri="{FF2B5EF4-FFF2-40B4-BE49-F238E27FC236}">
                  <a16:creationId xmlns="" xmlns:a16="http://schemas.microsoft.com/office/drawing/2014/main" id="{8510DD92-6ABB-4BA2-8F09-52E1DDB269F4}"/>
                </a:ext>
              </a:extLst>
            </p:cNvPr>
            <p:cNvSpPr/>
            <p:nvPr/>
          </p:nvSpPr>
          <p:spPr>
            <a:xfrm>
              <a:off x="1783214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8368;p75">
              <a:extLst>
                <a:ext uri="{FF2B5EF4-FFF2-40B4-BE49-F238E27FC236}">
                  <a16:creationId xmlns="" xmlns:a16="http://schemas.microsoft.com/office/drawing/2014/main" id="{7F03811D-41F0-437C-9B4C-EA7E0D9CE5C0}"/>
                </a:ext>
              </a:extLst>
            </p:cNvPr>
            <p:cNvSpPr/>
            <p:nvPr/>
          </p:nvSpPr>
          <p:spPr>
            <a:xfrm>
              <a:off x="1815914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8369;p75">
              <a:extLst>
                <a:ext uri="{FF2B5EF4-FFF2-40B4-BE49-F238E27FC236}">
                  <a16:creationId xmlns="" xmlns:a16="http://schemas.microsoft.com/office/drawing/2014/main" id="{7C985A4D-043A-4A53-9FEA-1E2D1B088E1E}"/>
                </a:ext>
              </a:extLst>
            </p:cNvPr>
            <p:cNvSpPr/>
            <p:nvPr/>
          </p:nvSpPr>
          <p:spPr>
            <a:xfrm>
              <a:off x="1855595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8370;p75">
              <a:extLst>
                <a:ext uri="{FF2B5EF4-FFF2-40B4-BE49-F238E27FC236}">
                  <a16:creationId xmlns="" xmlns:a16="http://schemas.microsoft.com/office/drawing/2014/main" id="{B6243D0E-9BFC-4219-A081-E54833741BB1}"/>
                </a:ext>
              </a:extLst>
            </p:cNvPr>
            <p:cNvSpPr/>
            <p:nvPr/>
          </p:nvSpPr>
          <p:spPr>
            <a:xfrm>
              <a:off x="1885949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8371;p75">
              <a:extLst>
                <a:ext uri="{FF2B5EF4-FFF2-40B4-BE49-F238E27FC236}">
                  <a16:creationId xmlns="" xmlns:a16="http://schemas.microsoft.com/office/drawing/2014/main" id="{C2B95F2E-F282-4EE8-8293-FA928E5790D4}"/>
                </a:ext>
              </a:extLst>
            </p:cNvPr>
            <p:cNvSpPr/>
            <p:nvPr/>
          </p:nvSpPr>
          <p:spPr>
            <a:xfrm>
              <a:off x="1926790" y="251209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8372;p75">
              <a:extLst>
                <a:ext uri="{FF2B5EF4-FFF2-40B4-BE49-F238E27FC236}">
                  <a16:creationId xmlns="" xmlns:a16="http://schemas.microsoft.com/office/drawing/2014/main" id="{AA4277ED-638D-4EB7-997B-22F74EA14185}"/>
                </a:ext>
              </a:extLst>
            </p:cNvPr>
            <p:cNvSpPr/>
            <p:nvPr/>
          </p:nvSpPr>
          <p:spPr>
            <a:xfrm>
              <a:off x="1958330" y="2512098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8373;p75">
              <a:extLst>
                <a:ext uri="{FF2B5EF4-FFF2-40B4-BE49-F238E27FC236}">
                  <a16:creationId xmlns="" xmlns:a16="http://schemas.microsoft.com/office/drawing/2014/main" id="{17C66519-0458-4C81-9E89-0BC1D592AE19}"/>
                </a:ext>
              </a:extLst>
            </p:cNvPr>
            <p:cNvSpPr/>
            <p:nvPr/>
          </p:nvSpPr>
          <p:spPr>
            <a:xfrm>
              <a:off x="1999171" y="251209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8374;p75">
              <a:extLst>
                <a:ext uri="{FF2B5EF4-FFF2-40B4-BE49-F238E27FC236}">
                  <a16:creationId xmlns="" xmlns:a16="http://schemas.microsoft.com/office/drawing/2014/main" id="{38E939FC-52BE-4B1E-88BB-ECDCBF2045BD}"/>
                </a:ext>
              </a:extLst>
            </p:cNvPr>
            <p:cNvSpPr/>
            <p:nvPr/>
          </p:nvSpPr>
          <p:spPr>
            <a:xfrm>
              <a:off x="2029525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650" y="563"/>
                  </a:lnTo>
                  <a:lnTo>
                    <a:pt x="953" y="30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8375;p75">
              <a:extLst>
                <a:ext uri="{FF2B5EF4-FFF2-40B4-BE49-F238E27FC236}">
                  <a16:creationId xmlns="" xmlns:a16="http://schemas.microsoft.com/office/drawing/2014/main" id="{7BDCCF21-0252-43D9-896E-E56217A95BDD}"/>
                </a:ext>
              </a:extLst>
            </p:cNvPr>
            <p:cNvSpPr/>
            <p:nvPr/>
          </p:nvSpPr>
          <p:spPr>
            <a:xfrm>
              <a:off x="2055215" y="2512098"/>
              <a:ext cx="8195" cy="8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0" y="1"/>
                  </a:moveTo>
                  <a:lnTo>
                    <a:pt x="0" y="304"/>
                  </a:lnTo>
                  <a:lnTo>
                    <a:pt x="130" y="130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8376;p75">
              <a:extLst>
                <a:ext uri="{FF2B5EF4-FFF2-40B4-BE49-F238E27FC236}">
                  <a16:creationId xmlns="" xmlns:a16="http://schemas.microsoft.com/office/drawing/2014/main" id="{7F8B985E-993C-40AC-800A-357A799636E4}"/>
                </a:ext>
              </a:extLst>
            </p:cNvPr>
            <p:cNvSpPr/>
            <p:nvPr/>
          </p:nvSpPr>
          <p:spPr>
            <a:xfrm>
              <a:off x="2055215" y="2512098"/>
              <a:ext cx="8195" cy="8192"/>
            </a:xfrm>
            <a:custGeom>
              <a:avLst/>
              <a:gdLst/>
              <a:ahLst/>
              <a:cxnLst/>
              <a:rect l="l" t="t" r="r" b="b"/>
              <a:pathLst>
                <a:path w="304" h="304" fill="none" extrusionOk="0">
                  <a:moveTo>
                    <a:pt x="303" y="1"/>
                  </a:moveTo>
                  <a:lnTo>
                    <a:pt x="0" y="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130" y="130"/>
                  </a:lnTo>
                  <a:lnTo>
                    <a:pt x="3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8377;p75">
              <a:extLst>
                <a:ext uri="{FF2B5EF4-FFF2-40B4-BE49-F238E27FC236}">
                  <a16:creationId xmlns="" xmlns:a16="http://schemas.microsoft.com/office/drawing/2014/main" id="{7C18D659-E069-4EF3-B356-4832036E63D2}"/>
                </a:ext>
              </a:extLst>
            </p:cNvPr>
            <p:cNvSpPr/>
            <p:nvPr/>
          </p:nvSpPr>
          <p:spPr>
            <a:xfrm>
              <a:off x="2023702" y="2512098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17" y="5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8378;p75">
              <a:extLst>
                <a:ext uri="{FF2B5EF4-FFF2-40B4-BE49-F238E27FC236}">
                  <a16:creationId xmlns="" xmlns:a16="http://schemas.microsoft.com/office/drawing/2014/main" id="{EF4F58C8-D21D-48D4-AD8E-4FFB28F3D283}"/>
                </a:ext>
              </a:extLst>
            </p:cNvPr>
            <p:cNvSpPr/>
            <p:nvPr/>
          </p:nvSpPr>
          <p:spPr>
            <a:xfrm>
              <a:off x="2023702" y="2512098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8379;p75">
              <a:extLst>
                <a:ext uri="{FF2B5EF4-FFF2-40B4-BE49-F238E27FC236}">
                  <a16:creationId xmlns="" xmlns:a16="http://schemas.microsoft.com/office/drawing/2014/main" id="{CC8A446A-742A-4FFA-BA9D-521CEA3F3E2C}"/>
                </a:ext>
              </a:extLst>
            </p:cNvPr>
            <p:cNvSpPr/>
            <p:nvPr/>
          </p:nvSpPr>
          <p:spPr>
            <a:xfrm>
              <a:off x="1983994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8380;p75">
              <a:extLst>
                <a:ext uri="{FF2B5EF4-FFF2-40B4-BE49-F238E27FC236}">
                  <a16:creationId xmlns="" xmlns:a16="http://schemas.microsoft.com/office/drawing/2014/main" id="{BCF9F7A1-1E40-4BA6-A44C-12E239BE2B67}"/>
                </a:ext>
              </a:extLst>
            </p:cNvPr>
            <p:cNvSpPr/>
            <p:nvPr/>
          </p:nvSpPr>
          <p:spPr>
            <a:xfrm>
              <a:off x="1983994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8381;p75">
              <a:extLst>
                <a:ext uri="{FF2B5EF4-FFF2-40B4-BE49-F238E27FC236}">
                  <a16:creationId xmlns="" xmlns:a16="http://schemas.microsoft.com/office/drawing/2014/main" id="{086019D2-BB8D-4207-8860-FCC652218DD6}"/>
                </a:ext>
              </a:extLst>
            </p:cNvPr>
            <p:cNvSpPr/>
            <p:nvPr/>
          </p:nvSpPr>
          <p:spPr>
            <a:xfrm>
              <a:off x="1951321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8382;p75">
              <a:extLst>
                <a:ext uri="{FF2B5EF4-FFF2-40B4-BE49-F238E27FC236}">
                  <a16:creationId xmlns="" xmlns:a16="http://schemas.microsoft.com/office/drawing/2014/main" id="{38898C13-34D6-44A9-8817-A40BCC631DDA}"/>
                </a:ext>
              </a:extLst>
            </p:cNvPr>
            <p:cNvSpPr/>
            <p:nvPr/>
          </p:nvSpPr>
          <p:spPr>
            <a:xfrm>
              <a:off x="1951321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8383;p75">
              <a:extLst>
                <a:ext uri="{FF2B5EF4-FFF2-40B4-BE49-F238E27FC236}">
                  <a16:creationId xmlns="" xmlns:a16="http://schemas.microsoft.com/office/drawing/2014/main" id="{BDB805EB-50A5-4DBC-9DE4-A53A2F6BB61A}"/>
                </a:ext>
              </a:extLst>
            </p:cNvPr>
            <p:cNvSpPr/>
            <p:nvPr/>
          </p:nvSpPr>
          <p:spPr>
            <a:xfrm>
              <a:off x="1911640" y="2512098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1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8384;p75">
              <a:extLst>
                <a:ext uri="{FF2B5EF4-FFF2-40B4-BE49-F238E27FC236}">
                  <a16:creationId xmlns="" xmlns:a16="http://schemas.microsoft.com/office/drawing/2014/main" id="{08917F4D-0B82-40C5-9CBA-E4D20AD27AB0}"/>
                </a:ext>
              </a:extLst>
            </p:cNvPr>
            <p:cNvSpPr/>
            <p:nvPr/>
          </p:nvSpPr>
          <p:spPr>
            <a:xfrm>
              <a:off x="1911640" y="2512098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8385;p75">
              <a:extLst>
                <a:ext uri="{FF2B5EF4-FFF2-40B4-BE49-F238E27FC236}">
                  <a16:creationId xmlns="" xmlns:a16="http://schemas.microsoft.com/office/drawing/2014/main" id="{4CF52C4C-8AF9-4BCF-BDF4-096884BC16BE}"/>
                </a:ext>
              </a:extLst>
            </p:cNvPr>
            <p:cNvSpPr/>
            <p:nvPr/>
          </p:nvSpPr>
          <p:spPr>
            <a:xfrm>
              <a:off x="1880100" y="251209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17" y="5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8386;p75">
              <a:extLst>
                <a:ext uri="{FF2B5EF4-FFF2-40B4-BE49-F238E27FC236}">
                  <a16:creationId xmlns="" xmlns:a16="http://schemas.microsoft.com/office/drawing/2014/main" id="{C57948DE-C552-4C86-A604-0F01CFE7DDAF}"/>
                </a:ext>
              </a:extLst>
            </p:cNvPr>
            <p:cNvSpPr/>
            <p:nvPr/>
          </p:nvSpPr>
          <p:spPr>
            <a:xfrm>
              <a:off x="1880100" y="2512098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17" y="563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8387;p75">
              <a:extLst>
                <a:ext uri="{FF2B5EF4-FFF2-40B4-BE49-F238E27FC236}">
                  <a16:creationId xmlns="" xmlns:a16="http://schemas.microsoft.com/office/drawing/2014/main" id="{D74969C6-1D11-4799-818B-8F0E93E3379E}"/>
                </a:ext>
              </a:extLst>
            </p:cNvPr>
            <p:cNvSpPr/>
            <p:nvPr/>
          </p:nvSpPr>
          <p:spPr>
            <a:xfrm>
              <a:off x="1840418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8388;p75">
              <a:extLst>
                <a:ext uri="{FF2B5EF4-FFF2-40B4-BE49-F238E27FC236}">
                  <a16:creationId xmlns="" xmlns:a16="http://schemas.microsoft.com/office/drawing/2014/main" id="{7F4FE796-259D-41AF-8F43-8A9F828601D4}"/>
                </a:ext>
              </a:extLst>
            </p:cNvPr>
            <p:cNvSpPr/>
            <p:nvPr/>
          </p:nvSpPr>
          <p:spPr>
            <a:xfrm>
              <a:off x="1840418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8389;p75">
              <a:extLst>
                <a:ext uri="{FF2B5EF4-FFF2-40B4-BE49-F238E27FC236}">
                  <a16:creationId xmlns="" xmlns:a16="http://schemas.microsoft.com/office/drawing/2014/main" id="{AD30A2A9-6D3E-4681-B5F4-607BF70C3C1E}"/>
                </a:ext>
              </a:extLst>
            </p:cNvPr>
            <p:cNvSpPr/>
            <p:nvPr/>
          </p:nvSpPr>
          <p:spPr>
            <a:xfrm>
              <a:off x="1808905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8390;p75">
              <a:extLst>
                <a:ext uri="{FF2B5EF4-FFF2-40B4-BE49-F238E27FC236}">
                  <a16:creationId xmlns="" xmlns:a16="http://schemas.microsoft.com/office/drawing/2014/main" id="{7F37477B-A520-445E-BF76-1458045AA83F}"/>
                </a:ext>
              </a:extLst>
            </p:cNvPr>
            <p:cNvSpPr/>
            <p:nvPr/>
          </p:nvSpPr>
          <p:spPr>
            <a:xfrm>
              <a:off x="1808905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8391;p75">
              <a:extLst>
                <a:ext uri="{FF2B5EF4-FFF2-40B4-BE49-F238E27FC236}">
                  <a16:creationId xmlns="" xmlns:a16="http://schemas.microsoft.com/office/drawing/2014/main" id="{62C7EFBD-0CE0-4F25-986A-4C419C8517DC}"/>
                </a:ext>
              </a:extLst>
            </p:cNvPr>
            <p:cNvSpPr/>
            <p:nvPr/>
          </p:nvSpPr>
          <p:spPr>
            <a:xfrm>
              <a:off x="1768037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8392;p75">
              <a:extLst>
                <a:ext uri="{FF2B5EF4-FFF2-40B4-BE49-F238E27FC236}">
                  <a16:creationId xmlns="" xmlns:a16="http://schemas.microsoft.com/office/drawing/2014/main" id="{BA6703B7-2A67-4A8A-9DF5-298D9B2B8D23}"/>
                </a:ext>
              </a:extLst>
            </p:cNvPr>
            <p:cNvSpPr/>
            <p:nvPr/>
          </p:nvSpPr>
          <p:spPr>
            <a:xfrm>
              <a:off x="1768037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8393;p75">
              <a:extLst>
                <a:ext uri="{FF2B5EF4-FFF2-40B4-BE49-F238E27FC236}">
                  <a16:creationId xmlns="" xmlns:a16="http://schemas.microsoft.com/office/drawing/2014/main" id="{D35883A0-865D-4467-9C21-D23DDB0814CF}"/>
                </a:ext>
              </a:extLst>
            </p:cNvPr>
            <p:cNvSpPr/>
            <p:nvPr/>
          </p:nvSpPr>
          <p:spPr>
            <a:xfrm>
              <a:off x="1736524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8394;p75">
              <a:extLst>
                <a:ext uri="{FF2B5EF4-FFF2-40B4-BE49-F238E27FC236}">
                  <a16:creationId xmlns="" xmlns:a16="http://schemas.microsoft.com/office/drawing/2014/main" id="{5E1FED5B-9055-43E4-83F0-D6756D5AD0CC}"/>
                </a:ext>
              </a:extLst>
            </p:cNvPr>
            <p:cNvSpPr/>
            <p:nvPr/>
          </p:nvSpPr>
          <p:spPr>
            <a:xfrm>
              <a:off x="1736524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8395;p75">
              <a:extLst>
                <a:ext uri="{FF2B5EF4-FFF2-40B4-BE49-F238E27FC236}">
                  <a16:creationId xmlns="" xmlns:a16="http://schemas.microsoft.com/office/drawing/2014/main" id="{E335FE2B-836B-458A-8513-2BADEF3A1B23}"/>
                </a:ext>
              </a:extLst>
            </p:cNvPr>
            <p:cNvSpPr/>
            <p:nvPr/>
          </p:nvSpPr>
          <p:spPr>
            <a:xfrm>
              <a:off x="1698002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391" y="563"/>
                  </a:lnTo>
                  <a:lnTo>
                    <a:pt x="520" y="563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8396;p75">
              <a:extLst>
                <a:ext uri="{FF2B5EF4-FFF2-40B4-BE49-F238E27FC236}">
                  <a16:creationId xmlns="" xmlns:a16="http://schemas.microsoft.com/office/drawing/2014/main" id="{29512671-DAC3-408D-808D-642EFEE066F1}"/>
                </a:ext>
              </a:extLst>
            </p:cNvPr>
            <p:cNvSpPr/>
            <p:nvPr/>
          </p:nvSpPr>
          <p:spPr>
            <a:xfrm>
              <a:off x="1698002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391" y="563"/>
                  </a:lnTo>
                  <a:lnTo>
                    <a:pt x="520" y="56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8397;p75">
              <a:extLst>
                <a:ext uri="{FF2B5EF4-FFF2-40B4-BE49-F238E27FC236}">
                  <a16:creationId xmlns="" xmlns:a16="http://schemas.microsoft.com/office/drawing/2014/main" id="{F1EDC7F3-7EB9-4B75-AE76-2A7E0E5ECA3A}"/>
                </a:ext>
              </a:extLst>
            </p:cNvPr>
            <p:cNvSpPr/>
            <p:nvPr/>
          </p:nvSpPr>
          <p:spPr>
            <a:xfrm>
              <a:off x="1678161" y="2480597"/>
              <a:ext cx="415604" cy="5848"/>
            </a:xfrm>
            <a:custGeom>
              <a:avLst/>
              <a:gdLst/>
              <a:ahLst/>
              <a:cxnLst/>
              <a:rect l="l" t="t" r="r" b="b"/>
              <a:pathLst>
                <a:path w="15417" h="217" extrusionOk="0">
                  <a:moveTo>
                    <a:pt x="1" y="0"/>
                  </a:moveTo>
                  <a:lnTo>
                    <a:pt x="174" y="217"/>
                  </a:lnTo>
                  <a:lnTo>
                    <a:pt x="693" y="217"/>
                  </a:lnTo>
                  <a:lnTo>
                    <a:pt x="693" y="0"/>
                  </a:lnTo>
                  <a:close/>
                  <a:moveTo>
                    <a:pt x="1256" y="0"/>
                  </a:moveTo>
                  <a:lnTo>
                    <a:pt x="1256" y="217"/>
                  </a:lnTo>
                  <a:lnTo>
                    <a:pt x="2166" y="217"/>
                  </a:lnTo>
                  <a:lnTo>
                    <a:pt x="2166" y="0"/>
                  </a:lnTo>
                  <a:close/>
                  <a:moveTo>
                    <a:pt x="2426" y="0"/>
                  </a:moveTo>
                  <a:lnTo>
                    <a:pt x="2426" y="217"/>
                  </a:lnTo>
                  <a:lnTo>
                    <a:pt x="3335" y="217"/>
                  </a:lnTo>
                  <a:lnTo>
                    <a:pt x="3335" y="0"/>
                  </a:lnTo>
                  <a:close/>
                  <a:moveTo>
                    <a:pt x="3898" y="0"/>
                  </a:moveTo>
                  <a:lnTo>
                    <a:pt x="3898" y="217"/>
                  </a:lnTo>
                  <a:lnTo>
                    <a:pt x="4850" y="217"/>
                  </a:lnTo>
                  <a:lnTo>
                    <a:pt x="4850" y="0"/>
                  </a:lnTo>
                  <a:close/>
                  <a:moveTo>
                    <a:pt x="5110" y="0"/>
                  </a:moveTo>
                  <a:lnTo>
                    <a:pt x="5110" y="217"/>
                  </a:lnTo>
                  <a:lnTo>
                    <a:pt x="6020" y="217"/>
                  </a:lnTo>
                  <a:lnTo>
                    <a:pt x="6020" y="0"/>
                  </a:lnTo>
                  <a:close/>
                  <a:moveTo>
                    <a:pt x="6583" y="0"/>
                  </a:moveTo>
                  <a:lnTo>
                    <a:pt x="6583" y="217"/>
                  </a:lnTo>
                  <a:lnTo>
                    <a:pt x="7492" y="217"/>
                  </a:lnTo>
                  <a:lnTo>
                    <a:pt x="7492" y="0"/>
                  </a:lnTo>
                  <a:close/>
                  <a:moveTo>
                    <a:pt x="7708" y="0"/>
                  </a:moveTo>
                  <a:lnTo>
                    <a:pt x="7708" y="217"/>
                  </a:lnTo>
                  <a:lnTo>
                    <a:pt x="8661" y="217"/>
                  </a:lnTo>
                  <a:lnTo>
                    <a:pt x="8661" y="0"/>
                  </a:lnTo>
                  <a:close/>
                  <a:moveTo>
                    <a:pt x="9224" y="0"/>
                  </a:moveTo>
                  <a:lnTo>
                    <a:pt x="9224" y="217"/>
                  </a:lnTo>
                  <a:lnTo>
                    <a:pt x="10133" y="217"/>
                  </a:lnTo>
                  <a:lnTo>
                    <a:pt x="10133" y="0"/>
                  </a:lnTo>
                  <a:close/>
                  <a:moveTo>
                    <a:pt x="10393" y="0"/>
                  </a:moveTo>
                  <a:lnTo>
                    <a:pt x="10393" y="217"/>
                  </a:lnTo>
                  <a:lnTo>
                    <a:pt x="11346" y="217"/>
                  </a:lnTo>
                  <a:lnTo>
                    <a:pt x="11346" y="0"/>
                  </a:lnTo>
                  <a:close/>
                  <a:moveTo>
                    <a:pt x="11909" y="0"/>
                  </a:moveTo>
                  <a:lnTo>
                    <a:pt x="11909" y="217"/>
                  </a:lnTo>
                  <a:lnTo>
                    <a:pt x="12818" y="217"/>
                  </a:lnTo>
                  <a:lnTo>
                    <a:pt x="12818" y="0"/>
                  </a:lnTo>
                  <a:close/>
                  <a:moveTo>
                    <a:pt x="13035" y="0"/>
                  </a:moveTo>
                  <a:lnTo>
                    <a:pt x="13035" y="217"/>
                  </a:lnTo>
                  <a:lnTo>
                    <a:pt x="13987" y="217"/>
                  </a:lnTo>
                  <a:lnTo>
                    <a:pt x="13987" y="0"/>
                  </a:lnTo>
                  <a:close/>
                  <a:moveTo>
                    <a:pt x="14550" y="0"/>
                  </a:moveTo>
                  <a:lnTo>
                    <a:pt x="14550" y="217"/>
                  </a:lnTo>
                  <a:lnTo>
                    <a:pt x="15200" y="217"/>
                  </a:lnTo>
                  <a:lnTo>
                    <a:pt x="15416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8398;p75">
              <a:extLst>
                <a:ext uri="{FF2B5EF4-FFF2-40B4-BE49-F238E27FC236}">
                  <a16:creationId xmlns="" xmlns:a16="http://schemas.microsoft.com/office/drawing/2014/main" id="{982C1B20-F0A9-4F2B-98A6-A9C1932DF329}"/>
                </a:ext>
              </a:extLst>
            </p:cNvPr>
            <p:cNvSpPr/>
            <p:nvPr/>
          </p:nvSpPr>
          <p:spPr>
            <a:xfrm>
              <a:off x="1678161" y="2480597"/>
              <a:ext cx="18709" cy="5848"/>
            </a:xfrm>
            <a:custGeom>
              <a:avLst/>
              <a:gdLst/>
              <a:ahLst/>
              <a:cxnLst/>
              <a:rect l="l" t="t" r="r" b="b"/>
              <a:pathLst>
                <a:path w="694" h="217" fill="none" extrusionOk="0">
                  <a:moveTo>
                    <a:pt x="693" y="0"/>
                  </a:moveTo>
                  <a:lnTo>
                    <a:pt x="1" y="0"/>
                  </a:lnTo>
                  <a:lnTo>
                    <a:pt x="174" y="217"/>
                  </a:lnTo>
                  <a:lnTo>
                    <a:pt x="693" y="217"/>
                  </a:lnTo>
                  <a:lnTo>
                    <a:pt x="6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8399;p75">
              <a:extLst>
                <a:ext uri="{FF2B5EF4-FFF2-40B4-BE49-F238E27FC236}">
                  <a16:creationId xmlns="" xmlns:a16="http://schemas.microsoft.com/office/drawing/2014/main" id="{A7B1EC72-CB1E-4135-AE39-144FD8EFC0D3}"/>
                </a:ext>
              </a:extLst>
            </p:cNvPr>
            <p:cNvSpPr/>
            <p:nvPr/>
          </p:nvSpPr>
          <p:spPr>
            <a:xfrm>
              <a:off x="1712020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8400;p75">
              <a:extLst>
                <a:ext uri="{FF2B5EF4-FFF2-40B4-BE49-F238E27FC236}">
                  <a16:creationId xmlns="" xmlns:a16="http://schemas.microsoft.com/office/drawing/2014/main" id="{9B66A24E-5B75-4138-A175-71CB6BE39483}"/>
                </a:ext>
              </a:extLst>
            </p:cNvPr>
            <p:cNvSpPr/>
            <p:nvPr/>
          </p:nvSpPr>
          <p:spPr>
            <a:xfrm>
              <a:off x="1743533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8401;p75">
              <a:extLst>
                <a:ext uri="{FF2B5EF4-FFF2-40B4-BE49-F238E27FC236}">
                  <a16:creationId xmlns="" xmlns:a16="http://schemas.microsoft.com/office/drawing/2014/main" id="{3FCB08A9-57C2-4FD2-A309-E25EEF6844A4}"/>
                </a:ext>
              </a:extLst>
            </p:cNvPr>
            <p:cNvSpPr/>
            <p:nvPr/>
          </p:nvSpPr>
          <p:spPr>
            <a:xfrm>
              <a:off x="1783214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8402;p75">
              <a:extLst>
                <a:ext uri="{FF2B5EF4-FFF2-40B4-BE49-F238E27FC236}">
                  <a16:creationId xmlns="" xmlns:a16="http://schemas.microsoft.com/office/drawing/2014/main" id="{D47FF8C5-602E-487B-9BB5-1F4A027F4772}"/>
                </a:ext>
              </a:extLst>
            </p:cNvPr>
            <p:cNvSpPr/>
            <p:nvPr/>
          </p:nvSpPr>
          <p:spPr>
            <a:xfrm>
              <a:off x="1815914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8403;p75">
              <a:extLst>
                <a:ext uri="{FF2B5EF4-FFF2-40B4-BE49-F238E27FC236}">
                  <a16:creationId xmlns="" xmlns:a16="http://schemas.microsoft.com/office/drawing/2014/main" id="{B8C23E5B-4AA7-46D3-8286-7BE2594F4E1B}"/>
                </a:ext>
              </a:extLst>
            </p:cNvPr>
            <p:cNvSpPr/>
            <p:nvPr/>
          </p:nvSpPr>
          <p:spPr>
            <a:xfrm>
              <a:off x="1855595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8404;p75">
              <a:extLst>
                <a:ext uri="{FF2B5EF4-FFF2-40B4-BE49-F238E27FC236}">
                  <a16:creationId xmlns="" xmlns:a16="http://schemas.microsoft.com/office/drawing/2014/main" id="{F722F6C1-0AA2-4487-ABEA-4E4FD42CA18C}"/>
                </a:ext>
              </a:extLst>
            </p:cNvPr>
            <p:cNvSpPr/>
            <p:nvPr/>
          </p:nvSpPr>
          <p:spPr>
            <a:xfrm>
              <a:off x="1885949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8405;p75">
              <a:extLst>
                <a:ext uri="{FF2B5EF4-FFF2-40B4-BE49-F238E27FC236}">
                  <a16:creationId xmlns="" xmlns:a16="http://schemas.microsoft.com/office/drawing/2014/main" id="{2530C18A-5BE8-4C6E-954E-8E2DD5D1667B}"/>
                </a:ext>
              </a:extLst>
            </p:cNvPr>
            <p:cNvSpPr/>
            <p:nvPr/>
          </p:nvSpPr>
          <p:spPr>
            <a:xfrm>
              <a:off x="1926790" y="2480597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8406;p75">
              <a:extLst>
                <a:ext uri="{FF2B5EF4-FFF2-40B4-BE49-F238E27FC236}">
                  <a16:creationId xmlns="" xmlns:a16="http://schemas.microsoft.com/office/drawing/2014/main" id="{6E6F106F-3AA5-41BA-A99A-5F18B6CBD6CB}"/>
                </a:ext>
              </a:extLst>
            </p:cNvPr>
            <p:cNvSpPr/>
            <p:nvPr/>
          </p:nvSpPr>
          <p:spPr>
            <a:xfrm>
              <a:off x="1958330" y="2480597"/>
              <a:ext cx="25690" cy="5848"/>
            </a:xfrm>
            <a:custGeom>
              <a:avLst/>
              <a:gdLst/>
              <a:ahLst/>
              <a:cxnLst/>
              <a:rect l="l" t="t" r="r" b="b"/>
              <a:pathLst>
                <a:path w="953" h="217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8407;p75">
              <a:extLst>
                <a:ext uri="{FF2B5EF4-FFF2-40B4-BE49-F238E27FC236}">
                  <a16:creationId xmlns="" xmlns:a16="http://schemas.microsoft.com/office/drawing/2014/main" id="{8040564C-C2F8-4955-B172-1A1AF4DD3B03}"/>
                </a:ext>
              </a:extLst>
            </p:cNvPr>
            <p:cNvSpPr/>
            <p:nvPr/>
          </p:nvSpPr>
          <p:spPr>
            <a:xfrm>
              <a:off x="1999171" y="2480597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8408;p75">
              <a:extLst>
                <a:ext uri="{FF2B5EF4-FFF2-40B4-BE49-F238E27FC236}">
                  <a16:creationId xmlns="" xmlns:a16="http://schemas.microsoft.com/office/drawing/2014/main" id="{E0EAA92F-96FA-4CAA-8874-7594E5DED282}"/>
                </a:ext>
              </a:extLst>
            </p:cNvPr>
            <p:cNvSpPr/>
            <p:nvPr/>
          </p:nvSpPr>
          <p:spPr>
            <a:xfrm>
              <a:off x="2029525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8409;p75">
              <a:extLst>
                <a:ext uri="{FF2B5EF4-FFF2-40B4-BE49-F238E27FC236}">
                  <a16:creationId xmlns="" xmlns:a16="http://schemas.microsoft.com/office/drawing/2014/main" id="{645294B1-7CF8-4B44-9A12-1E78DFDFBF46}"/>
                </a:ext>
              </a:extLst>
            </p:cNvPr>
            <p:cNvSpPr/>
            <p:nvPr/>
          </p:nvSpPr>
          <p:spPr>
            <a:xfrm>
              <a:off x="2070393" y="2480597"/>
              <a:ext cx="23372" cy="5848"/>
            </a:xfrm>
            <a:custGeom>
              <a:avLst/>
              <a:gdLst/>
              <a:ahLst/>
              <a:cxnLst/>
              <a:rect l="l" t="t" r="r" b="b"/>
              <a:pathLst>
                <a:path w="867" h="217" fill="none" extrusionOk="0">
                  <a:moveTo>
                    <a:pt x="866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650" y="217"/>
                  </a:lnTo>
                  <a:lnTo>
                    <a:pt x="8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8410;p75">
              <a:extLst>
                <a:ext uri="{FF2B5EF4-FFF2-40B4-BE49-F238E27FC236}">
                  <a16:creationId xmlns="" xmlns:a16="http://schemas.microsoft.com/office/drawing/2014/main" id="{FE578241-877D-468D-B983-3E46ABA8D67A}"/>
                </a:ext>
              </a:extLst>
            </p:cNvPr>
            <p:cNvSpPr/>
            <p:nvPr/>
          </p:nvSpPr>
          <p:spPr>
            <a:xfrm>
              <a:off x="205521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8411;p75">
              <a:extLst>
                <a:ext uri="{FF2B5EF4-FFF2-40B4-BE49-F238E27FC236}">
                  <a16:creationId xmlns="" xmlns:a16="http://schemas.microsoft.com/office/drawing/2014/main" id="{2EE54FD1-A36C-403E-BF29-C006A619AACC}"/>
                </a:ext>
              </a:extLst>
            </p:cNvPr>
            <p:cNvSpPr/>
            <p:nvPr/>
          </p:nvSpPr>
          <p:spPr>
            <a:xfrm>
              <a:off x="205521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8412;p75">
              <a:extLst>
                <a:ext uri="{FF2B5EF4-FFF2-40B4-BE49-F238E27FC236}">
                  <a16:creationId xmlns="" xmlns:a16="http://schemas.microsoft.com/office/drawing/2014/main" id="{ED1F91F8-CC25-454C-92BB-67760296DCCE}"/>
                </a:ext>
              </a:extLst>
            </p:cNvPr>
            <p:cNvSpPr/>
            <p:nvPr/>
          </p:nvSpPr>
          <p:spPr>
            <a:xfrm>
              <a:off x="2023702" y="2480597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17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8413;p75">
              <a:extLst>
                <a:ext uri="{FF2B5EF4-FFF2-40B4-BE49-F238E27FC236}">
                  <a16:creationId xmlns="" xmlns:a16="http://schemas.microsoft.com/office/drawing/2014/main" id="{0353573B-B99E-4BA4-97F5-2D6FA0E57DC2}"/>
                </a:ext>
              </a:extLst>
            </p:cNvPr>
            <p:cNvSpPr/>
            <p:nvPr/>
          </p:nvSpPr>
          <p:spPr>
            <a:xfrm>
              <a:off x="2023702" y="2480597"/>
              <a:ext cx="5850" cy="5848"/>
            </a:xfrm>
            <a:custGeom>
              <a:avLst/>
              <a:gdLst/>
              <a:ahLst/>
              <a:cxnLst/>
              <a:rect l="l" t="t" r="r" b="b"/>
              <a:pathLst>
                <a:path w="217" h="217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17" y="217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8414;p75">
              <a:extLst>
                <a:ext uri="{FF2B5EF4-FFF2-40B4-BE49-F238E27FC236}">
                  <a16:creationId xmlns="" xmlns:a16="http://schemas.microsoft.com/office/drawing/2014/main" id="{BC6583E2-C84C-4A7C-ACC5-A03A49548700}"/>
                </a:ext>
              </a:extLst>
            </p:cNvPr>
            <p:cNvSpPr/>
            <p:nvPr/>
          </p:nvSpPr>
          <p:spPr>
            <a:xfrm>
              <a:off x="1983994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8415;p75">
              <a:extLst>
                <a:ext uri="{FF2B5EF4-FFF2-40B4-BE49-F238E27FC236}">
                  <a16:creationId xmlns="" xmlns:a16="http://schemas.microsoft.com/office/drawing/2014/main" id="{2C2A00EF-64C8-4963-A105-C4C0CEC378C7}"/>
                </a:ext>
              </a:extLst>
            </p:cNvPr>
            <p:cNvSpPr/>
            <p:nvPr/>
          </p:nvSpPr>
          <p:spPr>
            <a:xfrm>
              <a:off x="1983994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8416;p75">
              <a:extLst>
                <a:ext uri="{FF2B5EF4-FFF2-40B4-BE49-F238E27FC236}">
                  <a16:creationId xmlns="" xmlns:a16="http://schemas.microsoft.com/office/drawing/2014/main" id="{BCD19B7D-9099-471F-8C39-B1A88AE7730C}"/>
                </a:ext>
              </a:extLst>
            </p:cNvPr>
            <p:cNvSpPr/>
            <p:nvPr/>
          </p:nvSpPr>
          <p:spPr>
            <a:xfrm>
              <a:off x="1951321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8417;p75">
              <a:extLst>
                <a:ext uri="{FF2B5EF4-FFF2-40B4-BE49-F238E27FC236}">
                  <a16:creationId xmlns="" xmlns:a16="http://schemas.microsoft.com/office/drawing/2014/main" id="{2C5D116A-3025-46C1-8165-6C80C51D0740}"/>
                </a:ext>
              </a:extLst>
            </p:cNvPr>
            <p:cNvSpPr/>
            <p:nvPr/>
          </p:nvSpPr>
          <p:spPr>
            <a:xfrm>
              <a:off x="1951321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8418;p75">
              <a:extLst>
                <a:ext uri="{FF2B5EF4-FFF2-40B4-BE49-F238E27FC236}">
                  <a16:creationId xmlns="" xmlns:a16="http://schemas.microsoft.com/office/drawing/2014/main" id="{3DC4859A-9597-4305-B21F-9630CD234B0A}"/>
                </a:ext>
              </a:extLst>
            </p:cNvPr>
            <p:cNvSpPr/>
            <p:nvPr/>
          </p:nvSpPr>
          <p:spPr>
            <a:xfrm>
              <a:off x="1911640" y="2480597"/>
              <a:ext cx="15177" cy="5848"/>
            </a:xfrm>
            <a:custGeom>
              <a:avLst/>
              <a:gdLst/>
              <a:ahLst/>
              <a:cxnLst/>
              <a:rect l="l" t="t" r="r" b="b"/>
              <a:pathLst>
                <a:path w="563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8419;p75">
              <a:extLst>
                <a:ext uri="{FF2B5EF4-FFF2-40B4-BE49-F238E27FC236}">
                  <a16:creationId xmlns="" xmlns:a16="http://schemas.microsoft.com/office/drawing/2014/main" id="{55C56E2E-930B-4B55-ADA4-F2A03EEDCE00}"/>
                </a:ext>
              </a:extLst>
            </p:cNvPr>
            <p:cNvSpPr/>
            <p:nvPr/>
          </p:nvSpPr>
          <p:spPr>
            <a:xfrm>
              <a:off x="1911640" y="2480597"/>
              <a:ext cx="15177" cy="5848"/>
            </a:xfrm>
            <a:custGeom>
              <a:avLst/>
              <a:gdLst/>
              <a:ahLst/>
              <a:cxnLst/>
              <a:rect l="l" t="t" r="r" b="b"/>
              <a:pathLst>
                <a:path w="563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8420;p75">
              <a:extLst>
                <a:ext uri="{FF2B5EF4-FFF2-40B4-BE49-F238E27FC236}">
                  <a16:creationId xmlns="" xmlns:a16="http://schemas.microsoft.com/office/drawing/2014/main" id="{564E34A2-B732-483F-8D04-C2ED180C9F3D}"/>
                </a:ext>
              </a:extLst>
            </p:cNvPr>
            <p:cNvSpPr/>
            <p:nvPr/>
          </p:nvSpPr>
          <p:spPr>
            <a:xfrm>
              <a:off x="1880100" y="2480597"/>
              <a:ext cx="5877" cy="5848"/>
            </a:xfrm>
            <a:custGeom>
              <a:avLst/>
              <a:gdLst/>
              <a:ahLst/>
              <a:cxnLst/>
              <a:rect l="l" t="t" r="r" b="b"/>
              <a:pathLst>
                <a:path w="218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17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8421;p75">
              <a:extLst>
                <a:ext uri="{FF2B5EF4-FFF2-40B4-BE49-F238E27FC236}">
                  <a16:creationId xmlns="" xmlns:a16="http://schemas.microsoft.com/office/drawing/2014/main" id="{729B48F2-EFF1-4EFC-B012-F9DFD2DAE31E}"/>
                </a:ext>
              </a:extLst>
            </p:cNvPr>
            <p:cNvSpPr/>
            <p:nvPr/>
          </p:nvSpPr>
          <p:spPr>
            <a:xfrm>
              <a:off x="1880100" y="2480597"/>
              <a:ext cx="5877" cy="5848"/>
            </a:xfrm>
            <a:custGeom>
              <a:avLst/>
              <a:gdLst/>
              <a:ahLst/>
              <a:cxnLst/>
              <a:rect l="l" t="t" r="r" b="b"/>
              <a:pathLst>
                <a:path w="218" h="217" fill="none" extrusionOk="0">
                  <a:moveTo>
                    <a:pt x="217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17" y="217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8422;p75">
              <a:extLst>
                <a:ext uri="{FF2B5EF4-FFF2-40B4-BE49-F238E27FC236}">
                  <a16:creationId xmlns="" xmlns:a16="http://schemas.microsoft.com/office/drawing/2014/main" id="{57FFCA4C-AD5B-4119-8F27-1941F39D7D5E}"/>
                </a:ext>
              </a:extLst>
            </p:cNvPr>
            <p:cNvSpPr/>
            <p:nvPr/>
          </p:nvSpPr>
          <p:spPr>
            <a:xfrm>
              <a:off x="1840418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8423;p75">
              <a:extLst>
                <a:ext uri="{FF2B5EF4-FFF2-40B4-BE49-F238E27FC236}">
                  <a16:creationId xmlns="" xmlns:a16="http://schemas.microsoft.com/office/drawing/2014/main" id="{30F33D21-86DF-4EF4-AF2C-410006E37DC9}"/>
                </a:ext>
              </a:extLst>
            </p:cNvPr>
            <p:cNvSpPr/>
            <p:nvPr/>
          </p:nvSpPr>
          <p:spPr>
            <a:xfrm>
              <a:off x="1840418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8424;p75">
              <a:extLst>
                <a:ext uri="{FF2B5EF4-FFF2-40B4-BE49-F238E27FC236}">
                  <a16:creationId xmlns="" xmlns:a16="http://schemas.microsoft.com/office/drawing/2014/main" id="{2F10104E-F951-447A-9FEF-59147C1E0078}"/>
                </a:ext>
              </a:extLst>
            </p:cNvPr>
            <p:cNvSpPr/>
            <p:nvPr/>
          </p:nvSpPr>
          <p:spPr>
            <a:xfrm>
              <a:off x="1808905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8425;p75">
              <a:extLst>
                <a:ext uri="{FF2B5EF4-FFF2-40B4-BE49-F238E27FC236}">
                  <a16:creationId xmlns="" xmlns:a16="http://schemas.microsoft.com/office/drawing/2014/main" id="{4E32A360-BE68-452B-B8E4-F5230D13BEAE}"/>
                </a:ext>
              </a:extLst>
            </p:cNvPr>
            <p:cNvSpPr/>
            <p:nvPr/>
          </p:nvSpPr>
          <p:spPr>
            <a:xfrm>
              <a:off x="1808905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8426;p75">
              <a:extLst>
                <a:ext uri="{FF2B5EF4-FFF2-40B4-BE49-F238E27FC236}">
                  <a16:creationId xmlns="" xmlns:a16="http://schemas.microsoft.com/office/drawing/2014/main" id="{CB477D55-A02F-446E-B280-998DDAA0CA54}"/>
                </a:ext>
              </a:extLst>
            </p:cNvPr>
            <p:cNvSpPr/>
            <p:nvPr/>
          </p:nvSpPr>
          <p:spPr>
            <a:xfrm>
              <a:off x="1768037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8427;p75">
              <a:extLst>
                <a:ext uri="{FF2B5EF4-FFF2-40B4-BE49-F238E27FC236}">
                  <a16:creationId xmlns="" xmlns:a16="http://schemas.microsoft.com/office/drawing/2014/main" id="{AA40FD00-1922-42A7-8828-FCEE541D124F}"/>
                </a:ext>
              </a:extLst>
            </p:cNvPr>
            <p:cNvSpPr/>
            <p:nvPr/>
          </p:nvSpPr>
          <p:spPr>
            <a:xfrm>
              <a:off x="1768037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8428;p75">
              <a:extLst>
                <a:ext uri="{FF2B5EF4-FFF2-40B4-BE49-F238E27FC236}">
                  <a16:creationId xmlns="" xmlns:a16="http://schemas.microsoft.com/office/drawing/2014/main" id="{D6ED92A1-E829-4D1F-BC18-E63427CA6BA3}"/>
                </a:ext>
              </a:extLst>
            </p:cNvPr>
            <p:cNvSpPr/>
            <p:nvPr/>
          </p:nvSpPr>
          <p:spPr>
            <a:xfrm>
              <a:off x="1736524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8429;p75">
              <a:extLst>
                <a:ext uri="{FF2B5EF4-FFF2-40B4-BE49-F238E27FC236}">
                  <a16:creationId xmlns="" xmlns:a16="http://schemas.microsoft.com/office/drawing/2014/main" id="{FC187DB8-B916-4191-86B6-5FE3F10ED16C}"/>
                </a:ext>
              </a:extLst>
            </p:cNvPr>
            <p:cNvSpPr/>
            <p:nvPr/>
          </p:nvSpPr>
          <p:spPr>
            <a:xfrm>
              <a:off x="1736524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8430;p75">
              <a:extLst>
                <a:ext uri="{FF2B5EF4-FFF2-40B4-BE49-F238E27FC236}">
                  <a16:creationId xmlns="" xmlns:a16="http://schemas.microsoft.com/office/drawing/2014/main" id="{C6CF5969-E78A-4B40-979D-F60DFC261EEA}"/>
                </a:ext>
              </a:extLst>
            </p:cNvPr>
            <p:cNvSpPr/>
            <p:nvPr/>
          </p:nvSpPr>
          <p:spPr>
            <a:xfrm>
              <a:off x="169684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8431;p75">
              <a:extLst>
                <a:ext uri="{FF2B5EF4-FFF2-40B4-BE49-F238E27FC236}">
                  <a16:creationId xmlns="" xmlns:a16="http://schemas.microsoft.com/office/drawing/2014/main" id="{F5181786-A024-4C22-BE44-84B18ACF6513}"/>
                </a:ext>
              </a:extLst>
            </p:cNvPr>
            <p:cNvSpPr/>
            <p:nvPr/>
          </p:nvSpPr>
          <p:spPr>
            <a:xfrm>
              <a:off x="169684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8432;p75">
              <a:extLst>
                <a:ext uri="{FF2B5EF4-FFF2-40B4-BE49-F238E27FC236}">
                  <a16:creationId xmlns="" xmlns:a16="http://schemas.microsoft.com/office/drawing/2014/main" id="{A4DE93B9-8484-4CB1-8613-CC25E0CD1AC6}"/>
                </a:ext>
              </a:extLst>
            </p:cNvPr>
            <p:cNvSpPr/>
            <p:nvPr/>
          </p:nvSpPr>
          <p:spPr>
            <a:xfrm>
              <a:off x="1652497" y="2439744"/>
              <a:ext cx="473940" cy="15198"/>
            </a:xfrm>
            <a:custGeom>
              <a:avLst/>
              <a:gdLst/>
              <a:ahLst/>
              <a:cxnLst/>
              <a:rect l="l" t="t" r="r" b="b"/>
              <a:pathLst>
                <a:path w="17581" h="564" extrusionOk="0">
                  <a:moveTo>
                    <a:pt x="0" y="1"/>
                  </a:moveTo>
                  <a:lnTo>
                    <a:pt x="346" y="564"/>
                  </a:lnTo>
                  <a:lnTo>
                    <a:pt x="476" y="564"/>
                  </a:lnTo>
                  <a:lnTo>
                    <a:pt x="476" y="1"/>
                  </a:lnTo>
                  <a:close/>
                  <a:moveTo>
                    <a:pt x="736" y="1"/>
                  </a:moveTo>
                  <a:lnTo>
                    <a:pt x="736" y="564"/>
                  </a:lnTo>
                  <a:lnTo>
                    <a:pt x="1645" y="564"/>
                  </a:lnTo>
                  <a:lnTo>
                    <a:pt x="1645" y="1"/>
                  </a:lnTo>
                  <a:close/>
                  <a:moveTo>
                    <a:pt x="2208" y="1"/>
                  </a:moveTo>
                  <a:lnTo>
                    <a:pt x="2208" y="564"/>
                  </a:lnTo>
                  <a:lnTo>
                    <a:pt x="3118" y="564"/>
                  </a:lnTo>
                  <a:lnTo>
                    <a:pt x="3118" y="1"/>
                  </a:lnTo>
                  <a:close/>
                  <a:moveTo>
                    <a:pt x="3378" y="1"/>
                  </a:moveTo>
                  <a:lnTo>
                    <a:pt x="3378" y="564"/>
                  </a:lnTo>
                  <a:lnTo>
                    <a:pt x="4287" y="564"/>
                  </a:lnTo>
                  <a:lnTo>
                    <a:pt x="4287" y="1"/>
                  </a:lnTo>
                  <a:close/>
                  <a:moveTo>
                    <a:pt x="4850" y="1"/>
                  </a:moveTo>
                  <a:lnTo>
                    <a:pt x="4850" y="564"/>
                  </a:lnTo>
                  <a:lnTo>
                    <a:pt x="5802" y="564"/>
                  </a:lnTo>
                  <a:lnTo>
                    <a:pt x="5802" y="1"/>
                  </a:lnTo>
                  <a:close/>
                  <a:moveTo>
                    <a:pt x="6062" y="1"/>
                  </a:moveTo>
                  <a:lnTo>
                    <a:pt x="6062" y="564"/>
                  </a:lnTo>
                  <a:lnTo>
                    <a:pt x="6972" y="564"/>
                  </a:lnTo>
                  <a:lnTo>
                    <a:pt x="6972" y="1"/>
                  </a:lnTo>
                  <a:close/>
                  <a:moveTo>
                    <a:pt x="7535" y="1"/>
                  </a:moveTo>
                  <a:lnTo>
                    <a:pt x="7535" y="564"/>
                  </a:lnTo>
                  <a:lnTo>
                    <a:pt x="8444" y="564"/>
                  </a:lnTo>
                  <a:lnTo>
                    <a:pt x="8444" y="1"/>
                  </a:lnTo>
                  <a:close/>
                  <a:moveTo>
                    <a:pt x="8660" y="1"/>
                  </a:moveTo>
                  <a:lnTo>
                    <a:pt x="8660" y="564"/>
                  </a:lnTo>
                  <a:lnTo>
                    <a:pt x="9613" y="564"/>
                  </a:lnTo>
                  <a:lnTo>
                    <a:pt x="9613" y="1"/>
                  </a:lnTo>
                  <a:close/>
                  <a:moveTo>
                    <a:pt x="10176" y="1"/>
                  </a:moveTo>
                  <a:lnTo>
                    <a:pt x="10176" y="564"/>
                  </a:lnTo>
                  <a:lnTo>
                    <a:pt x="11085" y="564"/>
                  </a:lnTo>
                  <a:lnTo>
                    <a:pt x="11085" y="1"/>
                  </a:lnTo>
                  <a:close/>
                  <a:moveTo>
                    <a:pt x="11345" y="1"/>
                  </a:moveTo>
                  <a:lnTo>
                    <a:pt x="11345" y="564"/>
                  </a:lnTo>
                  <a:lnTo>
                    <a:pt x="12298" y="564"/>
                  </a:lnTo>
                  <a:lnTo>
                    <a:pt x="12298" y="1"/>
                  </a:lnTo>
                  <a:close/>
                  <a:moveTo>
                    <a:pt x="12861" y="1"/>
                  </a:moveTo>
                  <a:lnTo>
                    <a:pt x="12861" y="564"/>
                  </a:lnTo>
                  <a:lnTo>
                    <a:pt x="13770" y="564"/>
                  </a:lnTo>
                  <a:lnTo>
                    <a:pt x="13770" y="1"/>
                  </a:lnTo>
                  <a:close/>
                  <a:moveTo>
                    <a:pt x="13987" y="1"/>
                  </a:moveTo>
                  <a:lnTo>
                    <a:pt x="13987" y="564"/>
                  </a:lnTo>
                  <a:lnTo>
                    <a:pt x="14939" y="564"/>
                  </a:lnTo>
                  <a:lnTo>
                    <a:pt x="14939" y="1"/>
                  </a:lnTo>
                  <a:close/>
                  <a:moveTo>
                    <a:pt x="15502" y="1"/>
                  </a:moveTo>
                  <a:lnTo>
                    <a:pt x="15502" y="564"/>
                  </a:lnTo>
                  <a:lnTo>
                    <a:pt x="16411" y="564"/>
                  </a:lnTo>
                  <a:lnTo>
                    <a:pt x="16411" y="1"/>
                  </a:lnTo>
                  <a:close/>
                  <a:moveTo>
                    <a:pt x="16671" y="1"/>
                  </a:moveTo>
                  <a:lnTo>
                    <a:pt x="16671" y="564"/>
                  </a:lnTo>
                  <a:lnTo>
                    <a:pt x="17191" y="564"/>
                  </a:lnTo>
                  <a:lnTo>
                    <a:pt x="17581" y="131"/>
                  </a:lnTo>
                  <a:lnTo>
                    <a:pt x="1758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8433;p75">
              <a:extLst>
                <a:ext uri="{FF2B5EF4-FFF2-40B4-BE49-F238E27FC236}">
                  <a16:creationId xmlns="" xmlns:a16="http://schemas.microsoft.com/office/drawing/2014/main" id="{CDDBF002-8B5E-498F-92F4-63DF8CB80122}"/>
                </a:ext>
              </a:extLst>
            </p:cNvPr>
            <p:cNvSpPr/>
            <p:nvPr/>
          </p:nvSpPr>
          <p:spPr>
            <a:xfrm>
              <a:off x="1652497" y="2439744"/>
              <a:ext cx="12859" cy="15198"/>
            </a:xfrm>
            <a:custGeom>
              <a:avLst/>
              <a:gdLst/>
              <a:ahLst/>
              <a:cxnLst/>
              <a:rect l="l" t="t" r="r" b="b"/>
              <a:pathLst>
                <a:path w="477" h="564" fill="none" extrusionOk="0">
                  <a:moveTo>
                    <a:pt x="476" y="1"/>
                  </a:moveTo>
                  <a:lnTo>
                    <a:pt x="0" y="1"/>
                  </a:lnTo>
                  <a:lnTo>
                    <a:pt x="346" y="564"/>
                  </a:lnTo>
                  <a:lnTo>
                    <a:pt x="476" y="564"/>
                  </a:lnTo>
                  <a:lnTo>
                    <a:pt x="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8434;p75">
              <a:extLst>
                <a:ext uri="{FF2B5EF4-FFF2-40B4-BE49-F238E27FC236}">
                  <a16:creationId xmlns="" xmlns:a16="http://schemas.microsoft.com/office/drawing/2014/main" id="{FE250425-A231-484E-AFAC-7B30CFF6689C}"/>
                </a:ext>
              </a:extLst>
            </p:cNvPr>
            <p:cNvSpPr/>
            <p:nvPr/>
          </p:nvSpPr>
          <p:spPr>
            <a:xfrm>
              <a:off x="1672338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8435;p75">
              <a:extLst>
                <a:ext uri="{FF2B5EF4-FFF2-40B4-BE49-F238E27FC236}">
                  <a16:creationId xmlns="" xmlns:a16="http://schemas.microsoft.com/office/drawing/2014/main" id="{95D03C87-A8E7-4122-A8E9-D70E0AB06370}"/>
                </a:ext>
              </a:extLst>
            </p:cNvPr>
            <p:cNvSpPr/>
            <p:nvPr/>
          </p:nvSpPr>
          <p:spPr>
            <a:xfrm>
              <a:off x="1712020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8436;p75">
              <a:extLst>
                <a:ext uri="{FF2B5EF4-FFF2-40B4-BE49-F238E27FC236}">
                  <a16:creationId xmlns="" xmlns:a16="http://schemas.microsoft.com/office/drawing/2014/main" id="{1996A645-DA06-4D63-8753-1C61BB6DE39A}"/>
                </a:ext>
              </a:extLst>
            </p:cNvPr>
            <p:cNvSpPr/>
            <p:nvPr/>
          </p:nvSpPr>
          <p:spPr>
            <a:xfrm>
              <a:off x="1743533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8437;p75">
              <a:extLst>
                <a:ext uri="{FF2B5EF4-FFF2-40B4-BE49-F238E27FC236}">
                  <a16:creationId xmlns="" xmlns:a16="http://schemas.microsoft.com/office/drawing/2014/main" id="{D8F214F0-5939-49AA-895D-22B68D2B8326}"/>
                </a:ext>
              </a:extLst>
            </p:cNvPr>
            <p:cNvSpPr/>
            <p:nvPr/>
          </p:nvSpPr>
          <p:spPr>
            <a:xfrm>
              <a:off x="1783214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8438;p75">
              <a:extLst>
                <a:ext uri="{FF2B5EF4-FFF2-40B4-BE49-F238E27FC236}">
                  <a16:creationId xmlns="" xmlns:a16="http://schemas.microsoft.com/office/drawing/2014/main" id="{8D843F9F-3AD0-4189-9CBE-0657A7ED66CC}"/>
                </a:ext>
              </a:extLst>
            </p:cNvPr>
            <p:cNvSpPr/>
            <p:nvPr/>
          </p:nvSpPr>
          <p:spPr>
            <a:xfrm>
              <a:off x="1815914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8439;p75">
              <a:extLst>
                <a:ext uri="{FF2B5EF4-FFF2-40B4-BE49-F238E27FC236}">
                  <a16:creationId xmlns="" xmlns:a16="http://schemas.microsoft.com/office/drawing/2014/main" id="{3E583C43-4C5D-440D-ADA0-B6C484B30BF9}"/>
                </a:ext>
              </a:extLst>
            </p:cNvPr>
            <p:cNvSpPr/>
            <p:nvPr/>
          </p:nvSpPr>
          <p:spPr>
            <a:xfrm>
              <a:off x="1855595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8440;p75">
              <a:extLst>
                <a:ext uri="{FF2B5EF4-FFF2-40B4-BE49-F238E27FC236}">
                  <a16:creationId xmlns="" xmlns:a16="http://schemas.microsoft.com/office/drawing/2014/main" id="{B1481101-7DC5-4304-8750-DE9F8155D909}"/>
                </a:ext>
              </a:extLst>
            </p:cNvPr>
            <p:cNvSpPr/>
            <p:nvPr/>
          </p:nvSpPr>
          <p:spPr>
            <a:xfrm>
              <a:off x="1885949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8441;p75">
              <a:extLst>
                <a:ext uri="{FF2B5EF4-FFF2-40B4-BE49-F238E27FC236}">
                  <a16:creationId xmlns="" xmlns:a16="http://schemas.microsoft.com/office/drawing/2014/main" id="{F2F5E8A2-6A1C-44AE-ACC8-C757EBFE9931}"/>
                </a:ext>
              </a:extLst>
            </p:cNvPr>
            <p:cNvSpPr/>
            <p:nvPr/>
          </p:nvSpPr>
          <p:spPr>
            <a:xfrm>
              <a:off x="1926790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8442;p75">
              <a:extLst>
                <a:ext uri="{FF2B5EF4-FFF2-40B4-BE49-F238E27FC236}">
                  <a16:creationId xmlns="" xmlns:a16="http://schemas.microsoft.com/office/drawing/2014/main" id="{7026CCC8-D28C-40CF-BF72-951526B2914E}"/>
                </a:ext>
              </a:extLst>
            </p:cNvPr>
            <p:cNvSpPr/>
            <p:nvPr/>
          </p:nvSpPr>
          <p:spPr>
            <a:xfrm>
              <a:off x="1958330" y="2439744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8443;p75">
              <a:extLst>
                <a:ext uri="{FF2B5EF4-FFF2-40B4-BE49-F238E27FC236}">
                  <a16:creationId xmlns="" xmlns:a16="http://schemas.microsoft.com/office/drawing/2014/main" id="{EB9C8EE2-E2B3-4B3D-B25F-A730C1A2A321}"/>
                </a:ext>
              </a:extLst>
            </p:cNvPr>
            <p:cNvSpPr/>
            <p:nvPr/>
          </p:nvSpPr>
          <p:spPr>
            <a:xfrm>
              <a:off x="1999171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8444;p75">
              <a:extLst>
                <a:ext uri="{FF2B5EF4-FFF2-40B4-BE49-F238E27FC236}">
                  <a16:creationId xmlns="" xmlns:a16="http://schemas.microsoft.com/office/drawing/2014/main" id="{0AE62A11-77FF-4FBC-8B3C-81DB0037A77B}"/>
                </a:ext>
              </a:extLst>
            </p:cNvPr>
            <p:cNvSpPr/>
            <p:nvPr/>
          </p:nvSpPr>
          <p:spPr>
            <a:xfrm>
              <a:off x="2029525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8445;p75">
              <a:extLst>
                <a:ext uri="{FF2B5EF4-FFF2-40B4-BE49-F238E27FC236}">
                  <a16:creationId xmlns="" xmlns:a16="http://schemas.microsoft.com/office/drawing/2014/main" id="{8FA4ED36-EFFE-4CEE-B956-26564FF2FF02}"/>
                </a:ext>
              </a:extLst>
            </p:cNvPr>
            <p:cNvSpPr/>
            <p:nvPr/>
          </p:nvSpPr>
          <p:spPr>
            <a:xfrm>
              <a:off x="2070393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8446;p75">
              <a:extLst>
                <a:ext uri="{FF2B5EF4-FFF2-40B4-BE49-F238E27FC236}">
                  <a16:creationId xmlns="" xmlns:a16="http://schemas.microsoft.com/office/drawing/2014/main" id="{5EFA7498-3CA4-46B9-9E9A-46B810865C08}"/>
                </a:ext>
              </a:extLst>
            </p:cNvPr>
            <p:cNvSpPr/>
            <p:nvPr/>
          </p:nvSpPr>
          <p:spPr>
            <a:xfrm>
              <a:off x="2101906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20" y="564"/>
                  </a:lnTo>
                  <a:lnTo>
                    <a:pt x="910" y="13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8447;p75">
              <a:extLst>
                <a:ext uri="{FF2B5EF4-FFF2-40B4-BE49-F238E27FC236}">
                  <a16:creationId xmlns="" xmlns:a16="http://schemas.microsoft.com/office/drawing/2014/main" id="{D802156C-6E9D-4AB5-8DBA-1A3B4AD2E450}"/>
                </a:ext>
              </a:extLst>
            </p:cNvPr>
            <p:cNvSpPr/>
            <p:nvPr/>
          </p:nvSpPr>
          <p:spPr>
            <a:xfrm>
              <a:off x="2126410" y="2439744"/>
              <a:ext cx="2372" cy="3530"/>
            </a:xfrm>
            <a:custGeom>
              <a:avLst/>
              <a:gdLst/>
              <a:ahLst/>
              <a:cxnLst/>
              <a:rect l="l" t="t" r="r" b="b"/>
              <a:pathLst>
                <a:path w="88" h="131" extrusionOk="0">
                  <a:moveTo>
                    <a:pt x="1" y="1"/>
                  </a:moveTo>
                  <a:lnTo>
                    <a:pt x="1" y="1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8448;p75">
              <a:extLst>
                <a:ext uri="{FF2B5EF4-FFF2-40B4-BE49-F238E27FC236}">
                  <a16:creationId xmlns="" xmlns:a16="http://schemas.microsoft.com/office/drawing/2014/main" id="{B0B3B423-9DB3-4F77-AA56-B48E16841093}"/>
                </a:ext>
              </a:extLst>
            </p:cNvPr>
            <p:cNvSpPr/>
            <p:nvPr/>
          </p:nvSpPr>
          <p:spPr>
            <a:xfrm>
              <a:off x="2126410" y="2439744"/>
              <a:ext cx="2372" cy="3530"/>
            </a:xfrm>
            <a:custGeom>
              <a:avLst/>
              <a:gdLst/>
              <a:ahLst/>
              <a:cxnLst/>
              <a:rect l="l" t="t" r="r" b="b"/>
              <a:pathLst>
                <a:path w="88" h="131" fill="none" extrusionOk="0">
                  <a:moveTo>
                    <a:pt x="87" y="1"/>
                  </a:moveTo>
                  <a:lnTo>
                    <a:pt x="1" y="1"/>
                  </a:lnTo>
                  <a:lnTo>
                    <a:pt x="1" y="131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8449;p75">
              <a:extLst>
                <a:ext uri="{FF2B5EF4-FFF2-40B4-BE49-F238E27FC236}">
                  <a16:creationId xmlns="" xmlns:a16="http://schemas.microsoft.com/office/drawing/2014/main" id="{9057E2CC-F426-4FE2-B5F5-F3FA2E53C00C}"/>
                </a:ext>
              </a:extLst>
            </p:cNvPr>
            <p:cNvSpPr/>
            <p:nvPr/>
          </p:nvSpPr>
          <p:spPr>
            <a:xfrm>
              <a:off x="2094897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8450;p75">
              <a:extLst>
                <a:ext uri="{FF2B5EF4-FFF2-40B4-BE49-F238E27FC236}">
                  <a16:creationId xmlns="" xmlns:a16="http://schemas.microsoft.com/office/drawing/2014/main" id="{6C2E3436-298C-4B02-B79E-EE15A6F0A3D8}"/>
                </a:ext>
              </a:extLst>
            </p:cNvPr>
            <p:cNvSpPr/>
            <p:nvPr/>
          </p:nvSpPr>
          <p:spPr>
            <a:xfrm>
              <a:off x="2094897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8451;p75">
              <a:extLst>
                <a:ext uri="{FF2B5EF4-FFF2-40B4-BE49-F238E27FC236}">
                  <a16:creationId xmlns="" xmlns:a16="http://schemas.microsoft.com/office/drawing/2014/main" id="{2553AED8-7762-47E5-BED5-0CCDF14FEDBB}"/>
                </a:ext>
              </a:extLst>
            </p:cNvPr>
            <p:cNvSpPr/>
            <p:nvPr/>
          </p:nvSpPr>
          <p:spPr>
            <a:xfrm>
              <a:off x="205521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8452;p75">
              <a:extLst>
                <a:ext uri="{FF2B5EF4-FFF2-40B4-BE49-F238E27FC236}">
                  <a16:creationId xmlns="" xmlns:a16="http://schemas.microsoft.com/office/drawing/2014/main" id="{41D83423-8958-43E4-9B99-3726ECAC28AE}"/>
                </a:ext>
              </a:extLst>
            </p:cNvPr>
            <p:cNvSpPr/>
            <p:nvPr/>
          </p:nvSpPr>
          <p:spPr>
            <a:xfrm>
              <a:off x="205521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8453;p75">
              <a:extLst>
                <a:ext uri="{FF2B5EF4-FFF2-40B4-BE49-F238E27FC236}">
                  <a16:creationId xmlns="" xmlns:a16="http://schemas.microsoft.com/office/drawing/2014/main" id="{7E785448-265C-4C2B-B91E-6C6814FA5E73}"/>
                </a:ext>
              </a:extLst>
            </p:cNvPr>
            <p:cNvSpPr/>
            <p:nvPr/>
          </p:nvSpPr>
          <p:spPr>
            <a:xfrm>
              <a:off x="2023702" y="2439744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8454;p75">
              <a:extLst>
                <a:ext uri="{FF2B5EF4-FFF2-40B4-BE49-F238E27FC236}">
                  <a16:creationId xmlns="" xmlns:a16="http://schemas.microsoft.com/office/drawing/2014/main" id="{B06FCEA1-525C-4D95-ACB4-69604AB79DC3}"/>
                </a:ext>
              </a:extLst>
            </p:cNvPr>
            <p:cNvSpPr/>
            <p:nvPr/>
          </p:nvSpPr>
          <p:spPr>
            <a:xfrm>
              <a:off x="2023702" y="2439744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8455;p75">
              <a:extLst>
                <a:ext uri="{FF2B5EF4-FFF2-40B4-BE49-F238E27FC236}">
                  <a16:creationId xmlns="" xmlns:a16="http://schemas.microsoft.com/office/drawing/2014/main" id="{E26D2E03-34A2-4556-95E5-8A0268FDFD94}"/>
                </a:ext>
              </a:extLst>
            </p:cNvPr>
            <p:cNvSpPr/>
            <p:nvPr/>
          </p:nvSpPr>
          <p:spPr>
            <a:xfrm>
              <a:off x="1983994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8456;p75">
              <a:extLst>
                <a:ext uri="{FF2B5EF4-FFF2-40B4-BE49-F238E27FC236}">
                  <a16:creationId xmlns="" xmlns:a16="http://schemas.microsoft.com/office/drawing/2014/main" id="{24ED15AC-DF25-4B3B-8308-F3606F1A7489}"/>
                </a:ext>
              </a:extLst>
            </p:cNvPr>
            <p:cNvSpPr/>
            <p:nvPr/>
          </p:nvSpPr>
          <p:spPr>
            <a:xfrm>
              <a:off x="1983994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8457;p75">
              <a:extLst>
                <a:ext uri="{FF2B5EF4-FFF2-40B4-BE49-F238E27FC236}">
                  <a16:creationId xmlns="" xmlns:a16="http://schemas.microsoft.com/office/drawing/2014/main" id="{133913F1-BD2F-4DFF-86A7-AC948B687F87}"/>
                </a:ext>
              </a:extLst>
            </p:cNvPr>
            <p:cNvSpPr/>
            <p:nvPr/>
          </p:nvSpPr>
          <p:spPr>
            <a:xfrm>
              <a:off x="1951321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8458;p75">
              <a:extLst>
                <a:ext uri="{FF2B5EF4-FFF2-40B4-BE49-F238E27FC236}">
                  <a16:creationId xmlns="" xmlns:a16="http://schemas.microsoft.com/office/drawing/2014/main" id="{CA6B3996-92B1-406B-B22B-05EF99E270C2}"/>
                </a:ext>
              </a:extLst>
            </p:cNvPr>
            <p:cNvSpPr/>
            <p:nvPr/>
          </p:nvSpPr>
          <p:spPr>
            <a:xfrm>
              <a:off x="1951321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8459;p75">
              <a:extLst>
                <a:ext uri="{FF2B5EF4-FFF2-40B4-BE49-F238E27FC236}">
                  <a16:creationId xmlns="" xmlns:a16="http://schemas.microsoft.com/office/drawing/2014/main" id="{D68F970D-D6F8-4F27-9813-67E180848F17}"/>
                </a:ext>
              </a:extLst>
            </p:cNvPr>
            <p:cNvSpPr/>
            <p:nvPr/>
          </p:nvSpPr>
          <p:spPr>
            <a:xfrm>
              <a:off x="1911640" y="2439744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8460;p75">
              <a:extLst>
                <a:ext uri="{FF2B5EF4-FFF2-40B4-BE49-F238E27FC236}">
                  <a16:creationId xmlns="" xmlns:a16="http://schemas.microsoft.com/office/drawing/2014/main" id="{C8B78793-79FC-4F92-9E82-688FD22C6A3F}"/>
                </a:ext>
              </a:extLst>
            </p:cNvPr>
            <p:cNvSpPr/>
            <p:nvPr/>
          </p:nvSpPr>
          <p:spPr>
            <a:xfrm>
              <a:off x="1911640" y="2439744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8461;p75">
              <a:extLst>
                <a:ext uri="{FF2B5EF4-FFF2-40B4-BE49-F238E27FC236}">
                  <a16:creationId xmlns="" xmlns:a16="http://schemas.microsoft.com/office/drawing/2014/main" id="{11E3B07D-F755-4500-AE90-859EC1C4C765}"/>
                </a:ext>
              </a:extLst>
            </p:cNvPr>
            <p:cNvSpPr/>
            <p:nvPr/>
          </p:nvSpPr>
          <p:spPr>
            <a:xfrm>
              <a:off x="1880100" y="243974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8462;p75">
              <a:extLst>
                <a:ext uri="{FF2B5EF4-FFF2-40B4-BE49-F238E27FC236}">
                  <a16:creationId xmlns="" xmlns:a16="http://schemas.microsoft.com/office/drawing/2014/main" id="{7AFAF89B-6F00-41C9-8527-7FF14D6629E1}"/>
                </a:ext>
              </a:extLst>
            </p:cNvPr>
            <p:cNvSpPr/>
            <p:nvPr/>
          </p:nvSpPr>
          <p:spPr>
            <a:xfrm>
              <a:off x="1880100" y="2439744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8463;p75">
              <a:extLst>
                <a:ext uri="{FF2B5EF4-FFF2-40B4-BE49-F238E27FC236}">
                  <a16:creationId xmlns="" xmlns:a16="http://schemas.microsoft.com/office/drawing/2014/main" id="{B7B8853C-FCC0-4A04-BA71-6E9BAFD631CA}"/>
                </a:ext>
              </a:extLst>
            </p:cNvPr>
            <p:cNvSpPr/>
            <p:nvPr/>
          </p:nvSpPr>
          <p:spPr>
            <a:xfrm>
              <a:off x="1840418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8464;p75">
              <a:extLst>
                <a:ext uri="{FF2B5EF4-FFF2-40B4-BE49-F238E27FC236}">
                  <a16:creationId xmlns="" xmlns:a16="http://schemas.microsoft.com/office/drawing/2014/main" id="{72ED18E7-41C3-4A68-A7FD-67F9DE844BAD}"/>
                </a:ext>
              </a:extLst>
            </p:cNvPr>
            <p:cNvSpPr/>
            <p:nvPr/>
          </p:nvSpPr>
          <p:spPr>
            <a:xfrm>
              <a:off x="1840418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8465;p75">
              <a:extLst>
                <a:ext uri="{FF2B5EF4-FFF2-40B4-BE49-F238E27FC236}">
                  <a16:creationId xmlns="" xmlns:a16="http://schemas.microsoft.com/office/drawing/2014/main" id="{1BCBB479-5607-4870-AB31-E460897817D5}"/>
                </a:ext>
              </a:extLst>
            </p:cNvPr>
            <p:cNvSpPr/>
            <p:nvPr/>
          </p:nvSpPr>
          <p:spPr>
            <a:xfrm>
              <a:off x="180890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8466;p75">
              <a:extLst>
                <a:ext uri="{FF2B5EF4-FFF2-40B4-BE49-F238E27FC236}">
                  <a16:creationId xmlns="" xmlns:a16="http://schemas.microsoft.com/office/drawing/2014/main" id="{6AA3B1C2-2CB0-4450-B5C0-55478B743481}"/>
                </a:ext>
              </a:extLst>
            </p:cNvPr>
            <p:cNvSpPr/>
            <p:nvPr/>
          </p:nvSpPr>
          <p:spPr>
            <a:xfrm>
              <a:off x="1808905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8467;p75">
              <a:extLst>
                <a:ext uri="{FF2B5EF4-FFF2-40B4-BE49-F238E27FC236}">
                  <a16:creationId xmlns="" xmlns:a16="http://schemas.microsoft.com/office/drawing/2014/main" id="{01847E29-0CD7-440F-AFFB-5BBABDB89694}"/>
                </a:ext>
              </a:extLst>
            </p:cNvPr>
            <p:cNvSpPr/>
            <p:nvPr/>
          </p:nvSpPr>
          <p:spPr>
            <a:xfrm>
              <a:off x="1768037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8468;p75">
              <a:extLst>
                <a:ext uri="{FF2B5EF4-FFF2-40B4-BE49-F238E27FC236}">
                  <a16:creationId xmlns="" xmlns:a16="http://schemas.microsoft.com/office/drawing/2014/main" id="{218B842A-6642-4E54-AE4A-2DFEBCF6B88F}"/>
                </a:ext>
              </a:extLst>
            </p:cNvPr>
            <p:cNvSpPr/>
            <p:nvPr/>
          </p:nvSpPr>
          <p:spPr>
            <a:xfrm>
              <a:off x="1768037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8469;p75">
              <a:extLst>
                <a:ext uri="{FF2B5EF4-FFF2-40B4-BE49-F238E27FC236}">
                  <a16:creationId xmlns="" xmlns:a16="http://schemas.microsoft.com/office/drawing/2014/main" id="{551637E4-B6F6-4DDC-8A75-EC0BCB0AE55B}"/>
                </a:ext>
              </a:extLst>
            </p:cNvPr>
            <p:cNvSpPr/>
            <p:nvPr/>
          </p:nvSpPr>
          <p:spPr>
            <a:xfrm>
              <a:off x="1736524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8470;p75">
              <a:extLst>
                <a:ext uri="{FF2B5EF4-FFF2-40B4-BE49-F238E27FC236}">
                  <a16:creationId xmlns="" xmlns:a16="http://schemas.microsoft.com/office/drawing/2014/main" id="{05D4703B-49C7-432F-AC79-80E4F5667657}"/>
                </a:ext>
              </a:extLst>
            </p:cNvPr>
            <p:cNvSpPr/>
            <p:nvPr/>
          </p:nvSpPr>
          <p:spPr>
            <a:xfrm>
              <a:off x="1736524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8471;p75">
              <a:extLst>
                <a:ext uri="{FF2B5EF4-FFF2-40B4-BE49-F238E27FC236}">
                  <a16:creationId xmlns="" xmlns:a16="http://schemas.microsoft.com/office/drawing/2014/main" id="{C66A034C-6595-4618-8566-E76534DC8309}"/>
                </a:ext>
              </a:extLst>
            </p:cNvPr>
            <p:cNvSpPr/>
            <p:nvPr/>
          </p:nvSpPr>
          <p:spPr>
            <a:xfrm>
              <a:off x="169684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8472;p75">
              <a:extLst>
                <a:ext uri="{FF2B5EF4-FFF2-40B4-BE49-F238E27FC236}">
                  <a16:creationId xmlns="" xmlns:a16="http://schemas.microsoft.com/office/drawing/2014/main" id="{D4E133E4-D16B-4A49-8B00-57E57E5855EB}"/>
                </a:ext>
              </a:extLst>
            </p:cNvPr>
            <p:cNvSpPr/>
            <p:nvPr/>
          </p:nvSpPr>
          <p:spPr>
            <a:xfrm>
              <a:off x="169684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8473;p75">
              <a:extLst>
                <a:ext uri="{FF2B5EF4-FFF2-40B4-BE49-F238E27FC236}">
                  <a16:creationId xmlns="" xmlns:a16="http://schemas.microsoft.com/office/drawing/2014/main" id="{15E87E84-B374-4B35-8C6B-3FC4AA270390}"/>
                </a:ext>
              </a:extLst>
            </p:cNvPr>
            <p:cNvSpPr/>
            <p:nvPr/>
          </p:nvSpPr>
          <p:spPr>
            <a:xfrm>
              <a:off x="1665329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8474;p75">
              <a:extLst>
                <a:ext uri="{FF2B5EF4-FFF2-40B4-BE49-F238E27FC236}">
                  <a16:creationId xmlns="" xmlns:a16="http://schemas.microsoft.com/office/drawing/2014/main" id="{8DF17EF1-A429-440C-827D-97DD50E76BE1}"/>
                </a:ext>
              </a:extLst>
            </p:cNvPr>
            <p:cNvSpPr/>
            <p:nvPr/>
          </p:nvSpPr>
          <p:spPr>
            <a:xfrm>
              <a:off x="1665329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8475;p75">
              <a:extLst>
                <a:ext uri="{FF2B5EF4-FFF2-40B4-BE49-F238E27FC236}">
                  <a16:creationId xmlns="" xmlns:a16="http://schemas.microsoft.com/office/drawing/2014/main" id="{B7348323-C235-467D-9625-374747D4591F}"/>
                </a:ext>
              </a:extLst>
            </p:cNvPr>
            <p:cNvSpPr/>
            <p:nvPr/>
          </p:nvSpPr>
          <p:spPr>
            <a:xfrm>
              <a:off x="1743533" y="2410587"/>
              <a:ext cx="10540" cy="4689"/>
            </a:xfrm>
            <a:custGeom>
              <a:avLst/>
              <a:gdLst/>
              <a:ahLst/>
              <a:cxnLst/>
              <a:rect l="l" t="t" r="r" b="b"/>
              <a:pathLst>
                <a:path w="391" h="174" extrusionOk="0">
                  <a:moveTo>
                    <a:pt x="1" y="0"/>
                  </a:moveTo>
                  <a:lnTo>
                    <a:pt x="1" y="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8476;p75">
              <a:extLst>
                <a:ext uri="{FF2B5EF4-FFF2-40B4-BE49-F238E27FC236}">
                  <a16:creationId xmlns="" xmlns:a16="http://schemas.microsoft.com/office/drawing/2014/main" id="{7EC2F35E-E20C-4847-9665-6FE066D1CA73}"/>
                </a:ext>
              </a:extLst>
            </p:cNvPr>
            <p:cNvSpPr/>
            <p:nvPr/>
          </p:nvSpPr>
          <p:spPr>
            <a:xfrm>
              <a:off x="1743533" y="2410587"/>
              <a:ext cx="10540" cy="4689"/>
            </a:xfrm>
            <a:custGeom>
              <a:avLst/>
              <a:gdLst/>
              <a:ahLst/>
              <a:cxnLst/>
              <a:rect l="l" t="t" r="r" b="b"/>
              <a:pathLst>
                <a:path w="391" h="1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8477;p75">
              <a:extLst>
                <a:ext uri="{FF2B5EF4-FFF2-40B4-BE49-F238E27FC236}">
                  <a16:creationId xmlns="" xmlns:a16="http://schemas.microsoft.com/office/drawing/2014/main" id="{BE9E41A1-99F1-48AE-8A20-669BD95EA2BF}"/>
                </a:ext>
              </a:extLst>
            </p:cNvPr>
            <p:cNvSpPr/>
            <p:nvPr/>
          </p:nvSpPr>
          <p:spPr>
            <a:xfrm>
              <a:off x="1639639" y="2408243"/>
              <a:ext cx="114435" cy="7033"/>
            </a:xfrm>
            <a:custGeom>
              <a:avLst/>
              <a:gdLst/>
              <a:ahLst/>
              <a:cxnLst/>
              <a:rect l="l" t="t" r="r" b="b"/>
              <a:pathLst>
                <a:path w="4245" h="261" extrusionOk="0">
                  <a:moveTo>
                    <a:pt x="1" y="1"/>
                  </a:move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  <a:close/>
                  <a:moveTo>
                    <a:pt x="1213" y="1"/>
                  </a:moveTo>
                  <a:lnTo>
                    <a:pt x="1213" y="261"/>
                  </a:lnTo>
                  <a:lnTo>
                    <a:pt x="2122" y="261"/>
                  </a:lnTo>
                  <a:lnTo>
                    <a:pt x="2122" y="1"/>
                  </a:lnTo>
                  <a:close/>
                  <a:moveTo>
                    <a:pt x="2685" y="1"/>
                  </a:moveTo>
                  <a:lnTo>
                    <a:pt x="2685" y="261"/>
                  </a:lnTo>
                  <a:lnTo>
                    <a:pt x="3595" y="261"/>
                  </a:lnTo>
                  <a:lnTo>
                    <a:pt x="3595" y="1"/>
                  </a:lnTo>
                  <a:close/>
                  <a:moveTo>
                    <a:pt x="3855" y="87"/>
                  </a:moveTo>
                  <a:lnTo>
                    <a:pt x="3855" y="261"/>
                  </a:lnTo>
                  <a:lnTo>
                    <a:pt x="4244" y="261"/>
                  </a:lnTo>
                  <a:lnTo>
                    <a:pt x="3855" y="8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8478;p75">
              <a:extLst>
                <a:ext uri="{FF2B5EF4-FFF2-40B4-BE49-F238E27FC236}">
                  <a16:creationId xmlns="" xmlns:a16="http://schemas.microsoft.com/office/drawing/2014/main" id="{999A0ECF-3838-49A5-81AC-D90AC165B3C7}"/>
                </a:ext>
              </a:extLst>
            </p:cNvPr>
            <p:cNvSpPr/>
            <p:nvPr/>
          </p:nvSpPr>
          <p:spPr>
            <a:xfrm>
              <a:off x="1743533" y="2410587"/>
              <a:ext cx="10540" cy="4689"/>
            </a:xfrm>
            <a:custGeom>
              <a:avLst/>
              <a:gdLst/>
              <a:ahLst/>
              <a:cxnLst/>
              <a:rect l="l" t="t" r="r" b="b"/>
              <a:pathLst>
                <a:path w="391" h="174" fill="none" extrusionOk="0">
                  <a:moveTo>
                    <a:pt x="1" y="0"/>
                  </a:moveTo>
                  <a:lnTo>
                    <a:pt x="1" y="174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8479;p75">
              <a:extLst>
                <a:ext uri="{FF2B5EF4-FFF2-40B4-BE49-F238E27FC236}">
                  <a16:creationId xmlns="" xmlns:a16="http://schemas.microsoft.com/office/drawing/2014/main" id="{E33FA508-55F1-43A8-B7B9-D0A305A24613}"/>
                </a:ext>
              </a:extLst>
            </p:cNvPr>
            <p:cNvSpPr/>
            <p:nvPr/>
          </p:nvSpPr>
          <p:spPr>
            <a:xfrm>
              <a:off x="1639639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8480;p75">
              <a:extLst>
                <a:ext uri="{FF2B5EF4-FFF2-40B4-BE49-F238E27FC236}">
                  <a16:creationId xmlns="" xmlns:a16="http://schemas.microsoft.com/office/drawing/2014/main" id="{2EE5C52B-5698-45AB-9E7F-D6F98D1073D1}"/>
                </a:ext>
              </a:extLst>
            </p:cNvPr>
            <p:cNvSpPr/>
            <p:nvPr/>
          </p:nvSpPr>
          <p:spPr>
            <a:xfrm>
              <a:off x="1672338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8481;p75">
              <a:extLst>
                <a:ext uri="{FF2B5EF4-FFF2-40B4-BE49-F238E27FC236}">
                  <a16:creationId xmlns="" xmlns:a16="http://schemas.microsoft.com/office/drawing/2014/main" id="{DB447F88-BAAB-45DF-80C2-BF1AF77B9C4D}"/>
                </a:ext>
              </a:extLst>
            </p:cNvPr>
            <p:cNvSpPr/>
            <p:nvPr/>
          </p:nvSpPr>
          <p:spPr>
            <a:xfrm>
              <a:off x="1712020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8482;p75">
              <a:extLst>
                <a:ext uri="{FF2B5EF4-FFF2-40B4-BE49-F238E27FC236}">
                  <a16:creationId xmlns="" xmlns:a16="http://schemas.microsoft.com/office/drawing/2014/main" id="{AE0F7FEC-9A2D-4582-B835-1A712CB01009}"/>
                </a:ext>
              </a:extLst>
            </p:cNvPr>
            <p:cNvSpPr/>
            <p:nvPr/>
          </p:nvSpPr>
          <p:spPr>
            <a:xfrm>
              <a:off x="1740028" y="2408243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87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8483;p75">
              <a:extLst>
                <a:ext uri="{FF2B5EF4-FFF2-40B4-BE49-F238E27FC236}">
                  <a16:creationId xmlns="" xmlns:a16="http://schemas.microsoft.com/office/drawing/2014/main" id="{0CB3CB68-CFFA-4381-8E46-DD50B3A0EBA5}"/>
                </a:ext>
              </a:extLst>
            </p:cNvPr>
            <p:cNvSpPr/>
            <p:nvPr/>
          </p:nvSpPr>
          <p:spPr>
            <a:xfrm>
              <a:off x="1740028" y="2408243"/>
              <a:ext cx="2372" cy="1186"/>
            </a:xfrm>
            <a:custGeom>
              <a:avLst/>
              <a:gdLst/>
              <a:ahLst/>
              <a:cxnLst/>
              <a:rect l="l" t="t" r="r" b="b"/>
              <a:pathLst>
                <a:path w="88" h="4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87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8484;p75">
              <a:extLst>
                <a:ext uri="{FF2B5EF4-FFF2-40B4-BE49-F238E27FC236}">
                  <a16:creationId xmlns="" xmlns:a16="http://schemas.microsoft.com/office/drawing/2014/main" id="{C73D5693-7AA5-44A8-B5A7-F7CC9092C6D3}"/>
                </a:ext>
              </a:extLst>
            </p:cNvPr>
            <p:cNvSpPr/>
            <p:nvPr/>
          </p:nvSpPr>
          <p:spPr>
            <a:xfrm>
              <a:off x="1736524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87"/>
                  </a:lnTo>
                  <a:lnTo>
                    <a:pt x="217" y="4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8485;p75">
              <a:extLst>
                <a:ext uri="{FF2B5EF4-FFF2-40B4-BE49-F238E27FC236}">
                  <a16:creationId xmlns="" xmlns:a16="http://schemas.microsoft.com/office/drawing/2014/main" id="{72E85B6B-D08B-4CE1-904E-DCB2C958664F}"/>
                </a:ext>
              </a:extLst>
            </p:cNvPr>
            <p:cNvSpPr/>
            <p:nvPr/>
          </p:nvSpPr>
          <p:spPr>
            <a:xfrm>
              <a:off x="1736524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13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87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8486;p75">
              <a:extLst>
                <a:ext uri="{FF2B5EF4-FFF2-40B4-BE49-F238E27FC236}">
                  <a16:creationId xmlns="" xmlns:a16="http://schemas.microsoft.com/office/drawing/2014/main" id="{738FBCFF-40C0-4D89-B9C6-A499E26E6B18}"/>
                </a:ext>
              </a:extLst>
            </p:cNvPr>
            <p:cNvSpPr/>
            <p:nvPr/>
          </p:nvSpPr>
          <p:spPr>
            <a:xfrm>
              <a:off x="1696842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8487;p75">
              <a:extLst>
                <a:ext uri="{FF2B5EF4-FFF2-40B4-BE49-F238E27FC236}">
                  <a16:creationId xmlns="" xmlns:a16="http://schemas.microsoft.com/office/drawing/2014/main" id="{9278A220-1DF8-4E71-98A4-3069A1881F0F}"/>
                </a:ext>
              </a:extLst>
            </p:cNvPr>
            <p:cNvSpPr/>
            <p:nvPr/>
          </p:nvSpPr>
          <p:spPr>
            <a:xfrm>
              <a:off x="1696842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8488;p75">
              <a:extLst>
                <a:ext uri="{FF2B5EF4-FFF2-40B4-BE49-F238E27FC236}">
                  <a16:creationId xmlns="" xmlns:a16="http://schemas.microsoft.com/office/drawing/2014/main" id="{8270A9B9-80C0-41B3-B1C0-AFC713064D38}"/>
                </a:ext>
              </a:extLst>
            </p:cNvPr>
            <p:cNvSpPr/>
            <p:nvPr/>
          </p:nvSpPr>
          <p:spPr>
            <a:xfrm>
              <a:off x="1665329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8489;p75">
              <a:extLst>
                <a:ext uri="{FF2B5EF4-FFF2-40B4-BE49-F238E27FC236}">
                  <a16:creationId xmlns="" xmlns:a16="http://schemas.microsoft.com/office/drawing/2014/main" id="{08A1F47E-F9B7-4F1C-80D5-F5EB516F24EC}"/>
                </a:ext>
              </a:extLst>
            </p:cNvPr>
            <p:cNvSpPr/>
            <p:nvPr/>
          </p:nvSpPr>
          <p:spPr>
            <a:xfrm>
              <a:off x="1665329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8490;p75">
              <a:extLst>
                <a:ext uri="{FF2B5EF4-FFF2-40B4-BE49-F238E27FC236}">
                  <a16:creationId xmlns="" xmlns:a16="http://schemas.microsoft.com/office/drawing/2014/main" id="{22A67330-88A0-4C55-9976-A077932DC803}"/>
                </a:ext>
              </a:extLst>
            </p:cNvPr>
            <p:cNvSpPr/>
            <p:nvPr/>
          </p:nvSpPr>
          <p:spPr>
            <a:xfrm>
              <a:off x="1636134" y="240824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extrusionOk="0">
                  <a:moveTo>
                    <a:pt x="1" y="1"/>
                  </a:moveTo>
                  <a:lnTo>
                    <a:pt x="44" y="87"/>
                  </a:lnTo>
                  <a:lnTo>
                    <a:pt x="87" y="217"/>
                  </a:lnTo>
                  <a:lnTo>
                    <a:pt x="131" y="26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8491;p75">
              <a:extLst>
                <a:ext uri="{FF2B5EF4-FFF2-40B4-BE49-F238E27FC236}">
                  <a16:creationId xmlns="" xmlns:a16="http://schemas.microsoft.com/office/drawing/2014/main" id="{E7A57E91-47A3-4F9E-89EE-BC7FCC99E56E}"/>
                </a:ext>
              </a:extLst>
            </p:cNvPr>
            <p:cNvSpPr/>
            <p:nvPr/>
          </p:nvSpPr>
          <p:spPr>
            <a:xfrm>
              <a:off x="1636134" y="240824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fill="none" extrusionOk="0">
                  <a:moveTo>
                    <a:pt x="1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8492;p75">
              <a:extLst>
                <a:ext uri="{FF2B5EF4-FFF2-40B4-BE49-F238E27FC236}">
                  <a16:creationId xmlns="" xmlns:a16="http://schemas.microsoft.com/office/drawing/2014/main" id="{3B9DFDFB-F7EF-4C0E-978E-EE86A17A32EF}"/>
                </a:ext>
              </a:extLst>
            </p:cNvPr>
            <p:cNvSpPr/>
            <p:nvPr/>
          </p:nvSpPr>
          <p:spPr>
            <a:xfrm>
              <a:off x="2111233" y="2412905"/>
              <a:ext cx="2372" cy="2371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1" y="1"/>
                  </a:moveTo>
                  <a:lnTo>
                    <a:pt x="1" y="44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8493;p75">
              <a:extLst>
                <a:ext uri="{FF2B5EF4-FFF2-40B4-BE49-F238E27FC236}">
                  <a16:creationId xmlns="" xmlns:a16="http://schemas.microsoft.com/office/drawing/2014/main" id="{9DB824C7-CCD8-4C72-8792-6A634D3B8360}"/>
                </a:ext>
              </a:extLst>
            </p:cNvPr>
            <p:cNvSpPr/>
            <p:nvPr/>
          </p:nvSpPr>
          <p:spPr>
            <a:xfrm>
              <a:off x="2111233" y="2412905"/>
              <a:ext cx="2372" cy="2371"/>
            </a:xfrm>
            <a:custGeom>
              <a:avLst/>
              <a:gdLst/>
              <a:ahLst/>
              <a:cxnLst/>
              <a:rect l="l" t="t" r="r" b="b"/>
              <a:pathLst>
                <a:path w="88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8494;p75">
              <a:extLst>
                <a:ext uri="{FF2B5EF4-FFF2-40B4-BE49-F238E27FC236}">
                  <a16:creationId xmlns="" xmlns:a16="http://schemas.microsoft.com/office/drawing/2014/main" id="{80175CA1-D43C-4CC0-A26D-4F6E0AD23164}"/>
                </a:ext>
              </a:extLst>
            </p:cNvPr>
            <p:cNvSpPr/>
            <p:nvPr/>
          </p:nvSpPr>
          <p:spPr>
            <a:xfrm>
              <a:off x="2104224" y="2408243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1" y="1"/>
                  </a:moveTo>
                  <a:lnTo>
                    <a:pt x="261" y="217"/>
                  </a:lnTo>
                  <a:lnTo>
                    <a:pt x="261" y="174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8495;p75">
              <a:extLst>
                <a:ext uri="{FF2B5EF4-FFF2-40B4-BE49-F238E27FC236}">
                  <a16:creationId xmlns="" xmlns:a16="http://schemas.microsoft.com/office/drawing/2014/main" id="{4AEC6571-897E-45AE-B8BE-D310AF31B0C6}"/>
                </a:ext>
              </a:extLst>
            </p:cNvPr>
            <p:cNvSpPr/>
            <p:nvPr/>
          </p:nvSpPr>
          <p:spPr>
            <a:xfrm>
              <a:off x="2104224" y="2408243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261" y="217"/>
                  </a:lnTo>
                  <a:lnTo>
                    <a:pt x="261" y="217"/>
                  </a:lnTo>
                  <a:lnTo>
                    <a:pt x="261" y="174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8496;p75">
              <a:extLst>
                <a:ext uri="{FF2B5EF4-FFF2-40B4-BE49-F238E27FC236}">
                  <a16:creationId xmlns="" xmlns:a16="http://schemas.microsoft.com/office/drawing/2014/main" id="{28FE551F-10CE-40E4-8768-49E7405D6340}"/>
                </a:ext>
              </a:extLst>
            </p:cNvPr>
            <p:cNvSpPr/>
            <p:nvPr/>
          </p:nvSpPr>
          <p:spPr>
            <a:xfrm>
              <a:off x="1855595" y="2408243"/>
              <a:ext cx="258010" cy="7033"/>
            </a:xfrm>
            <a:custGeom>
              <a:avLst/>
              <a:gdLst/>
              <a:ahLst/>
              <a:cxnLst/>
              <a:rect l="l" t="t" r="r" b="b"/>
              <a:pathLst>
                <a:path w="957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  <a:close/>
                  <a:moveTo>
                    <a:pt x="1126" y="1"/>
                  </a:moveTo>
                  <a:lnTo>
                    <a:pt x="1126" y="261"/>
                  </a:lnTo>
                  <a:lnTo>
                    <a:pt x="2079" y="261"/>
                  </a:lnTo>
                  <a:lnTo>
                    <a:pt x="2079" y="1"/>
                  </a:lnTo>
                  <a:close/>
                  <a:moveTo>
                    <a:pt x="2642" y="1"/>
                  </a:moveTo>
                  <a:lnTo>
                    <a:pt x="2642" y="261"/>
                  </a:lnTo>
                  <a:lnTo>
                    <a:pt x="3551" y="261"/>
                  </a:lnTo>
                  <a:lnTo>
                    <a:pt x="3551" y="1"/>
                  </a:lnTo>
                  <a:close/>
                  <a:moveTo>
                    <a:pt x="3811" y="1"/>
                  </a:moveTo>
                  <a:lnTo>
                    <a:pt x="3811" y="261"/>
                  </a:lnTo>
                  <a:lnTo>
                    <a:pt x="4764" y="261"/>
                  </a:lnTo>
                  <a:lnTo>
                    <a:pt x="4764" y="1"/>
                  </a:lnTo>
                  <a:close/>
                  <a:moveTo>
                    <a:pt x="5327" y="1"/>
                  </a:moveTo>
                  <a:lnTo>
                    <a:pt x="5327" y="261"/>
                  </a:lnTo>
                  <a:lnTo>
                    <a:pt x="6236" y="261"/>
                  </a:lnTo>
                  <a:lnTo>
                    <a:pt x="6236" y="1"/>
                  </a:lnTo>
                  <a:close/>
                  <a:moveTo>
                    <a:pt x="6453" y="1"/>
                  </a:moveTo>
                  <a:lnTo>
                    <a:pt x="6453" y="261"/>
                  </a:lnTo>
                  <a:lnTo>
                    <a:pt x="7405" y="261"/>
                  </a:lnTo>
                  <a:lnTo>
                    <a:pt x="7405" y="1"/>
                  </a:lnTo>
                  <a:close/>
                  <a:moveTo>
                    <a:pt x="7968" y="1"/>
                  </a:moveTo>
                  <a:lnTo>
                    <a:pt x="7968" y="261"/>
                  </a:lnTo>
                  <a:lnTo>
                    <a:pt x="8877" y="261"/>
                  </a:lnTo>
                  <a:lnTo>
                    <a:pt x="8877" y="1"/>
                  </a:lnTo>
                  <a:close/>
                  <a:moveTo>
                    <a:pt x="9137" y="1"/>
                  </a:moveTo>
                  <a:lnTo>
                    <a:pt x="9137" y="261"/>
                  </a:lnTo>
                  <a:lnTo>
                    <a:pt x="9570" y="261"/>
                  </a:lnTo>
                  <a:lnTo>
                    <a:pt x="9484" y="217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8497;p75">
              <a:extLst>
                <a:ext uri="{FF2B5EF4-FFF2-40B4-BE49-F238E27FC236}">
                  <a16:creationId xmlns="" xmlns:a16="http://schemas.microsoft.com/office/drawing/2014/main" id="{8F264BF7-9181-49FD-9DC7-61CFD05BEA7D}"/>
                </a:ext>
              </a:extLst>
            </p:cNvPr>
            <p:cNvSpPr/>
            <p:nvPr/>
          </p:nvSpPr>
          <p:spPr>
            <a:xfrm>
              <a:off x="1855595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8498;p75">
              <a:extLst>
                <a:ext uri="{FF2B5EF4-FFF2-40B4-BE49-F238E27FC236}">
                  <a16:creationId xmlns="" xmlns:a16="http://schemas.microsoft.com/office/drawing/2014/main" id="{3F57BF61-A163-48A8-889E-3C618FD36E76}"/>
                </a:ext>
              </a:extLst>
            </p:cNvPr>
            <p:cNvSpPr/>
            <p:nvPr/>
          </p:nvSpPr>
          <p:spPr>
            <a:xfrm>
              <a:off x="1885949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8499;p75">
              <a:extLst>
                <a:ext uri="{FF2B5EF4-FFF2-40B4-BE49-F238E27FC236}">
                  <a16:creationId xmlns="" xmlns:a16="http://schemas.microsoft.com/office/drawing/2014/main" id="{9970D8F4-A29E-41FF-B392-F8AD2B90E098}"/>
                </a:ext>
              </a:extLst>
            </p:cNvPr>
            <p:cNvSpPr/>
            <p:nvPr/>
          </p:nvSpPr>
          <p:spPr>
            <a:xfrm>
              <a:off x="1926790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8500;p75">
              <a:extLst>
                <a:ext uri="{FF2B5EF4-FFF2-40B4-BE49-F238E27FC236}">
                  <a16:creationId xmlns="" xmlns:a16="http://schemas.microsoft.com/office/drawing/2014/main" id="{E94B9472-F119-41A3-A95C-1DAA1692BD0F}"/>
                </a:ext>
              </a:extLst>
            </p:cNvPr>
            <p:cNvSpPr/>
            <p:nvPr/>
          </p:nvSpPr>
          <p:spPr>
            <a:xfrm>
              <a:off x="1958330" y="2408243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8501;p75">
              <a:extLst>
                <a:ext uri="{FF2B5EF4-FFF2-40B4-BE49-F238E27FC236}">
                  <a16:creationId xmlns="" xmlns:a16="http://schemas.microsoft.com/office/drawing/2014/main" id="{686F0428-8802-433F-AEF6-63BB09A9A4E5}"/>
                </a:ext>
              </a:extLst>
            </p:cNvPr>
            <p:cNvSpPr/>
            <p:nvPr/>
          </p:nvSpPr>
          <p:spPr>
            <a:xfrm>
              <a:off x="1999171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8502;p75">
              <a:extLst>
                <a:ext uri="{FF2B5EF4-FFF2-40B4-BE49-F238E27FC236}">
                  <a16:creationId xmlns="" xmlns:a16="http://schemas.microsoft.com/office/drawing/2014/main" id="{DF3E16D3-6D04-4B73-AE19-D28C16CD8744}"/>
                </a:ext>
              </a:extLst>
            </p:cNvPr>
            <p:cNvSpPr/>
            <p:nvPr/>
          </p:nvSpPr>
          <p:spPr>
            <a:xfrm>
              <a:off x="2029525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8503;p75">
              <a:extLst>
                <a:ext uri="{FF2B5EF4-FFF2-40B4-BE49-F238E27FC236}">
                  <a16:creationId xmlns="" xmlns:a16="http://schemas.microsoft.com/office/drawing/2014/main" id="{BD05D3EF-E0F4-4F89-98DA-56E505AAE81A}"/>
                </a:ext>
              </a:extLst>
            </p:cNvPr>
            <p:cNvSpPr/>
            <p:nvPr/>
          </p:nvSpPr>
          <p:spPr>
            <a:xfrm>
              <a:off x="2070393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8504;p75">
              <a:extLst>
                <a:ext uri="{FF2B5EF4-FFF2-40B4-BE49-F238E27FC236}">
                  <a16:creationId xmlns="" xmlns:a16="http://schemas.microsoft.com/office/drawing/2014/main" id="{A265A702-E76A-4975-BC9B-FFAEB2FDE8B0}"/>
                </a:ext>
              </a:extLst>
            </p:cNvPr>
            <p:cNvSpPr/>
            <p:nvPr/>
          </p:nvSpPr>
          <p:spPr>
            <a:xfrm>
              <a:off x="2101906" y="2408243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87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433" y="261"/>
                  </a:lnTo>
                  <a:lnTo>
                    <a:pt x="347" y="217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8505;p75">
              <a:extLst>
                <a:ext uri="{FF2B5EF4-FFF2-40B4-BE49-F238E27FC236}">
                  <a16:creationId xmlns="" xmlns:a16="http://schemas.microsoft.com/office/drawing/2014/main" id="{C676F920-4347-453D-A4EA-0C47B57ED502}"/>
                </a:ext>
              </a:extLst>
            </p:cNvPr>
            <p:cNvSpPr/>
            <p:nvPr/>
          </p:nvSpPr>
          <p:spPr>
            <a:xfrm>
              <a:off x="2094897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8506;p75">
              <a:extLst>
                <a:ext uri="{FF2B5EF4-FFF2-40B4-BE49-F238E27FC236}">
                  <a16:creationId xmlns="" xmlns:a16="http://schemas.microsoft.com/office/drawing/2014/main" id="{0DF2EB7A-56EF-4812-85C6-61D8EC356749}"/>
                </a:ext>
              </a:extLst>
            </p:cNvPr>
            <p:cNvSpPr/>
            <p:nvPr/>
          </p:nvSpPr>
          <p:spPr>
            <a:xfrm>
              <a:off x="2094897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8507;p75">
              <a:extLst>
                <a:ext uri="{FF2B5EF4-FFF2-40B4-BE49-F238E27FC236}">
                  <a16:creationId xmlns="" xmlns:a16="http://schemas.microsoft.com/office/drawing/2014/main" id="{299D2BC9-27E5-4305-8193-B033637F2CE4}"/>
                </a:ext>
              </a:extLst>
            </p:cNvPr>
            <p:cNvSpPr/>
            <p:nvPr/>
          </p:nvSpPr>
          <p:spPr>
            <a:xfrm>
              <a:off x="205521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8508;p75">
              <a:extLst>
                <a:ext uri="{FF2B5EF4-FFF2-40B4-BE49-F238E27FC236}">
                  <a16:creationId xmlns="" xmlns:a16="http://schemas.microsoft.com/office/drawing/2014/main" id="{D3ED9202-12F7-455F-B030-2216A6EBCC3B}"/>
                </a:ext>
              </a:extLst>
            </p:cNvPr>
            <p:cNvSpPr/>
            <p:nvPr/>
          </p:nvSpPr>
          <p:spPr>
            <a:xfrm>
              <a:off x="205521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8509;p75">
              <a:extLst>
                <a:ext uri="{FF2B5EF4-FFF2-40B4-BE49-F238E27FC236}">
                  <a16:creationId xmlns="" xmlns:a16="http://schemas.microsoft.com/office/drawing/2014/main" id="{DDBCEF15-066C-4597-891F-5C617095CC8E}"/>
                </a:ext>
              </a:extLst>
            </p:cNvPr>
            <p:cNvSpPr/>
            <p:nvPr/>
          </p:nvSpPr>
          <p:spPr>
            <a:xfrm>
              <a:off x="2023702" y="2408243"/>
              <a:ext cx="5850" cy="7033"/>
            </a:xfrm>
            <a:custGeom>
              <a:avLst/>
              <a:gdLst/>
              <a:ahLst/>
              <a:cxnLst/>
              <a:rect l="l" t="t" r="r" b="b"/>
              <a:pathLst>
                <a:path w="217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8510;p75">
              <a:extLst>
                <a:ext uri="{FF2B5EF4-FFF2-40B4-BE49-F238E27FC236}">
                  <a16:creationId xmlns="" xmlns:a16="http://schemas.microsoft.com/office/drawing/2014/main" id="{6141A70D-4414-4188-B344-DF3F36F87FDA}"/>
                </a:ext>
              </a:extLst>
            </p:cNvPr>
            <p:cNvSpPr/>
            <p:nvPr/>
          </p:nvSpPr>
          <p:spPr>
            <a:xfrm>
              <a:off x="2023702" y="2408243"/>
              <a:ext cx="5850" cy="7033"/>
            </a:xfrm>
            <a:custGeom>
              <a:avLst/>
              <a:gdLst/>
              <a:ahLst/>
              <a:cxnLst/>
              <a:rect l="l" t="t" r="r" b="b"/>
              <a:pathLst>
                <a:path w="217" h="261" fill="none" extrusionOk="0">
                  <a:moveTo>
                    <a:pt x="217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8511;p75">
              <a:extLst>
                <a:ext uri="{FF2B5EF4-FFF2-40B4-BE49-F238E27FC236}">
                  <a16:creationId xmlns="" xmlns:a16="http://schemas.microsoft.com/office/drawing/2014/main" id="{E99500D8-0B84-4105-BE5A-4F28FA30AC41}"/>
                </a:ext>
              </a:extLst>
            </p:cNvPr>
            <p:cNvSpPr/>
            <p:nvPr/>
          </p:nvSpPr>
          <p:spPr>
            <a:xfrm>
              <a:off x="1983994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8512;p75">
              <a:extLst>
                <a:ext uri="{FF2B5EF4-FFF2-40B4-BE49-F238E27FC236}">
                  <a16:creationId xmlns="" xmlns:a16="http://schemas.microsoft.com/office/drawing/2014/main" id="{D06223AA-7C62-4A1A-9E13-1A0CC01BC86E}"/>
                </a:ext>
              </a:extLst>
            </p:cNvPr>
            <p:cNvSpPr/>
            <p:nvPr/>
          </p:nvSpPr>
          <p:spPr>
            <a:xfrm>
              <a:off x="1983994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8513;p75">
              <a:extLst>
                <a:ext uri="{FF2B5EF4-FFF2-40B4-BE49-F238E27FC236}">
                  <a16:creationId xmlns="" xmlns:a16="http://schemas.microsoft.com/office/drawing/2014/main" id="{45EF3652-AC5E-4084-8DB8-93A7913774C6}"/>
                </a:ext>
              </a:extLst>
            </p:cNvPr>
            <p:cNvSpPr/>
            <p:nvPr/>
          </p:nvSpPr>
          <p:spPr>
            <a:xfrm>
              <a:off x="1951321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8514;p75">
              <a:extLst>
                <a:ext uri="{FF2B5EF4-FFF2-40B4-BE49-F238E27FC236}">
                  <a16:creationId xmlns="" xmlns:a16="http://schemas.microsoft.com/office/drawing/2014/main" id="{D1DB633A-9C74-4F10-8087-311E21B3DD44}"/>
                </a:ext>
              </a:extLst>
            </p:cNvPr>
            <p:cNvSpPr/>
            <p:nvPr/>
          </p:nvSpPr>
          <p:spPr>
            <a:xfrm>
              <a:off x="1951321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8515;p75">
              <a:extLst>
                <a:ext uri="{FF2B5EF4-FFF2-40B4-BE49-F238E27FC236}">
                  <a16:creationId xmlns="" xmlns:a16="http://schemas.microsoft.com/office/drawing/2014/main" id="{C2E35931-B2BC-4BE0-9A1E-7A67846FE502}"/>
                </a:ext>
              </a:extLst>
            </p:cNvPr>
            <p:cNvSpPr/>
            <p:nvPr/>
          </p:nvSpPr>
          <p:spPr>
            <a:xfrm>
              <a:off x="1911640" y="2408243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8516;p75">
              <a:extLst>
                <a:ext uri="{FF2B5EF4-FFF2-40B4-BE49-F238E27FC236}">
                  <a16:creationId xmlns="" xmlns:a16="http://schemas.microsoft.com/office/drawing/2014/main" id="{4DE2671F-9574-4050-A743-256807779974}"/>
                </a:ext>
              </a:extLst>
            </p:cNvPr>
            <p:cNvSpPr/>
            <p:nvPr/>
          </p:nvSpPr>
          <p:spPr>
            <a:xfrm>
              <a:off x="1911640" y="2408243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8517;p75">
              <a:extLst>
                <a:ext uri="{FF2B5EF4-FFF2-40B4-BE49-F238E27FC236}">
                  <a16:creationId xmlns="" xmlns:a16="http://schemas.microsoft.com/office/drawing/2014/main" id="{CE582C6D-0530-4EBF-B1A5-C30EC912F459}"/>
                </a:ext>
              </a:extLst>
            </p:cNvPr>
            <p:cNvSpPr/>
            <p:nvPr/>
          </p:nvSpPr>
          <p:spPr>
            <a:xfrm>
              <a:off x="1880100" y="240824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8518;p75">
              <a:extLst>
                <a:ext uri="{FF2B5EF4-FFF2-40B4-BE49-F238E27FC236}">
                  <a16:creationId xmlns="" xmlns:a16="http://schemas.microsoft.com/office/drawing/2014/main" id="{F8916B6A-B42B-4523-956E-CA319AE0E5EC}"/>
                </a:ext>
              </a:extLst>
            </p:cNvPr>
            <p:cNvSpPr/>
            <p:nvPr/>
          </p:nvSpPr>
          <p:spPr>
            <a:xfrm>
              <a:off x="1880100" y="240824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8519;p75">
              <a:extLst>
                <a:ext uri="{FF2B5EF4-FFF2-40B4-BE49-F238E27FC236}">
                  <a16:creationId xmlns="" xmlns:a16="http://schemas.microsoft.com/office/drawing/2014/main" id="{509A2142-8E15-4F57-BEC2-157B7FD23C2E}"/>
                </a:ext>
              </a:extLst>
            </p:cNvPr>
            <p:cNvSpPr/>
            <p:nvPr/>
          </p:nvSpPr>
          <p:spPr>
            <a:xfrm>
              <a:off x="184508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261" y="1"/>
                  </a:moveTo>
                  <a:lnTo>
                    <a:pt x="261" y="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8520;p75">
              <a:extLst>
                <a:ext uri="{FF2B5EF4-FFF2-40B4-BE49-F238E27FC236}">
                  <a16:creationId xmlns="" xmlns:a16="http://schemas.microsoft.com/office/drawing/2014/main" id="{E446E895-5B89-4FB7-9E94-68B2A43FA849}"/>
                </a:ext>
              </a:extLst>
            </p:cNvPr>
            <p:cNvSpPr/>
            <p:nvPr/>
          </p:nvSpPr>
          <p:spPr>
            <a:xfrm>
              <a:off x="184508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261" y="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8521;p75">
              <a:extLst>
                <a:ext uri="{FF2B5EF4-FFF2-40B4-BE49-F238E27FC236}">
                  <a16:creationId xmlns="" xmlns:a16="http://schemas.microsoft.com/office/drawing/2014/main" id="{61C13049-EDB7-4EBD-AF36-4D2DFED579F2}"/>
                </a:ext>
              </a:extLst>
            </p:cNvPr>
            <p:cNvSpPr/>
            <p:nvPr/>
          </p:nvSpPr>
          <p:spPr>
            <a:xfrm>
              <a:off x="1845082" y="2408243"/>
              <a:ext cx="10540" cy="7033"/>
            </a:xfrm>
            <a:custGeom>
              <a:avLst/>
              <a:gdLst/>
              <a:ahLst/>
              <a:cxnLst/>
              <a:rect l="l" t="t" r="r" b="b"/>
              <a:pathLst>
                <a:path w="391" h="261" extrusionOk="0">
                  <a:moveTo>
                    <a:pt x="261" y="1"/>
                  </a:moveTo>
                  <a:lnTo>
                    <a:pt x="1" y="261"/>
                  </a:lnTo>
                  <a:lnTo>
                    <a:pt x="391" y="261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8522;p75">
              <a:extLst>
                <a:ext uri="{FF2B5EF4-FFF2-40B4-BE49-F238E27FC236}">
                  <a16:creationId xmlns="" xmlns:a16="http://schemas.microsoft.com/office/drawing/2014/main" id="{A2AE457A-551D-4FEB-939D-4FCD2B87DAC5}"/>
                </a:ext>
              </a:extLst>
            </p:cNvPr>
            <p:cNvSpPr/>
            <p:nvPr/>
          </p:nvSpPr>
          <p:spPr>
            <a:xfrm>
              <a:off x="1845082" y="2408243"/>
              <a:ext cx="10540" cy="7033"/>
            </a:xfrm>
            <a:custGeom>
              <a:avLst/>
              <a:gdLst/>
              <a:ahLst/>
              <a:cxnLst/>
              <a:rect l="l" t="t" r="r" b="b"/>
              <a:pathLst>
                <a:path w="391" h="261" fill="none" extrusionOk="0">
                  <a:moveTo>
                    <a:pt x="391" y="1"/>
                  </a:moveTo>
                  <a:lnTo>
                    <a:pt x="261" y="1"/>
                  </a:lnTo>
                  <a:lnTo>
                    <a:pt x="261" y="1"/>
                  </a:lnTo>
                  <a:lnTo>
                    <a:pt x="1" y="261"/>
                  </a:lnTo>
                  <a:lnTo>
                    <a:pt x="391" y="261"/>
                  </a:lnTo>
                  <a:lnTo>
                    <a:pt x="3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8523;p75">
              <a:extLst>
                <a:ext uri="{FF2B5EF4-FFF2-40B4-BE49-F238E27FC236}">
                  <a16:creationId xmlns="" xmlns:a16="http://schemas.microsoft.com/office/drawing/2014/main" id="{2DF801C6-3AC8-4309-9FFA-245214571F52}"/>
                </a:ext>
              </a:extLst>
            </p:cNvPr>
            <p:cNvSpPr/>
            <p:nvPr/>
          </p:nvSpPr>
          <p:spPr>
            <a:xfrm>
              <a:off x="1613975" y="2368576"/>
              <a:ext cx="81735" cy="15198"/>
            </a:xfrm>
            <a:custGeom>
              <a:avLst/>
              <a:gdLst/>
              <a:ahLst/>
              <a:cxnLst/>
              <a:rect l="l" t="t" r="r" b="b"/>
              <a:pathLst>
                <a:path w="3032" h="564" extrusionOk="0">
                  <a:moveTo>
                    <a:pt x="0" y="0"/>
                  </a:moveTo>
                  <a:lnTo>
                    <a:pt x="346" y="563"/>
                  </a:lnTo>
                  <a:lnTo>
                    <a:pt x="390" y="563"/>
                  </a:lnTo>
                  <a:lnTo>
                    <a:pt x="390" y="0"/>
                  </a:lnTo>
                  <a:close/>
                  <a:moveTo>
                    <a:pt x="953" y="0"/>
                  </a:moveTo>
                  <a:lnTo>
                    <a:pt x="953" y="563"/>
                  </a:lnTo>
                  <a:lnTo>
                    <a:pt x="1905" y="563"/>
                  </a:lnTo>
                  <a:lnTo>
                    <a:pt x="1905" y="0"/>
                  </a:lnTo>
                  <a:close/>
                  <a:moveTo>
                    <a:pt x="2165" y="87"/>
                  </a:moveTo>
                  <a:lnTo>
                    <a:pt x="2165" y="563"/>
                  </a:lnTo>
                  <a:lnTo>
                    <a:pt x="3031" y="563"/>
                  </a:lnTo>
                  <a:lnTo>
                    <a:pt x="2165" y="8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8524;p75">
              <a:extLst>
                <a:ext uri="{FF2B5EF4-FFF2-40B4-BE49-F238E27FC236}">
                  <a16:creationId xmlns="" xmlns:a16="http://schemas.microsoft.com/office/drawing/2014/main" id="{A9A37579-207C-4BA0-A15B-8A0D8B3FFE0F}"/>
                </a:ext>
              </a:extLst>
            </p:cNvPr>
            <p:cNvSpPr/>
            <p:nvPr/>
          </p:nvSpPr>
          <p:spPr>
            <a:xfrm>
              <a:off x="1672338" y="2370921"/>
              <a:ext cx="23372" cy="12854"/>
            </a:xfrm>
            <a:custGeom>
              <a:avLst/>
              <a:gdLst/>
              <a:ahLst/>
              <a:cxnLst/>
              <a:rect l="l" t="t" r="r" b="b"/>
              <a:pathLst>
                <a:path w="867" h="477" fill="none" extrusionOk="0">
                  <a:moveTo>
                    <a:pt x="0" y="0"/>
                  </a:moveTo>
                  <a:lnTo>
                    <a:pt x="0" y="476"/>
                  </a:lnTo>
                  <a:lnTo>
                    <a:pt x="866" y="47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8525;p75">
              <a:extLst>
                <a:ext uri="{FF2B5EF4-FFF2-40B4-BE49-F238E27FC236}">
                  <a16:creationId xmlns="" xmlns:a16="http://schemas.microsoft.com/office/drawing/2014/main" id="{D556A967-B386-4C49-AA48-017B8C892582}"/>
                </a:ext>
              </a:extLst>
            </p:cNvPr>
            <p:cNvSpPr/>
            <p:nvPr/>
          </p:nvSpPr>
          <p:spPr>
            <a:xfrm>
              <a:off x="1613975" y="2368576"/>
              <a:ext cx="10513" cy="15198"/>
            </a:xfrm>
            <a:custGeom>
              <a:avLst/>
              <a:gdLst/>
              <a:ahLst/>
              <a:cxnLst/>
              <a:rect l="l" t="t" r="r" b="b"/>
              <a:pathLst>
                <a:path w="390" h="564" fill="none" extrusionOk="0">
                  <a:moveTo>
                    <a:pt x="39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46" y="563"/>
                  </a:lnTo>
                  <a:lnTo>
                    <a:pt x="390" y="563"/>
                  </a:lnTo>
                  <a:lnTo>
                    <a:pt x="3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8526;p75">
              <a:extLst>
                <a:ext uri="{FF2B5EF4-FFF2-40B4-BE49-F238E27FC236}">
                  <a16:creationId xmlns="" xmlns:a16="http://schemas.microsoft.com/office/drawing/2014/main" id="{A76421E0-4FE8-4977-99C6-5F1AFD5B69D0}"/>
                </a:ext>
              </a:extLst>
            </p:cNvPr>
            <p:cNvSpPr/>
            <p:nvPr/>
          </p:nvSpPr>
          <p:spPr>
            <a:xfrm>
              <a:off x="1639639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8527;p75">
              <a:extLst>
                <a:ext uri="{FF2B5EF4-FFF2-40B4-BE49-F238E27FC236}">
                  <a16:creationId xmlns="" xmlns:a16="http://schemas.microsoft.com/office/drawing/2014/main" id="{DBCB572C-CB92-40E2-BC45-EA1119F419DD}"/>
                </a:ext>
              </a:extLst>
            </p:cNvPr>
            <p:cNvSpPr/>
            <p:nvPr/>
          </p:nvSpPr>
          <p:spPr>
            <a:xfrm>
              <a:off x="1665329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87"/>
                  </a:lnTo>
                  <a:lnTo>
                    <a:pt x="217" y="87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8528;p75">
              <a:extLst>
                <a:ext uri="{FF2B5EF4-FFF2-40B4-BE49-F238E27FC236}">
                  <a16:creationId xmlns="" xmlns:a16="http://schemas.microsoft.com/office/drawing/2014/main" id="{9E154BFE-F006-4F10-A069-88E1449F77CA}"/>
                </a:ext>
              </a:extLst>
            </p:cNvPr>
            <p:cNvSpPr/>
            <p:nvPr/>
          </p:nvSpPr>
          <p:spPr>
            <a:xfrm>
              <a:off x="1665329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87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87"/>
                  </a:lnTo>
                  <a:lnTo>
                    <a:pt x="217" y="87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8529;p75">
              <a:extLst>
                <a:ext uri="{FF2B5EF4-FFF2-40B4-BE49-F238E27FC236}">
                  <a16:creationId xmlns="" xmlns:a16="http://schemas.microsoft.com/office/drawing/2014/main" id="{FEA50847-2610-4B20-A2E0-AEAC7255C61D}"/>
                </a:ext>
              </a:extLst>
            </p:cNvPr>
            <p:cNvSpPr/>
            <p:nvPr/>
          </p:nvSpPr>
          <p:spPr>
            <a:xfrm>
              <a:off x="1624462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8530;p75">
              <a:extLst>
                <a:ext uri="{FF2B5EF4-FFF2-40B4-BE49-F238E27FC236}">
                  <a16:creationId xmlns="" xmlns:a16="http://schemas.microsoft.com/office/drawing/2014/main" id="{381FA796-7770-49A7-B596-2E4918E20835}"/>
                </a:ext>
              </a:extLst>
            </p:cNvPr>
            <p:cNvSpPr/>
            <p:nvPr/>
          </p:nvSpPr>
          <p:spPr>
            <a:xfrm>
              <a:off x="1624462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8531;p75">
              <a:extLst>
                <a:ext uri="{FF2B5EF4-FFF2-40B4-BE49-F238E27FC236}">
                  <a16:creationId xmlns="" xmlns:a16="http://schemas.microsoft.com/office/drawing/2014/main" id="{CAFBD326-0553-49E8-A566-921E6A65EF49}"/>
                </a:ext>
              </a:extLst>
            </p:cNvPr>
            <p:cNvSpPr/>
            <p:nvPr/>
          </p:nvSpPr>
          <p:spPr>
            <a:xfrm>
              <a:off x="1875436" y="2377900"/>
              <a:ext cx="4691" cy="4716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174" y="1"/>
                  </a:moveTo>
                  <a:lnTo>
                    <a:pt x="1" y="174"/>
                  </a:lnTo>
                  <a:lnTo>
                    <a:pt x="1" y="174"/>
                  </a:lnTo>
                  <a:lnTo>
                    <a:pt x="174" y="1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8532;p75">
              <a:extLst>
                <a:ext uri="{FF2B5EF4-FFF2-40B4-BE49-F238E27FC236}">
                  <a16:creationId xmlns="" xmlns:a16="http://schemas.microsoft.com/office/drawing/2014/main" id="{898E11FA-9830-48AA-93CC-2F9E693BB339}"/>
                </a:ext>
              </a:extLst>
            </p:cNvPr>
            <p:cNvSpPr/>
            <p:nvPr/>
          </p:nvSpPr>
          <p:spPr>
            <a:xfrm>
              <a:off x="1875436" y="2377900"/>
              <a:ext cx="4691" cy="4716"/>
            </a:xfrm>
            <a:custGeom>
              <a:avLst/>
              <a:gdLst/>
              <a:ahLst/>
              <a:cxnLst/>
              <a:rect l="l" t="t" r="r" b="b"/>
              <a:pathLst>
                <a:path w="174" h="175" fill="none" extrusionOk="0">
                  <a:moveTo>
                    <a:pt x="174" y="1"/>
                  </a:moveTo>
                  <a:lnTo>
                    <a:pt x="1" y="174"/>
                  </a:lnTo>
                  <a:lnTo>
                    <a:pt x="1" y="174"/>
                  </a:lnTo>
                  <a:lnTo>
                    <a:pt x="174" y="1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8533;p75">
              <a:extLst>
                <a:ext uri="{FF2B5EF4-FFF2-40B4-BE49-F238E27FC236}">
                  <a16:creationId xmlns="" xmlns:a16="http://schemas.microsoft.com/office/drawing/2014/main" id="{F778D7FA-6CF4-449C-A655-3D71CDEA0F64}"/>
                </a:ext>
              </a:extLst>
            </p:cNvPr>
            <p:cNvSpPr/>
            <p:nvPr/>
          </p:nvSpPr>
          <p:spPr>
            <a:xfrm>
              <a:off x="1874277" y="2368576"/>
              <a:ext cx="180966" cy="15198"/>
            </a:xfrm>
            <a:custGeom>
              <a:avLst/>
              <a:gdLst/>
              <a:ahLst/>
              <a:cxnLst/>
              <a:rect l="l" t="t" r="r" b="b"/>
              <a:pathLst>
                <a:path w="6713" h="564" extrusionOk="0">
                  <a:moveTo>
                    <a:pt x="217" y="347"/>
                  </a:moveTo>
                  <a:lnTo>
                    <a:pt x="44" y="520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217" y="347"/>
                  </a:lnTo>
                  <a:close/>
                  <a:moveTo>
                    <a:pt x="477" y="0"/>
                  </a:moveTo>
                  <a:lnTo>
                    <a:pt x="433" y="44"/>
                  </a:lnTo>
                  <a:lnTo>
                    <a:pt x="433" y="563"/>
                  </a:lnTo>
                  <a:lnTo>
                    <a:pt x="1386" y="563"/>
                  </a:lnTo>
                  <a:lnTo>
                    <a:pt x="1386" y="0"/>
                  </a:lnTo>
                  <a:close/>
                  <a:moveTo>
                    <a:pt x="1949" y="0"/>
                  </a:moveTo>
                  <a:lnTo>
                    <a:pt x="1949" y="563"/>
                  </a:lnTo>
                  <a:lnTo>
                    <a:pt x="2858" y="563"/>
                  </a:lnTo>
                  <a:lnTo>
                    <a:pt x="2858" y="0"/>
                  </a:lnTo>
                  <a:close/>
                  <a:moveTo>
                    <a:pt x="3118" y="0"/>
                  </a:moveTo>
                  <a:lnTo>
                    <a:pt x="3118" y="563"/>
                  </a:lnTo>
                  <a:lnTo>
                    <a:pt x="4071" y="563"/>
                  </a:lnTo>
                  <a:lnTo>
                    <a:pt x="4071" y="0"/>
                  </a:lnTo>
                  <a:close/>
                  <a:moveTo>
                    <a:pt x="4634" y="0"/>
                  </a:moveTo>
                  <a:lnTo>
                    <a:pt x="4634" y="563"/>
                  </a:lnTo>
                  <a:lnTo>
                    <a:pt x="5543" y="563"/>
                  </a:lnTo>
                  <a:lnTo>
                    <a:pt x="5543" y="0"/>
                  </a:lnTo>
                  <a:close/>
                  <a:moveTo>
                    <a:pt x="5760" y="0"/>
                  </a:moveTo>
                  <a:lnTo>
                    <a:pt x="5760" y="563"/>
                  </a:lnTo>
                  <a:lnTo>
                    <a:pt x="6712" y="563"/>
                  </a:lnTo>
                  <a:lnTo>
                    <a:pt x="6712" y="174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8534;p75">
              <a:extLst>
                <a:ext uri="{FF2B5EF4-FFF2-40B4-BE49-F238E27FC236}">
                  <a16:creationId xmlns="" xmlns:a16="http://schemas.microsoft.com/office/drawing/2014/main" id="{A90BA792-358A-49B1-A7E4-BFD5A2766618}"/>
                </a:ext>
              </a:extLst>
            </p:cNvPr>
            <p:cNvSpPr/>
            <p:nvPr/>
          </p:nvSpPr>
          <p:spPr>
            <a:xfrm>
              <a:off x="2070393" y="238374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8535;p75">
              <a:extLst>
                <a:ext uri="{FF2B5EF4-FFF2-40B4-BE49-F238E27FC236}">
                  <a16:creationId xmlns="" xmlns:a16="http://schemas.microsoft.com/office/drawing/2014/main" id="{9BD9A97E-0043-47AD-BEA9-DE43521EFFDC}"/>
                </a:ext>
              </a:extLst>
            </p:cNvPr>
            <p:cNvSpPr/>
            <p:nvPr/>
          </p:nvSpPr>
          <p:spPr>
            <a:xfrm>
              <a:off x="1874277" y="2377900"/>
              <a:ext cx="5850" cy="5875"/>
            </a:xfrm>
            <a:custGeom>
              <a:avLst/>
              <a:gdLst/>
              <a:ahLst/>
              <a:cxnLst/>
              <a:rect l="l" t="t" r="r" b="b"/>
              <a:pathLst>
                <a:path w="217" h="218" fill="none" extrusionOk="0">
                  <a:moveTo>
                    <a:pt x="217" y="1"/>
                  </a:moveTo>
                  <a:lnTo>
                    <a:pt x="217" y="1"/>
                  </a:lnTo>
                  <a:lnTo>
                    <a:pt x="44" y="174"/>
                  </a:lnTo>
                  <a:lnTo>
                    <a:pt x="0" y="217"/>
                  </a:lnTo>
                  <a:lnTo>
                    <a:pt x="217" y="217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8536;p75">
              <a:extLst>
                <a:ext uri="{FF2B5EF4-FFF2-40B4-BE49-F238E27FC236}">
                  <a16:creationId xmlns="" xmlns:a16="http://schemas.microsoft.com/office/drawing/2014/main" id="{0109935A-66A2-481B-9A91-0B3291208FE5}"/>
                </a:ext>
              </a:extLst>
            </p:cNvPr>
            <p:cNvSpPr/>
            <p:nvPr/>
          </p:nvSpPr>
          <p:spPr>
            <a:xfrm>
              <a:off x="1885949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44" y="0"/>
                  </a:lnTo>
                  <a:lnTo>
                    <a:pt x="0" y="44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8537;p75">
              <a:extLst>
                <a:ext uri="{FF2B5EF4-FFF2-40B4-BE49-F238E27FC236}">
                  <a16:creationId xmlns="" xmlns:a16="http://schemas.microsoft.com/office/drawing/2014/main" id="{23AC64FC-6FBA-4AC0-A556-0702E48351E5}"/>
                </a:ext>
              </a:extLst>
            </p:cNvPr>
            <p:cNvSpPr/>
            <p:nvPr/>
          </p:nvSpPr>
          <p:spPr>
            <a:xfrm>
              <a:off x="1926790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8538;p75">
              <a:extLst>
                <a:ext uri="{FF2B5EF4-FFF2-40B4-BE49-F238E27FC236}">
                  <a16:creationId xmlns="" xmlns:a16="http://schemas.microsoft.com/office/drawing/2014/main" id="{90383F29-51DA-4268-9C40-65BA40A90ED2}"/>
                </a:ext>
              </a:extLst>
            </p:cNvPr>
            <p:cNvSpPr/>
            <p:nvPr/>
          </p:nvSpPr>
          <p:spPr>
            <a:xfrm>
              <a:off x="1958330" y="2368576"/>
              <a:ext cx="25690" cy="15198"/>
            </a:xfrm>
            <a:custGeom>
              <a:avLst/>
              <a:gdLst/>
              <a:ahLst/>
              <a:cxnLst/>
              <a:rect l="l" t="t" r="r" b="b"/>
              <a:pathLst>
                <a:path w="953" h="564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8539;p75">
              <a:extLst>
                <a:ext uri="{FF2B5EF4-FFF2-40B4-BE49-F238E27FC236}">
                  <a16:creationId xmlns="" xmlns:a16="http://schemas.microsoft.com/office/drawing/2014/main" id="{F787D25C-1191-4907-A23B-44ABD3EC3EEB}"/>
                </a:ext>
              </a:extLst>
            </p:cNvPr>
            <p:cNvSpPr/>
            <p:nvPr/>
          </p:nvSpPr>
          <p:spPr>
            <a:xfrm>
              <a:off x="1999171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8540;p75">
              <a:extLst>
                <a:ext uri="{FF2B5EF4-FFF2-40B4-BE49-F238E27FC236}">
                  <a16:creationId xmlns="" xmlns:a16="http://schemas.microsoft.com/office/drawing/2014/main" id="{421CD6B5-CF87-43B7-911A-26AD881BA1A7}"/>
                </a:ext>
              </a:extLst>
            </p:cNvPr>
            <p:cNvSpPr/>
            <p:nvPr/>
          </p:nvSpPr>
          <p:spPr>
            <a:xfrm>
              <a:off x="2029525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78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74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8541;p75">
              <a:extLst>
                <a:ext uri="{FF2B5EF4-FFF2-40B4-BE49-F238E27FC236}">
                  <a16:creationId xmlns="" xmlns:a16="http://schemas.microsoft.com/office/drawing/2014/main" id="{2AC3A8F6-7A55-4449-B1A1-CB4F1EAFC8B0}"/>
                </a:ext>
              </a:extLst>
            </p:cNvPr>
            <p:cNvSpPr/>
            <p:nvPr/>
          </p:nvSpPr>
          <p:spPr>
            <a:xfrm>
              <a:off x="2055215" y="2373238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extrusionOk="0">
                  <a:moveTo>
                    <a:pt x="0" y="1"/>
                  </a:moveTo>
                  <a:lnTo>
                    <a:pt x="0" y="390"/>
                  </a:lnTo>
                  <a:lnTo>
                    <a:pt x="563" y="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8542;p75">
              <a:extLst>
                <a:ext uri="{FF2B5EF4-FFF2-40B4-BE49-F238E27FC236}">
                  <a16:creationId xmlns="" xmlns:a16="http://schemas.microsoft.com/office/drawing/2014/main" id="{26FFDD49-F4CE-49E1-A784-3E15DA3869D7}"/>
                </a:ext>
              </a:extLst>
            </p:cNvPr>
            <p:cNvSpPr/>
            <p:nvPr/>
          </p:nvSpPr>
          <p:spPr>
            <a:xfrm>
              <a:off x="2055215" y="2373238"/>
              <a:ext cx="15204" cy="10536"/>
            </a:xfrm>
            <a:custGeom>
              <a:avLst/>
              <a:gdLst/>
              <a:ahLst/>
              <a:cxnLst/>
              <a:rect l="l" t="t" r="r" b="b"/>
              <a:pathLst>
                <a:path w="564" h="391" fill="none" extrusionOk="0">
                  <a:moveTo>
                    <a:pt x="0" y="1"/>
                  </a:moveTo>
                  <a:lnTo>
                    <a:pt x="0" y="390"/>
                  </a:lnTo>
                  <a:lnTo>
                    <a:pt x="563" y="390"/>
                  </a:lnTo>
                  <a:lnTo>
                    <a:pt x="563" y="39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8543;p75">
              <a:extLst>
                <a:ext uri="{FF2B5EF4-FFF2-40B4-BE49-F238E27FC236}">
                  <a16:creationId xmlns="" xmlns:a16="http://schemas.microsoft.com/office/drawing/2014/main" id="{038A11ED-1755-445C-8A7D-D919CFFC9E3B}"/>
                </a:ext>
              </a:extLst>
            </p:cNvPr>
            <p:cNvSpPr/>
            <p:nvPr/>
          </p:nvSpPr>
          <p:spPr>
            <a:xfrm>
              <a:off x="2023702" y="2368576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17" y="5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8544;p75">
              <a:extLst>
                <a:ext uri="{FF2B5EF4-FFF2-40B4-BE49-F238E27FC236}">
                  <a16:creationId xmlns="" xmlns:a16="http://schemas.microsoft.com/office/drawing/2014/main" id="{F54FEBA0-BEF4-4B84-A527-86644C9D2D01}"/>
                </a:ext>
              </a:extLst>
            </p:cNvPr>
            <p:cNvSpPr/>
            <p:nvPr/>
          </p:nvSpPr>
          <p:spPr>
            <a:xfrm>
              <a:off x="2023702" y="2368576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217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8545;p75">
              <a:extLst>
                <a:ext uri="{FF2B5EF4-FFF2-40B4-BE49-F238E27FC236}">
                  <a16:creationId xmlns="" xmlns:a16="http://schemas.microsoft.com/office/drawing/2014/main" id="{9AD0F619-8A8C-45A7-B489-9E2BE29BDA45}"/>
                </a:ext>
              </a:extLst>
            </p:cNvPr>
            <p:cNvSpPr/>
            <p:nvPr/>
          </p:nvSpPr>
          <p:spPr>
            <a:xfrm>
              <a:off x="1983994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8546;p75">
              <a:extLst>
                <a:ext uri="{FF2B5EF4-FFF2-40B4-BE49-F238E27FC236}">
                  <a16:creationId xmlns="" xmlns:a16="http://schemas.microsoft.com/office/drawing/2014/main" id="{512242E7-7E88-4E08-92D2-7BAB94FE1680}"/>
                </a:ext>
              </a:extLst>
            </p:cNvPr>
            <p:cNvSpPr/>
            <p:nvPr/>
          </p:nvSpPr>
          <p:spPr>
            <a:xfrm>
              <a:off x="1983994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8547;p75">
              <a:extLst>
                <a:ext uri="{FF2B5EF4-FFF2-40B4-BE49-F238E27FC236}">
                  <a16:creationId xmlns="" xmlns:a16="http://schemas.microsoft.com/office/drawing/2014/main" id="{7B59B90C-C9C2-4077-8D8E-5B818C70B455}"/>
                </a:ext>
              </a:extLst>
            </p:cNvPr>
            <p:cNvSpPr/>
            <p:nvPr/>
          </p:nvSpPr>
          <p:spPr>
            <a:xfrm>
              <a:off x="1951321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8548;p75">
              <a:extLst>
                <a:ext uri="{FF2B5EF4-FFF2-40B4-BE49-F238E27FC236}">
                  <a16:creationId xmlns="" xmlns:a16="http://schemas.microsoft.com/office/drawing/2014/main" id="{FA78E7AE-2765-4322-94CB-6B1CFD0AB14A}"/>
                </a:ext>
              </a:extLst>
            </p:cNvPr>
            <p:cNvSpPr/>
            <p:nvPr/>
          </p:nvSpPr>
          <p:spPr>
            <a:xfrm>
              <a:off x="1951321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8549;p75">
              <a:extLst>
                <a:ext uri="{FF2B5EF4-FFF2-40B4-BE49-F238E27FC236}">
                  <a16:creationId xmlns="" xmlns:a16="http://schemas.microsoft.com/office/drawing/2014/main" id="{E47D7C76-3784-478D-AB5A-243DEC75A7D7}"/>
                </a:ext>
              </a:extLst>
            </p:cNvPr>
            <p:cNvSpPr/>
            <p:nvPr/>
          </p:nvSpPr>
          <p:spPr>
            <a:xfrm>
              <a:off x="1911640" y="2368576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8550;p75">
              <a:extLst>
                <a:ext uri="{FF2B5EF4-FFF2-40B4-BE49-F238E27FC236}">
                  <a16:creationId xmlns="" xmlns:a16="http://schemas.microsoft.com/office/drawing/2014/main" id="{6BE8D85D-74D9-44F1-B6D8-F3B4F4051481}"/>
                </a:ext>
              </a:extLst>
            </p:cNvPr>
            <p:cNvSpPr/>
            <p:nvPr/>
          </p:nvSpPr>
          <p:spPr>
            <a:xfrm>
              <a:off x="1911640" y="2368576"/>
              <a:ext cx="15177" cy="15198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8551;p75">
              <a:extLst>
                <a:ext uri="{FF2B5EF4-FFF2-40B4-BE49-F238E27FC236}">
                  <a16:creationId xmlns="" xmlns:a16="http://schemas.microsoft.com/office/drawing/2014/main" id="{28647329-574A-4818-806F-E050D49E07B2}"/>
                </a:ext>
              </a:extLst>
            </p:cNvPr>
            <p:cNvSpPr/>
            <p:nvPr/>
          </p:nvSpPr>
          <p:spPr>
            <a:xfrm>
              <a:off x="1880100" y="2372079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extrusionOk="0">
                  <a:moveTo>
                    <a:pt x="174" y="0"/>
                  </a:moveTo>
                  <a:lnTo>
                    <a:pt x="1" y="174"/>
                  </a:lnTo>
                  <a:lnTo>
                    <a:pt x="1" y="21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8552;p75">
              <a:extLst>
                <a:ext uri="{FF2B5EF4-FFF2-40B4-BE49-F238E27FC236}">
                  <a16:creationId xmlns="" xmlns:a16="http://schemas.microsoft.com/office/drawing/2014/main" id="{62819A61-46FC-42F8-96F4-E29803201470}"/>
                </a:ext>
              </a:extLst>
            </p:cNvPr>
            <p:cNvSpPr/>
            <p:nvPr/>
          </p:nvSpPr>
          <p:spPr>
            <a:xfrm>
              <a:off x="1880100" y="2372079"/>
              <a:ext cx="4718" cy="5848"/>
            </a:xfrm>
            <a:custGeom>
              <a:avLst/>
              <a:gdLst/>
              <a:ahLst/>
              <a:cxnLst/>
              <a:rect l="l" t="t" r="r" b="b"/>
              <a:pathLst>
                <a:path w="175" h="217" fill="none" extrusionOk="0">
                  <a:moveTo>
                    <a:pt x="174" y="0"/>
                  </a:moveTo>
                  <a:lnTo>
                    <a:pt x="1" y="174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8553;p75">
              <a:extLst>
                <a:ext uri="{FF2B5EF4-FFF2-40B4-BE49-F238E27FC236}">
                  <a16:creationId xmlns="" xmlns:a16="http://schemas.microsoft.com/office/drawing/2014/main" id="{130EA389-E294-4679-95C2-ED0D3032865B}"/>
                </a:ext>
              </a:extLst>
            </p:cNvPr>
            <p:cNvSpPr/>
            <p:nvPr/>
          </p:nvSpPr>
          <p:spPr>
            <a:xfrm>
              <a:off x="1880100" y="2369735"/>
              <a:ext cx="5877" cy="14040"/>
            </a:xfrm>
            <a:custGeom>
              <a:avLst/>
              <a:gdLst/>
              <a:ahLst/>
              <a:cxnLst/>
              <a:rect l="l" t="t" r="r" b="b"/>
              <a:pathLst>
                <a:path w="218" h="521" extrusionOk="0">
                  <a:moveTo>
                    <a:pt x="217" y="1"/>
                  </a:moveTo>
                  <a:lnTo>
                    <a:pt x="174" y="87"/>
                  </a:lnTo>
                  <a:lnTo>
                    <a:pt x="1" y="304"/>
                  </a:lnTo>
                  <a:lnTo>
                    <a:pt x="1" y="520"/>
                  </a:lnTo>
                  <a:lnTo>
                    <a:pt x="217" y="52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8554;p75">
              <a:extLst>
                <a:ext uri="{FF2B5EF4-FFF2-40B4-BE49-F238E27FC236}">
                  <a16:creationId xmlns="" xmlns:a16="http://schemas.microsoft.com/office/drawing/2014/main" id="{CAF1808B-1B8B-40FD-8D3B-1649A3B2483D}"/>
                </a:ext>
              </a:extLst>
            </p:cNvPr>
            <p:cNvSpPr/>
            <p:nvPr/>
          </p:nvSpPr>
          <p:spPr>
            <a:xfrm>
              <a:off x="1880100" y="2369735"/>
              <a:ext cx="5877" cy="14040"/>
            </a:xfrm>
            <a:custGeom>
              <a:avLst/>
              <a:gdLst/>
              <a:ahLst/>
              <a:cxnLst/>
              <a:rect l="l" t="t" r="r" b="b"/>
              <a:pathLst>
                <a:path w="218" h="521" fill="none" extrusionOk="0">
                  <a:moveTo>
                    <a:pt x="217" y="1"/>
                  </a:moveTo>
                  <a:lnTo>
                    <a:pt x="174" y="87"/>
                  </a:lnTo>
                  <a:lnTo>
                    <a:pt x="174" y="87"/>
                  </a:lnTo>
                  <a:lnTo>
                    <a:pt x="1" y="304"/>
                  </a:lnTo>
                  <a:lnTo>
                    <a:pt x="1" y="520"/>
                  </a:lnTo>
                  <a:lnTo>
                    <a:pt x="217" y="520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8555;p75">
              <a:extLst>
                <a:ext uri="{FF2B5EF4-FFF2-40B4-BE49-F238E27FC236}">
                  <a16:creationId xmlns="" xmlns:a16="http://schemas.microsoft.com/office/drawing/2014/main" id="{60311936-7E17-46E3-B3FC-BE6563B6473C}"/>
                </a:ext>
              </a:extLst>
            </p:cNvPr>
            <p:cNvSpPr/>
            <p:nvPr/>
          </p:nvSpPr>
          <p:spPr>
            <a:xfrm>
              <a:off x="1613975" y="2337074"/>
              <a:ext cx="10513" cy="5848"/>
            </a:xfrm>
            <a:custGeom>
              <a:avLst/>
              <a:gdLst/>
              <a:ahLst/>
              <a:cxnLst/>
              <a:rect l="l" t="t" r="r" b="b"/>
              <a:pathLst>
                <a:path w="390" h="21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90" y="217"/>
                  </a:lnTo>
                  <a:lnTo>
                    <a:pt x="390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8556;p75">
              <a:extLst>
                <a:ext uri="{FF2B5EF4-FFF2-40B4-BE49-F238E27FC236}">
                  <a16:creationId xmlns="" xmlns:a16="http://schemas.microsoft.com/office/drawing/2014/main" id="{7D4CE9CE-2A95-4C53-907D-0305D0FBB286}"/>
                </a:ext>
              </a:extLst>
            </p:cNvPr>
            <p:cNvSpPr/>
            <p:nvPr/>
          </p:nvSpPr>
          <p:spPr>
            <a:xfrm>
              <a:off x="1613975" y="2337074"/>
              <a:ext cx="10513" cy="5848"/>
            </a:xfrm>
            <a:custGeom>
              <a:avLst/>
              <a:gdLst/>
              <a:ahLst/>
              <a:cxnLst/>
              <a:rect l="l" t="t" r="r" b="b"/>
              <a:pathLst>
                <a:path w="390" h="2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90" y="217"/>
                  </a:lnTo>
                  <a:lnTo>
                    <a:pt x="390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8557;p75">
              <a:extLst>
                <a:ext uri="{FF2B5EF4-FFF2-40B4-BE49-F238E27FC236}">
                  <a16:creationId xmlns="" xmlns:a16="http://schemas.microsoft.com/office/drawing/2014/main" id="{A55CC63D-4BC9-46EE-BFC7-ED49251A7E25}"/>
                </a:ext>
              </a:extLst>
            </p:cNvPr>
            <p:cNvSpPr/>
            <p:nvPr/>
          </p:nvSpPr>
          <p:spPr>
            <a:xfrm>
              <a:off x="1591789" y="2337074"/>
              <a:ext cx="32699" cy="7033"/>
            </a:xfrm>
            <a:custGeom>
              <a:avLst/>
              <a:gdLst/>
              <a:ahLst/>
              <a:cxnLst/>
              <a:rect l="l" t="t" r="r" b="b"/>
              <a:pathLst>
                <a:path w="1213" h="261" extrusionOk="0">
                  <a:moveTo>
                    <a:pt x="0" y="0"/>
                  </a:moveTo>
                  <a:lnTo>
                    <a:pt x="44" y="87"/>
                  </a:lnTo>
                  <a:lnTo>
                    <a:pt x="44" y="0"/>
                  </a:lnTo>
                  <a:close/>
                  <a:moveTo>
                    <a:pt x="303" y="0"/>
                  </a:moveTo>
                  <a:lnTo>
                    <a:pt x="303" y="260"/>
                  </a:lnTo>
                  <a:lnTo>
                    <a:pt x="1213" y="260"/>
                  </a:lnTo>
                  <a:lnTo>
                    <a:pt x="1213" y="217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8558;p75">
              <a:extLst>
                <a:ext uri="{FF2B5EF4-FFF2-40B4-BE49-F238E27FC236}">
                  <a16:creationId xmlns="" xmlns:a16="http://schemas.microsoft.com/office/drawing/2014/main" id="{6D59C331-9CC9-4FAD-AF70-780D759F248C}"/>
                </a:ext>
              </a:extLst>
            </p:cNvPr>
            <p:cNvSpPr/>
            <p:nvPr/>
          </p:nvSpPr>
          <p:spPr>
            <a:xfrm>
              <a:off x="1591789" y="2337074"/>
              <a:ext cx="1186" cy="2344"/>
            </a:xfrm>
            <a:custGeom>
              <a:avLst/>
              <a:gdLst/>
              <a:ahLst/>
              <a:cxnLst/>
              <a:rect l="l" t="t" r="r" b="b"/>
              <a:pathLst>
                <a:path w="44" h="87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" y="87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8559;p75">
              <a:extLst>
                <a:ext uri="{FF2B5EF4-FFF2-40B4-BE49-F238E27FC236}">
                  <a16:creationId xmlns="" xmlns:a16="http://schemas.microsoft.com/office/drawing/2014/main" id="{78B8F5BD-82EB-42F0-AF4B-28E2115354EC}"/>
                </a:ext>
              </a:extLst>
            </p:cNvPr>
            <p:cNvSpPr/>
            <p:nvPr/>
          </p:nvSpPr>
          <p:spPr>
            <a:xfrm>
              <a:off x="1599957" y="2337074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52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260"/>
                  </a:lnTo>
                  <a:lnTo>
                    <a:pt x="910" y="260"/>
                  </a:lnTo>
                  <a:lnTo>
                    <a:pt x="910" y="217"/>
                  </a:lnTo>
                  <a:lnTo>
                    <a:pt x="910" y="217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8560;p75">
              <a:extLst>
                <a:ext uri="{FF2B5EF4-FFF2-40B4-BE49-F238E27FC236}">
                  <a16:creationId xmlns="" xmlns:a16="http://schemas.microsoft.com/office/drawing/2014/main" id="{DD72BBC3-7DFD-4508-9748-E71EFA911726}"/>
                </a:ext>
              </a:extLst>
            </p:cNvPr>
            <p:cNvSpPr/>
            <p:nvPr/>
          </p:nvSpPr>
          <p:spPr>
            <a:xfrm>
              <a:off x="1624462" y="2344081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1" y="0"/>
                  </a:moveTo>
                  <a:lnTo>
                    <a:pt x="1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8561;p75">
              <a:extLst>
                <a:ext uri="{FF2B5EF4-FFF2-40B4-BE49-F238E27FC236}">
                  <a16:creationId xmlns="" xmlns:a16="http://schemas.microsoft.com/office/drawing/2014/main" id="{D5A6EF29-1347-4DBE-B87A-8187A5148A7C}"/>
                </a:ext>
              </a:extLst>
            </p:cNvPr>
            <p:cNvSpPr/>
            <p:nvPr/>
          </p:nvSpPr>
          <p:spPr>
            <a:xfrm>
              <a:off x="1624462" y="2344081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8562;p75">
              <a:extLst>
                <a:ext uri="{FF2B5EF4-FFF2-40B4-BE49-F238E27FC236}">
                  <a16:creationId xmlns="" xmlns:a16="http://schemas.microsoft.com/office/drawing/2014/main" id="{02CC4D7A-6AAB-4643-BB90-818DF729316A}"/>
                </a:ext>
              </a:extLst>
            </p:cNvPr>
            <p:cNvSpPr/>
            <p:nvPr/>
          </p:nvSpPr>
          <p:spPr>
            <a:xfrm>
              <a:off x="1592948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87"/>
                  </a:lnTo>
                  <a:lnTo>
                    <a:pt x="131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8563;p75">
              <a:extLst>
                <a:ext uri="{FF2B5EF4-FFF2-40B4-BE49-F238E27FC236}">
                  <a16:creationId xmlns="" xmlns:a16="http://schemas.microsoft.com/office/drawing/2014/main" id="{0C673977-C2CF-47FC-9E4A-280385023DD3}"/>
                </a:ext>
              </a:extLst>
            </p:cNvPr>
            <p:cNvSpPr/>
            <p:nvPr/>
          </p:nvSpPr>
          <p:spPr>
            <a:xfrm>
              <a:off x="1592948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31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8564;p75">
              <a:extLst>
                <a:ext uri="{FF2B5EF4-FFF2-40B4-BE49-F238E27FC236}">
                  <a16:creationId xmlns="" xmlns:a16="http://schemas.microsoft.com/office/drawing/2014/main" id="{744BEBF6-4916-4408-AB65-92F3A1922E2E}"/>
                </a:ext>
              </a:extLst>
            </p:cNvPr>
            <p:cNvSpPr/>
            <p:nvPr/>
          </p:nvSpPr>
          <p:spPr>
            <a:xfrm>
              <a:off x="2007339" y="2337074"/>
              <a:ext cx="5877" cy="4689"/>
            </a:xfrm>
            <a:custGeom>
              <a:avLst/>
              <a:gdLst/>
              <a:ahLst/>
              <a:cxnLst/>
              <a:rect l="l" t="t" r="r" b="b"/>
              <a:pathLst>
                <a:path w="218" h="174" extrusionOk="0">
                  <a:moveTo>
                    <a:pt x="1" y="0"/>
                  </a:moveTo>
                  <a:lnTo>
                    <a:pt x="1" y="0"/>
                  </a:lnTo>
                  <a:lnTo>
                    <a:pt x="217" y="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8565;p75">
              <a:extLst>
                <a:ext uri="{FF2B5EF4-FFF2-40B4-BE49-F238E27FC236}">
                  <a16:creationId xmlns="" xmlns:a16="http://schemas.microsoft.com/office/drawing/2014/main" id="{D7B393DF-89A7-438C-A703-2AA0A959ADB4}"/>
                </a:ext>
              </a:extLst>
            </p:cNvPr>
            <p:cNvSpPr/>
            <p:nvPr/>
          </p:nvSpPr>
          <p:spPr>
            <a:xfrm>
              <a:off x="2007339" y="2337074"/>
              <a:ext cx="5877" cy="4689"/>
            </a:xfrm>
            <a:custGeom>
              <a:avLst/>
              <a:gdLst/>
              <a:ahLst/>
              <a:cxnLst/>
              <a:rect l="l" t="t" r="r" b="b"/>
              <a:pathLst>
                <a:path w="218" h="1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7" y="17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8566;p75">
              <a:extLst>
                <a:ext uri="{FF2B5EF4-FFF2-40B4-BE49-F238E27FC236}">
                  <a16:creationId xmlns="" xmlns:a16="http://schemas.microsoft.com/office/drawing/2014/main" id="{1DF75CB1-2B3F-462B-AF69-21A7F064B5C3}"/>
                </a:ext>
              </a:extLst>
            </p:cNvPr>
            <p:cNvSpPr/>
            <p:nvPr/>
          </p:nvSpPr>
          <p:spPr>
            <a:xfrm>
              <a:off x="1906949" y="2337074"/>
              <a:ext cx="109771" cy="7033"/>
            </a:xfrm>
            <a:custGeom>
              <a:avLst/>
              <a:gdLst/>
              <a:ahLst/>
              <a:cxnLst/>
              <a:rect l="l" t="t" r="r" b="b"/>
              <a:pathLst>
                <a:path w="4072" h="261" extrusionOk="0">
                  <a:moveTo>
                    <a:pt x="174" y="87"/>
                  </a:moveTo>
                  <a:lnTo>
                    <a:pt x="1" y="260"/>
                  </a:lnTo>
                  <a:lnTo>
                    <a:pt x="174" y="260"/>
                  </a:lnTo>
                  <a:lnTo>
                    <a:pt x="174" y="87"/>
                  </a:lnTo>
                  <a:close/>
                  <a:moveTo>
                    <a:pt x="737" y="0"/>
                  </a:moveTo>
                  <a:lnTo>
                    <a:pt x="737" y="260"/>
                  </a:lnTo>
                  <a:lnTo>
                    <a:pt x="1646" y="260"/>
                  </a:lnTo>
                  <a:lnTo>
                    <a:pt x="1646" y="0"/>
                  </a:lnTo>
                  <a:close/>
                  <a:moveTo>
                    <a:pt x="1906" y="0"/>
                  </a:moveTo>
                  <a:lnTo>
                    <a:pt x="1906" y="260"/>
                  </a:lnTo>
                  <a:lnTo>
                    <a:pt x="2859" y="260"/>
                  </a:lnTo>
                  <a:lnTo>
                    <a:pt x="2859" y="0"/>
                  </a:lnTo>
                  <a:close/>
                  <a:moveTo>
                    <a:pt x="3422" y="0"/>
                  </a:moveTo>
                  <a:lnTo>
                    <a:pt x="3422" y="260"/>
                  </a:lnTo>
                  <a:lnTo>
                    <a:pt x="4071" y="260"/>
                  </a:lnTo>
                  <a:lnTo>
                    <a:pt x="3941" y="173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8567;p75">
              <a:extLst>
                <a:ext uri="{FF2B5EF4-FFF2-40B4-BE49-F238E27FC236}">
                  <a16:creationId xmlns="" xmlns:a16="http://schemas.microsoft.com/office/drawing/2014/main" id="{791ECFE4-7B57-4A95-A65D-F3879D16BC06}"/>
                </a:ext>
              </a:extLst>
            </p:cNvPr>
            <p:cNvSpPr/>
            <p:nvPr/>
          </p:nvSpPr>
          <p:spPr>
            <a:xfrm>
              <a:off x="1906949" y="2339392"/>
              <a:ext cx="4718" cy="4716"/>
            </a:xfrm>
            <a:custGeom>
              <a:avLst/>
              <a:gdLst/>
              <a:ahLst/>
              <a:cxnLst/>
              <a:rect l="l" t="t" r="r" b="b"/>
              <a:pathLst>
                <a:path w="175" h="175" fill="none" extrusionOk="0">
                  <a:moveTo>
                    <a:pt x="174" y="1"/>
                  </a:moveTo>
                  <a:lnTo>
                    <a:pt x="1" y="174"/>
                  </a:lnTo>
                  <a:lnTo>
                    <a:pt x="174" y="174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8568;p75">
              <a:extLst>
                <a:ext uri="{FF2B5EF4-FFF2-40B4-BE49-F238E27FC236}">
                  <a16:creationId xmlns="" xmlns:a16="http://schemas.microsoft.com/office/drawing/2014/main" id="{DAA32224-4E36-4AD9-88D0-C342F5DCF53F}"/>
                </a:ext>
              </a:extLst>
            </p:cNvPr>
            <p:cNvSpPr/>
            <p:nvPr/>
          </p:nvSpPr>
          <p:spPr>
            <a:xfrm>
              <a:off x="1926790" y="2337074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8569;p75">
              <a:extLst>
                <a:ext uri="{FF2B5EF4-FFF2-40B4-BE49-F238E27FC236}">
                  <a16:creationId xmlns="" xmlns:a16="http://schemas.microsoft.com/office/drawing/2014/main" id="{39C3412D-F543-4CEF-96D5-9C4B08288091}"/>
                </a:ext>
              </a:extLst>
            </p:cNvPr>
            <p:cNvSpPr/>
            <p:nvPr/>
          </p:nvSpPr>
          <p:spPr>
            <a:xfrm>
              <a:off x="1958330" y="2337074"/>
              <a:ext cx="25690" cy="7033"/>
            </a:xfrm>
            <a:custGeom>
              <a:avLst/>
              <a:gdLst/>
              <a:ahLst/>
              <a:cxnLst/>
              <a:rect l="l" t="t" r="r" b="b"/>
              <a:pathLst>
                <a:path w="953" h="261" fill="none" extrusionOk="0">
                  <a:moveTo>
                    <a:pt x="95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8570;p75">
              <a:extLst>
                <a:ext uri="{FF2B5EF4-FFF2-40B4-BE49-F238E27FC236}">
                  <a16:creationId xmlns="" xmlns:a16="http://schemas.microsoft.com/office/drawing/2014/main" id="{755686AB-3096-42F7-8FC3-B6AB8AB0E984}"/>
                </a:ext>
              </a:extLst>
            </p:cNvPr>
            <p:cNvSpPr/>
            <p:nvPr/>
          </p:nvSpPr>
          <p:spPr>
            <a:xfrm>
              <a:off x="1999171" y="2337074"/>
              <a:ext cx="17549" cy="7033"/>
            </a:xfrm>
            <a:custGeom>
              <a:avLst/>
              <a:gdLst/>
              <a:ahLst/>
              <a:cxnLst/>
              <a:rect l="l" t="t" r="r" b="b"/>
              <a:pathLst>
                <a:path w="651" h="261" fill="none" extrusionOk="0">
                  <a:moveTo>
                    <a:pt x="30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650" y="260"/>
                  </a:lnTo>
                  <a:lnTo>
                    <a:pt x="520" y="17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8571;p75">
              <a:extLst>
                <a:ext uri="{FF2B5EF4-FFF2-40B4-BE49-F238E27FC236}">
                  <a16:creationId xmlns="" xmlns:a16="http://schemas.microsoft.com/office/drawing/2014/main" id="{01511C9B-D6AF-4692-B7DC-77F0A5A1D7DD}"/>
                </a:ext>
              </a:extLst>
            </p:cNvPr>
            <p:cNvSpPr/>
            <p:nvPr/>
          </p:nvSpPr>
          <p:spPr>
            <a:xfrm>
              <a:off x="1983994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8572;p75">
              <a:extLst>
                <a:ext uri="{FF2B5EF4-FFF2-40B4-BE49-F238E27FC236}">
                  <a16:creationId xmlns="" xmlns:a16="http://schemas.microsoft.com/office/drawing/2014/main" id="{B719B6B6-AD71-43EC-B890-F3CF2E80EB0C}"/>
                </a:ext>
              </a:extLst>
            </p:cNvPr>
            <p:cNvSpPr/>
            <p:nvPr/>
          </p:nvSpPr>
          <p:spPr>
            <a:xfrm>
              <a:off x="1983994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8573;p75">
              <a:extLst>
                <a:ext uri="{FF2B5EF4-FFF2-40B4-BE49-F238E27FC236}">
                  <a16:creationId xmlns="" xmlns:a16="http://schemas.microsoft.com/office/drawing/2014/main" id="{2526E28D-D93E-4039-8B76-866A91351AD2}"/>
                </a:ext>
              </a:extLst>
            </p:cNvPr>
            <p:cNvSpPr/>
            <p:nvPr/>
          </p:nvSpPr>
          <p:spPr>
            <a:xfrm>
              <a:off x="1951321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8574;p75">
              <a:extLst>
                <a:ext uri="{FF2B5EF4-FFF2-40B4-BE49-F238E27FC236}">
                  <a16:creationId xmlns="" xmlns:a16="http://schemas.microsoft.com/office/drawing/2014/main" id="{1F56512F-1128-4E78-9987-B654E9180E96}"/>
                </a:ext>
              </a:extLst>
            </p:cNvPr>
            <p:cNvSpPr/>
            <p:nvPr/>
          </p:nvSpPr>
          <p:spPr>
            <a:xfrm>
              <a:off x="1951321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8575;p75">
              <a:extLst>
                <a:ext uri="{FF2B5EF4-FFF2-40B4-BE49-F238E27FC236}">
                  <a16:creationId xmlns="" xmlns:a16="http://schemas.microsoft.com/office/drawing/2014/main" id="{DB9827F9-84B2-435A-9335-9A8978C5767B}"/>
                </a:ext>
              </a:extLst>
            </p:cNvPr>
            <p:cNvSpPr/>
            <p:nvPr/>
          </p:nvSpPr>
          <p:spPr>
            <a:xfrm>
              <a:off x="1911640" y="2337074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4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8576;p75">
              <a:extLst>
                <a:ext uri="{FF2B5EF4-FFF2-40B4-BE49-F238E27FC236}">
                  <a16:creationId xmlns="" xmlns:a16="http://schemas.microsoft.com/office/drawing/2014/main" id="{BAA52EC2-E832-4E1D-8D5F-A06503750013}"/>
                </a:ext>
              </a:extLst>
            </p:cNvPr>
            <p:cNvSpPr/>
            <p:nvPr/>
          </p:nvSpPr>
          <p:spPr>
            <a:xfrm>
              <a:off x="1911640" y="2337074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43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8577;p75">
              <a:extLst>
                <a:ext uri="{FF2B5EF4-FFF2-40B4-BE49-F238E27FC236}">
                  <a16:creationId xmlns="" xmlns:a16="http://schemas.microsoft.com/office/drawing/2014/main" id="{ADF37027-3E3A-4CC8-8C82-5666CBC032DE}"/>
                </a:ext>
              </a:extLst>
            </p:cNvPr>
            <p:cNvSpPr/>
            <p:nvPr/>
          </p:nvSpPr>
          <p:spPr>
            <a:xfrm>
              <a:off x="1911640" y="2337074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extrusionOk="0">
                  <a:moveTo>
                    <a:pt x="43" y="0"/>
                  </a:moveTo>
                  <a:lnTo>
                    <a:pt x="0" y="44"/>
                  </a:lnTo>
                  <a:lnTo>
                    <a:pt x="0" y="87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8578;p75">
              <a:extLst>
                <a:ext uri="{FF2B5EF4-FFF2-40B4-BE49-F238E27FC236}">
                  <a16:creationId xmlns="" xmlns:a16="http://schemas.microsoft.com/office/drawing/2014/main" id="{5B8093DE-BE7B-422B-A654-A6784B9F25CC}"/>
                </a:ext>
              </a:extLst>
            </p:cNvPr>
            <p:cNvSpPr/>
            <p:nvPr/>
          </p:nvSpPr>
          <p:spPr>
            <a:xfrm>
              <a:off x="1911640" y="2337074"/>
              <a:ext cx="15177" cy="7033"/>
            </a:xfrm>
            <a:custGeom>
              <a:avLst/>
              <a:gdLst/>
              <a:ahLst/>
              <a:cxnLst/>
              <a:rect l="l" t="t" r="r" b="b"/>
              <a:pathLst>
                <a:path w="563" h="261" fill="none" extrusionOk="0">
                  <a:moveTo>
                    <a:pt x="56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87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8579;p75">
              <a:extLst>
                <a:ext uri="{FF2B5EF4-FFF2-40B4-BE49-F238E27FC236}">
                  <a16:creationId xmlns="" xmlns:a16="http://schemas.microsoft.com/office/drawing/2014/main" id="{2B2BD924-D3B8-400C-AAE5-FF077496ADBC}"/>
                </a:ext>
              </a:extLst>
            </p:cNvPr>
            <p:cNvSpPr/>
            <p:nvPr/>
          </p:nvSpPr>
          <p:spPr>
            <a:xfrm>
              <a:off x="1931481" y="2297408"/>
              <a:ext cx="21027" cy="15171"/>
            </a:xfrm>
            <a:custGeom>
              <a:avLst/>
              <a:gdLst/>
              <a:ahLst/>
              <a:cxnLst/>
              <a:rect l="l" t="t" r="r" b="b"/>
              <a:pathLst>
                <a:path w="780" h="563" extrusionOk="0">
                  <a:moveTo>
                    <a:pt x="433" y="0"/>
                  </a:moveTo>
                  <a:lnTo>
                    <a:pt x="0" y="563"/>
                  </a:lnTo>
                  <a:lnTo>
                    <a:pt x="780" y="56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8580;p75">
              <a:extLst>
                <a:ext uri="{FF2B5EF4-FFF2-40B4-BE49-F238E27FC236}">
                  <a16:creationId xmlns="" xmlns:a16="http://schemas.microsoft.com/office/drawing/2014/main" id="{348C6C25-96E6-494C-9ED7-3D1600493245}"/>
                </a:ext>
              </a:extLst>
            </p:cNvPr>
            <p:cNvSpPr/>
            <p:nvPr/>
          </p:nvSpPr>
          <p:spPr>
            <a:xfrm>
              <a:off x="1931481" y="2297408"/>
              <a:ext cx="21027" cy="15171"/>
            </a:xfrm>
            <a:custGeom>
              <a:avLst/>
              <a:gdLst/>
              <a:ahLst/>
              <a:cxnLst/>
              <a:rect l="l" t="t" r="r" b="b"/>
              <a:pathLst>
                <a:path w="780" h="563" fill="none" extrusionOk="0">
                  <a:moveTo>
                    <a:pt x="780" y="0"/>
                  </a:moveTo>
                  <a:lnTo>
                    <a:pt x="780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0" y="563"/>
                  </a:lnTo>
                  <a:lnTo>
                    <a:pt x="780" y="563"/>
                  </a:lnTo>
                  <a:lnTo>
                    <a:pt x="7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8581;p75">
              <a:extLst>
                <a:ext uri="{FF2B5EF4-FFF2-40B4-BE49-F238E27FC236}">
                  <a16:creationId xmlns="" xmlns:a16="http://schemas.microsoft.com/office/drawing/2014/main" id="{8BA63EE0-9B23-4456-9201-82456F6E9E8E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8582;p75">
              <a:extLst>
                <a:ext uri="{FF2B5EF4-FFF2-40B4-BE49-F238E27FC236}">
                  <a16:creationId xmlns="" xmlns:a16="http://schemas.microsoft.com/office/drawing/2014/main" id="{7EE2EA11-0F79-4678-ADD1-0BD19BA85058}"/>
                </a:ext>
              </a:extLst>
            </p:cNvPr>
            <p:cNvSpPr/>
            <p:nvPr/>
          </p:nvSpPr>
          <p:spPr>
            <a:xfrm>
              <a:off x="1952480" y="22974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8583;p75">
              <a:extLst>
                <a:ext uri="{FF2B5EF4-FFF2-40B4-BE49-F238E27FC236}">
                  <a16:creationId xmlns="" xmlns:a16="http://schemas.microsoft.com/office/drawing/2014/main" id="{09EFDE31-CFB0-47AC-B6BC-8CA3731669E1}"/>
                </a:ext>
              </a:extLst>
            </p:cNvPr>
            <p:cNvSpPr/>
            <p:nvPr/>
          </p:nvSpPr>
          <p:spPr>
            <a:xfrm>
              <a:off x="1927976" y="2339392"/>
              <a:ext cx="161098" cy="116737"/>
            </a:xfrm>
            <a:custGeom>
              <a:avLst/>
              <a:gdLst/>
              <a:ahLst/>
              <a:cxnLst/>
              <a:rect l="l" t="t" r="r" b="b"/>
              <a:pathLst>
                <a:path w="5976" h="4332" extrusionOk="0">
                  <a:moveTo>
                    <a:pt x="0" y="1"/>
                  </a:moveTo>
                  <a:lnTo>
                    <a:pt x="0" y="44"/>
                  </a:lnTo>
                  <a:lnTo>
                    <a:pt x="347" y="347"/>
                  </a:lnTo>
                  <a:lnTo>
                    <a:pt x="736" y="607"/>
                  </a:lnTo>
                  <a:lnTo>
                    <a:pt x="1473" y="1170"/>
                  </a:lnTo>
                  <a:lnTo>
                    <a:pt x="2988" y="2253"/>
                  </a:lnTo>
                  <a:lnTo>
                    <a:pt x="3724" y="2816"/>
                  </a:lnTo>
                  <a:lnTo>
                    <a:pt x="4460" y="3335"/>
                  </a:lnTo>
                  <a:lnTo>
                    <a:pt x="5197" y="3811"/>
                  </a:lnTo>
                  <a:lnTo>
                    <a:pt x="5586" y="4071"/>
                  </a:lnTo>
                  <a:lnTo>
                    <a:pt x="5976" y="4331"/>
                  </a:lnTo>
                  <a:lnTo>
                    <a:pt x="5976" y="4331"/>
                  </a:lnTo>
                  <a:lnTo>
                    <a:pt x="5630" y="4028"/>
                  </a:lnTo>
                  <a:lnTo>
                    <a:pt x="5283" y="3725"/>
                  </a:lnTo>
                  <a:lnTo>
                    <a:pt x="4504" y="3162"/>
                  </a:lnTo>
                  <a:lnTo>
                    <a:pt x="3075" y="2123"/>
                  </a:lnTo>
                  <a:lnTo>
                    <a:pt x="1559" y="1083"/>
                  </a:lnTo>
                  <a:lnTo>
                    <a:pt x="823" y="5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8584;p75">
              <a:extLst>
                <a:ext uri="{FF2B5EF4-FFF2-40B4-BE49-F238E27FC236}">
                  <a16:creationId xmlns="" xmlns:a16="http://schemas.microsoft.com/office/drawing/2014/main" id="{C5465D63-BF5A-4DE8-8D14-F6E271F1067B}"/>
                </a:ext>
              </a:extLst>
            </p:cNvPr>
            <p:cNvSpPr/>
            <p:nvPr/>
          </p:nvSpPr>
          <p:spPr>
            <a:xfrm>
              <a:off x="1536931" y="2316055"/>
              <a:ext cx="232320" cy="305746"/>
            </a:xfrm>
            <a:custGeom>
              <a:avLst/>
              <a:gdLst/>
              <a:ahLst/>
              <a:cxnLst/>
              <a:rect l="l" t="t" r="r" b="b"/>
              <a:pathLst>
                <a:path w="8618" h="11346" extrusionOk="0">
                  <a:moveTo>
                    <a:pt x="563" y="1"/>
                  </a:moveTo>
                  <a:lnTo>
                    <a:pt x="433" y="44"/>
                  </a:lnTo>
                  <a:lnTo>
                    <a:pt x="303" y="131"/>
                  </a:lnTo>
                  <a:lnTo>
                    <a:pt x="217" y="217"/>
                  </a:lnTo>
                  <a:lnTo>
                    <a:pt x="130" y="304"/>
                  </a:lnTo>
                  <a:lnTo>
                    <a:pt x="43" y="477"/>
                  </a:lnTo>
                  <a:lnTo>
                    <a:pt x="0" y="650"/>
                  </a:lnTo>
                  <a:lnTo>
                    <a:pt x="0" y="1040"/>
                  </a:lnTo>
                  <a:lnTo>
                    <a:pt x="87" y="1560"/>
                  </a:lnTo>
                  <a:lnTo>
                    <a:pt x="260" y="2123"/>
                  </a:lnTo>
                  <a:lnTo>
                    <a:pt x="476" y="2686"/>
                  </a:lnTo>
                  <a:lnTo>
                    <a:pt x="780" y="3292"/>
                  </a:lnTo>
                  <a:lnTo>
                    <a:pt x="1126" y="3898"/>
                  </a:lnTo>
                  <a:lnTo>
                    <a:pt x="1516" y="4504"/>
                  </a:lnTo>
                  <a:lnTo>
                    <a:pt x="2035" y="5240"/>
                  </a:lnTo>
                  <a:lnTo>
                    <a:pt x="2685" y="6106"/>
                  </a:lnTo>
                  <a:lnTo>
                    <a:pt x="3464" y="7016"/>
                  </a:lnTo>
                  <a:lnTo>
                    <a:pt x="4374" y="7968"/>
                  </a:lnTo>
                  <a:lnTo>
                    <a:pt x="5370" y="8921"/>
                  </a:lnTo>
                  <a:lnTo>
                    <a:pt x="6409" y="9830"/>
                  </a:lnTo>
                  <a:lnTo>
                    <a:pt x="6928" y="10263"/>
                  </a:lnTo>
                  <a:lnTo>
                    <a:pt x="7491" y="10653"/>
                  </a:lnTo>
                  <a:lnTo>
                    <a:pt x="8054" y="11000"/>
                  </a:lnTo>
                  <a:lnTo>
                    <a:pt x="8617" y="11346"/>
                  </a:lnTo>
                  <a:lnTo>
                    <a:pt x="1342" y="8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8585;p75">
              <a:extLst>
                <a:ext uri="{FF2B5EF4-FFF2-40B4-BE49-F238E27FC236}">
                  <a16:creationId xmlns="" xmlns:a16="http://schemas.microsoft.com/office/drawing/2014/main" id="{AAF6FF09-085C-46D3-B9BE-BE2358F2C2AF}"/>
                </a:ext>
              </a:extLst>
            </p:cNvPr>
            <p:cNvSpPr/>
            <p:nvPr/>
          </p:nvSpPr>
          <p:spPr>
            <a:xfrm>
              <a:off x="1536931" y="2316055"/>
              <a:ext cx="232320" cy="305746"/>
            </a:xfrm>
            <a:custGeom>
              <a:avLst/>
              <a:gdLst/>
              <a:ahLst/>
              <a:cxnLst/>
              <a:rect l="l" t="t" r="r" b="b"/>
              <a:pathLst>
                <a:path w="8618" h="11346" fill="none" extrusionOk="0">
                  <a:moveTo>
                    <a:pt x="8617" y="11346"/>
                  </a:moveTo>
                  <a:lnTo>
                    <a:pt x="8617" y="11346"/>
                  </a:lnTo>
                  <a:lnTo>
                    <a:pt x="8054" y="11000"/>
                  </a:lnTo>
                  <a:lnTo>
                    <a:pt x="7491" y="10653"/>
                  </a:lnTo>
                  <a:lnTo>
                    <a:pt x="6928" y="10263"/>
                  </a:lnTo>
                  <a:lnTo>
                    <a:pt x="6409" y="9830"/>
                  </a:lnTo>
                  <a:lnTo>
                    <a:pt x="5370" y="8921"/>
                  </a:lnTo>
                  <a:lnTo>
                    <a:pt x="4374" y="7968"/>
                  </a:lnTo>
                  <a:lnTo>
                    <a:pt x="3464" y="7016"/>
                  </a:lnTo>
                  <a:lnTo>
                    <a:pt x="2685" y="6106"/>
                  </a:lnTo>
                  <a:lnTo>
                    <a:pt x="2035" y="5240"/>
                  </a:lnTo>
                  <a:lnTo>
                    <a:pt x="1516" y="4504"/>
                  </a:lnTo>
                  <a:lnTo>
                    <a:pt x="1516" y="4504"/>
                  </a:lnTo>
                  <a:lnTo>
                    <a:pt x="1126" y="3898"/>
                  </a:lnTo>
                  <a:lnTo>
                    <a:pt x="780" y="3292"/>
                  </a:lnTo>
                  <a:lnTo>
                    <a:pt x="476" y="2686"/>
                  </a:lnTo>
                  <a:lnTo>
                    <a:pt x="260" y="2123"/>
                  </a:lnTo>
                  <a:lnTo>
                    <a:pt x="87" y="1560"/>
                  </a:lnTo>
                  <a:lnTo>
                    <a:pt x="0" y="1040"/>
                  </a:lnTo>
                  <a:lnTo>
                    <a:pt x="0" y="650"/>
                  </a:lnTo>
                  <a:lnTo>
                    <a:pt x="43" y="477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217" y="217"/>
                  </a:lnTo>
                  <a:lnTo>
                    <a:pt x="303" y="131"/>
                  </a:lnTo>
                  <a:lnTo>
                    <a:pt x="433" y="44"/>
                  </a:lnTo>
                  <a:lnTo>
                    <a:pt x="563" y="1"/>
                  </a:lnTo>
                  <a:lnTo>
                    <a:pt x="736" y="1"/>
                  </a:lnTo>
                  <a:lnTo>
                    <a:pt x="909" y="1"/>
                  </a:lnTo>
                  <a:lnTo>
                    <a:pt x="1342" y="87"/>
                  </a:lnTo>
                  <a:lnTo>
                    <a:pt x="8617" y="11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8586;p75">
              <a:extLst>
                <a:ext uri="{FF2B5EF4-FFF2-40B4-BE49-F238E27FC236}">
                  <a16:creationId xmlns="" xmlns:a16="http://schemas.microsoft.com/office/drawing/2014/main" id="{89FB9A48-5DDA-42DF-88F8-34A75272E5CA}"/>
                </a:ext>
              </a:extLst>
            </p:cNvPr>
            <p:cNvSpPr/>
            <p:nvPr/>
          </p:nvSpPr>
          <p:spPr>
            <a:xfrm>
              <a:off x="1287115" y="2316055"/>
              <a:ext cx="471621" cy="596321"/>
            </a:xfrm>
            <a:custGeom>
              <a:avLst/>
              <a:gdLst/>
              <a:ahLst/>
              <a:cxnLst/>
              <a:rect l="l" t="t" r="r" b="b"/>
              <a:pathLst>
                <a:path w="17495" h="22129" extrusionOk="0">
                  <a:moveTo>
                    <a:pt x="9137" y="1"/>
                  </a:moveTo>
                  <a:lnTo>
                    <a:pt x="8488" y="87"/>
                  </a:lnTo>
                  <a:lnTo>
                    <a:pt x="7752" y="174"/>
                  </a:lnTo>
                  <a:lnTo>
                    <a:pt x="7102" y="304"/>
                  </a:lnTo>
                  <a:lnTo>
                    <a:pt x="6582" y="520"/>
                  </a:lnTo>
                  <a:lnTo>
                    <a:pt x="6323" y="607"/>
                  </a:lnTo>
                  <a:lnTo>
                    <a:pt x="6149" y="737"/>
                  </a:lnTo>
                  <a:lnTo>
                    <a:pt x="5846" y="1083"/>
                  </a:lnTo>
                  <a:lnTo>
                    <a:pt x="5500" y="1516"/>
                  </a:lnTo>
                  <a:lnTo>
                    <a:pt x="5197" y="2036"/>
                  </a:lnTo>
                  <a:lnTo>
                    <a:pt x="4850" y="2599"/>
                  </a:lnTo>
                  <a:lnTo>
                    <a:pt x="4547" y="3248"/>
                  </a:lnTo>
                  <a:lnTo>
                    <a:pt x="4244" y="3898"/>
                  </a:lnTo>
                  <a:lnTo>
                    <a:pt x="3681" y="5457"/>
                  </a:lnTo>
                  <a:lnTo>
                    <a:pt x="3118" y="7102"/>
                  </a:lnTo>
                  <a:lnTo>
                    <a:pt x="2599" y="8878"/>
                  </a:lnTo>
                  <a:lnTo>
                    <a:pt x="2122" y="10740"/>
                  </a:lnTo>
                  <a:lnTo>
                    <a:pt x="1646" y="12558"/>
                  </a:lnTo>
                  <a:lnTo>
                    <a:pt x="1256" y="14377"/>
                  </a:lnTo>
                  <a:lnTo>
                    <a:pt x="910" y="16109"/>
                  </a:lnTo>
                  <a:lnTo>
                    <a:pt x="390" y="19140"/>
                  </a:lnTo>
                  <a:lnTo>
                    <a:pt x="87" y="21262"/>
                  </a:lnTo>
                  <a:lnTo>
                    <a:pt x="0" y="21868"/>
                  </a:lnTo>
                  <a:lnTo>
                    <a:pt x="44" y="22128"/>
                  </a:lnTo>
                  <a:lnTo>
                    <a:pt x="780" y="22085"/>
                  </a:lnTo>
                  <a:lnTo>
                    <a:pt x="2772" y="21998"/>
                  </a:lnTo>
                  <a:lnTo>
                    <a:pt x="8704" y="21565"/>
                  </a:lnTo>
                  <a:lnTo>
                    <a:pt x="11865" y="21305"/>
                  </a:lnTo>
                  <a:lnTo>
                    <a:pt x="14680" y="21046"/>
                  </a:lnTo>
                  <a:lnTo>
                    <a:pt x="16672" y="20829"/>
                  </a:lnTo>
                  <a:lnTo>
                    <a:pt x="17235" y="20742"/>
                  </a:lnTo>
                  <a:lnTo>
                    <a:pt x="17494" y="20699"/>
                  </a:lnTo>
                  <a:lnTo>
                    <a:pt x="17494" y="20526"/>
                  </a:lnTo>
                  <a:lnTo>
                    <a:pt x="17451" y="20050"/>
                  </a:lnTo>
                  <a:lnTo>
                    <a:pt x="17148" y="18534"/>
                  </a:lnTo>
                  <a:lnTo>
                    <a:pt x="16672" y="16369"/>
                  </a:lnTo>
                  <a:lnTo>
                    <a:pt x="16066" y="13771"/>
                  </a:lnTo>
                  <a:lnTo>
                    <a:pt x="15373" y="11043"/>
                  </a:lnTo>
                  <a:lnTo>
                    <a:pt x="14637" y="8358"/>
                  </a:lnTo>
                  <a:lnTo>
                    <a:pt x="13944" y="6020"/>
                  </a:lnTo>
                  <a:lnTo>
                    <a:pt x="13641" y="5067"/>
                  </a:lnTo>
                  <a:lnTo>
                    <a:pt x="13338" y="4288"/>
                  </a:lnTo>
                  <a:lnTo>
                    <a:pt x="12991" y="3552"/>
                  </a:lnTo>
                  <a:lnTo>
                    <a:pt x="12645" y="2859"/>
                  </a:lnTo>
                  <a:lnTo>
                    <a:pt x="12212" y="2166"/>
                  </a:lnTo>
                  <a:lnTo>
                    <a:pt x="11822" y="1516"/>
                  </a:lnTo>
                  <a:lnTo>
                    <a:pt x="11432" y="953"/>
                  </a:lnTo>
                  <a:lnTo>
                    <a:pt x="11042" y="477"/>
                  </a:lnTo>
                  <a:lnTo>
                    <a:pt x="10739" y="174"/>
                  </a:lnTo>
                  <a:lnTo>
                    <a:pt x="10609" y="87"/>
                  </a:lnTo>
                  <a:lnTo>
                    <a:pt x="10523" y="44"/>
                  </a:lnTo>
                  <a:lnTo>
                    <a:pt x="1022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8587;p75">
              <a:extLst>
                <a:ext uri="{FF2B5EF4-FFF2-40B4-BE49-F238E27FC236}">
                  <a16:creationId xmlns="" xmlns:a16="http://schemas.microsoft.com/office/drawing/2014/main" id="{6FE7E535-9054-4419-8469-C47C80F0CF24}"/>
                </a:ext>
              </a:extLst>
            </p:cNvPr>
            <p:cNvSpPr/>
            <p:nvPr/>
          </p:nvSpPr>
          <p:spPr>
            <a:xfrm>
              <a:off x="1287115" y="2316055"/>
              <a:ext cx="471621" cy="596321"/>
            </a:xfrm>
            <a:custGeom>
              <a:avLst/>
              <a:gdLst/>
              <a:ahLst/>
              <a:cxnLst/>
              <a:rect l="l" t="t" r="r" b="b"/>
              <a:pathLst>
                <a:path w="17495" h="22129" fill="none" extrusionOk="0">
                  <a:moveTo>
                    <a:pt x="17494" y="20699"/>
                  </a:moveTo>
                  <a:lnTo>
                    <a:pt x="17494" y="20699"/>
                  </a:lnTo>
                  <a:lnTo>
                    <a:pt x="17235" y="20742"/>
                  </a:lnTo>
                  <a:lnTo>
                    <a:pt x="16672" y="20829"/>
                  </a:lnTo>
                  <a:lnTo>
                    <a:pt x="14680" y="21046"/>
                  </a:lnTo>
                  <a:lnTo>
                    <a:pt x="11865" y="21305"/>
                  </a:lnTo>
                  <a:lnTo>
                    <a:pt x="8704" y="21565"/>
                  </a:lnTo>
                  <a:lnTo>
                    <a:pt x="2772" y="21998"/>
                  </a:lnTo>
                  <a:lnTo>
                    <a:pt x="780" y="22085"/>
                  </a:lnTo>
                  <a:lnTo>
                    <a:pt x="44" y="22128"/>
                  </a:lnTo>
                  <a:lnTo>
                    <a:pt x="44" y="22128"/>
                  </a:lnTo>
                  <a:lnTo>
                    <a:pt x="0" y="21868"/>
                  </a:lnTo>
                  <a:lnTo>
                    <a:pt x="87" y="21262"/>
                  </a:lnTo>
                  <a:lnTo>
                    <a:pt x="390" y="19140"/>
                  </a:lnTo>
                  <a:lnTo>
                    <a:pt x="910" y="16109"/>
                  </a:lnTo>
                  <a:lnTo>
                    <a:pt x="1256" y="14377"/>
                  </a:lnTo>
                  <a:lnTo>
                    <a:pt x="1646" y="12558"/>
                  </a:lnTo>
                  <a:lnTo>
                    <a:pt x="2122" y="10740"/>
                  </a:lnTo>
                  <a:lnTo>
                    <a:pt x="2599" y="8878"/>
                  </a:lnTo>
                  <a:lnTo>
                    <a:pt x="3118" y="7102"/>
                  </a:lnTo>
                  <a:lnTo>
                    <a:pt x="3681" y="5457"/>
                  </a:lnTo>
                  <a:lnTo>
                    <a:pt x="4244" y="3898"/>
                  </a:lnTo>
                  <a:lnTo>
                    <a:pt x="4547" y="3248"/>
                  </a:lnTo>
                  <a:lnTo>
                    <a:pt x="4850" y="2599"/>
                  </a:lnTo>
                  <a:lnTo>
                    <a:pt x="5197" y="2036"/>
                  </a:lnTo>
                  <a:lnTo>
                    <a:pt x="5500" y="1516"/>
                  </a:lnTo>
                  <a:lnTo>
                    <a:pt x="5846" y="1083"/>
                  </a:lnTo>
                  <a:lnTo>
                    <a:pt x="6149" y="737"/>
                  </a:lnTo>
                  <a:lnTo>
                    <a:pt x="6149" y="737"/>
                  </a:lnTo>
                  <a:lnTo>
                    <a:pt x="6323" y="607"/>
                  </a:lnTo>
                  <a:lnTo>
                    <a:pt x="6582" y="520"/>
                  </a:lnTo>
                  <a:lnTo>
                    <a:pt x="7102" y="304"/>
                  </a:lnTo>
                  <a:lnTo>
                    <a:pt x="7752" y="174"/>
                  </a:lnTo>
                  <a:lnTo>
                    <a:pt x="8488" y="87"/>
                  </a:lnTo>
                  <a:lnTo>
                    <a:pt x="9137" y="1"/>
                  </a:lnTo>
                  <a:lnTo>
                    <a:pt x="9743" y="1"/>
                  </a:lnTo>
                  <a:lnTo>
                    <a:pt x="10220" y="1"/>
                  </a:lnTo>
                  <a:lnTo>
                    <a:pt x="10523" y="44"/>
                  </a:lnTo>
                  <a:lnTo>
                    <a:pt x="10523" y="44"/>
                  </a:lnTo>
                  <a:lnTo>
                    <a:pt x="10609" y="87"/>
                  </a:lnTo>
                  <a:lnTo>
                    <a:pt x="10739" y="174"/>
                  </a:lnTo>
                  <a:lnTo>
                    <a:pt x="11042" y="477"/>
                  </a:lnTo>
                  <a:lnTo>
                    <a:pt x="11432" y="953"/>
                  </a:lnTo>
                  <a:lnTo>
                    <a:pt x="11822" y="1516"/>
                  </a:lnTo>
                  <a:lnTo>
                    <a:pt x="12212" y="2166"/>
                  </a:lnTo>
                  <a:lnTo>
                    <a:pt x="12645" y="2859"/>
                  </a:lnTo>
                  <a:lnTo>
                    <a:pt x="12991" y="3552"/>
                  </a:lnTo>
                  <a:lnTo>
                    <a:pt x="13338" y="4288"/>
                  </a:lnTo>
                  <a:lnTo>
                    <a:pt x="13338" y="4288"/>
                  </a:lnTo>
                  <a:lnTo>
                    <a:pt x="13641" y="5067"/>
                  </a:lnTo>
                  <a:lnTo>
                    <a:pt x="13944" y="6020"/>
                  </a:lnTo>
                  <a:lnTo>
                    <a:pt x="14637" y="8358"/>
                  </a:lnTo>
                  <a:lnTo>
                    <a:pt x="15373" y="11043"/>
                  </a:lnTo>
                  <a:lnTo>
                    <a:pt x="16066" y="13771"/>
                  </a:lnTo>
                  <a:lnTo>
                    <a:pt x="16672" y="16369"/>
                  </a:lnTo>
                  <a:lnTo>
                    <a:pt x="17148" y="18534"/>
                  </a:lnTo>
                  <a:lnTo>
                    <a:pt x="17451" y="20050"/>
                  </a:lnTo>
                  <a:lnTo>
                    <a:pt x="17494" y="20526"/>
                  </a:lnTo>
                  <a:lnTo>
                    <a:pt x="17494" y="206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8588;p75">
              <a:extLst>
                <a:ext uri="{FF2B5EF4-FFF2-40B4-BE49-F238E27FC236}">
                  <a16:creationId xmlns="" xmlns:a16="http://schemas.microsoft.com/office/drawing/2014/main" id="{3B502160-F495-4E42-BBBD-BD68B400E14B}"/>
                </a:ext>
              </a:extLst>
            </p:cNvPr>
            <p:cNvSpPr/>
            <p:nvPr/>
          </p:nvSpPr>
          <p:spPr>
            <a:xfrm>
              <a:off x="1742374" y="2781654"/>
              <a:ext cx="1186" cy="5848"/>
            </a:xfrm>
            <a:custGeom>
              <a:avLst/>
              <a:gdLst/>
              <a:ahLst/>
              <a:cxnLst/>
              <a:rect l="l" t="t" r="r" b="b"/>
              <a:pathLst>
                <a:path w="44" h="217" extrusionOk="0">
                  <a:moveTo>
                    <a:pt x="0" y="0"/>
                  </a:moveTo>
                  <a:lnTo>
                    <a:pt x="0" y="0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8589;p75">
              <a:extLst>
                <a:ext uri="{FF2B5EF4-FFF2-40B4-BE49-F238E27FC236}">
                  <a16:creationId xmlns="" xmlns:a16="http://schemas.microsoft.com/office/drawing/2014/main" id="{41F0B138-A832-41AE-850F-BA7D1EBDECF2}"/>
                </a:ext>
              </a:extLst>
            </p:cNvPr>
            <p:cNvSpPr/>
            <p:nvPr/>
          </p:nvSpPr>
          <p:spPr>
            <a:xfrm>
              <a:off x="1742374" y="2781654"/>
              <a:ext cx="1186" cy="5848"/>
            </a:xfrm>
            <a:custGeom>
              <a:avLst/>
              <a:gdLst/>
              <a:ahLst/>
              <a:cxnLst/>
              <a:rect l="l" t="t" r="r" b="b"/>
              <a:pathLst>
                <a:path w="44" h="2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217"/>
                  </a:lnTo>
                  <a:lnTo>
                    <a:pt x="44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8590;p75">
              <a:extLst>
                <a:ext uri="{FF2B5EF4-FFF2-40B4-BE49-F238E27FC236}">
                  <a16:creationId xmlns="" xmlns:a16="http://schemas.microsoft.com/office/drawing/2014/main" id="{129DB056-81F9-4F21-A22F-68967A445C1D}"/>
                </a:ext>
              </a:extLst>
            </p:cNvPr>
            <p:cNvSpPr/>
            <p:nvPr/>
          </p:nvSpPr>
          <p:spPr>
            <a:xfrm>
              <a:off x="1736524" y="287734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1" y="0"/>
                  </a:moveTo>
                  <a:lnTo>
                    <a:pt x="1" y="4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8591;p75">
              <a:extLst>
                <a:ext uri="{FF2B5EF4-FFF2-40B4-BE49-F238E27FC236}">
                  <a16:creationId xmlns="" xmlns:a16="http://schemas.microsoft.com/office/drawing/2014/main" id="{3C23797B-D697-4CB0-8DF7-3F7212BED08F}"/>
                </a:ext>
              </a:extLst>
            </p:cNvPr>
            <p:cNvSpPr/>
            <p:nvPr/>
          </p:nvSpPr>
          <p:spPr>
            <a:xfrm>
              <a:off x="1736524" y="287734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1" y="0"/>
                  </a:moveTo>
                  <a:lnTo>
                    <a:pt x="261" y="0"/>
                  </a:lnTo>
                  <a:lnTo>
                    <a:pt x="1" y="0"/>
                  </a:lnTo>
                  <a:lnTo>
                    <a:pt x="1" y="43"/>
                  </a:lnTo>
                  <a:lnTo>
                    <a:pt x="261" y="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8592;p75">
              <a:extLst>
                <a:ext uri="{FF2B5EF4-FFF2-40B4-BE49-F238E27FC236}">
                  <a16:creationId xmlns="" xmlns:a16="http://schemas.microsoft.com/office/drawing/2014/main" id="{1C8BB73D-39E0-4F2C-80AD-E3ABD6738AF1}"/>
                </a:ext>
              </a:extLst>
            </p:cNvPr>
            <p:cNvSpPr/>
            <p:nvPr/>
          </p:nvSpPr>
          <p:spPr>
            <a:xfrm>
              <a:off x="1736524" y="2758318"/>
              <a:ext cx="7036" cy="119054"/>
            </a:xfrm>
            <a:custGeom>
              <a:avLst/>
              <a:gdLst/>
              <a:ahLst/>
              <a:cxnLst/>
              <a:rect l="l" t="t" r="r" b="b"/>
              <a:pathLst>
                <a:path w="261" h="4418" extrusionOk="0">
                  <a:moveTo>
                    <a:pt x="1" y="0"/>
                  </a:moveTo>
                  <a:lnTo>
                    <a:pt x="1" y="303"/>
                  </a:lnTo>
                  <a:lnTo>
                    <a:pt x="44" y="303"/>
                  </a:lnTo>
                  <a:lnTo>
                    <a:pt x="1" y="0"/>
                  </a:lnTo>
                  <a:close/>
                  <a:moveTo>
                    <a:pt x="1" y="563"/>
                  </a:moveTo>
                  <a:lnTo>
                    <a:pt x="1" y="1516"/>
                  </a:lnTo>
                  <a:lnTo>
                    <a:pt x="261" y="1516"/>
                  </a:lnTo>
                  <a:lnTo>
                    <a:pt x="261" y="1126"/>
                  </a:lnTo>
                  <a:lnTo>
                    <a:pt x="261" y="1083"/>
                  </a:lnTo>
                  <a:lnTo>
                    <a:pt x="217" y="866"/>
                  </a:lnTo>
                  <a:lnTo>
                    <a:pt x="131" y="563"/>
                  </a:lnTo>
                  <a:close/>
                  <a:moveTo>
                    <a:pt x="1" y="2079"/>
                  </a:moveTo>
                  <a:lnTo>
                    <a:pt x="1" y="2945"/>
                  </a:lnTo>
                  <a:lnTo>
                    <a:pt x="261" y="2945"/>
                  </a:lnTo>
                  <a:lnTo>
                    <a:pt x="261" y="2079"/>
                  </a:lnTo>
                  <a:close/>
                  <a:moveTo>
                    <a:pt x="1" y="3205"/>
                  </a:moveTo>
                  <a:lnTo>
                    <a:pt x="1" y="4157"/>
                  </a:lnTo>
                  <a:lnTo>
                    <a:pt x="261" y="4157"/>
                  </a:lnTo>
                  <a:lnTo>
                    <a:pt x="261" y="3205"/>
                  </a:lnTo>
                  <a:close/>
                  <a:moveTo>
                    <a:pt x="261" y="4374"/>
                  </a:moveTo>
                  <a:lnTo>
                    <a:pt x="1" y="4417"/>
                  </a:lnTo>
                  <a:lnTo>
                    <a:pt x="261" y="4417"/>
                  </a:lnTo>
                  <a:lnTo>
                    <a:pt x="261" y="437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8593;p75">
              <a:extLst>
                <a:ext uri="{FF2B5EF4-FFF2-40B4-BE49-F238E27FC236}">
                  <a16:creationId xmlns="" xmlns:a16="http://schemas.microsoft.com/office/drawing/2014/main" id="{D2B3D6A4-9FFA-441C-9402-2C452713E441}"/>
                </a:ext>
              </a:extLst>
            </p:cNvPr>
            <p:cNvSpPr/>
            <p:nvPr/>
          </p:nvSpPr>
          <p:spPr>
            <a:xfrm>
              <a:off x="1736524" y="2876159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1" y="1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1" y="4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8594;p75">
              <a:extLst>
                <a:ext uri="{FF2B5EF4-FFF2-40B4-BE49-F238E27FC236}">
                  <a16:creationId xmlns="" xmlns:a16="http://schemas.microsoft.com/office/drawing/2014/main" id="{8065216A-0476-4E35-8DAC-D6B26CB56BDB}"/>
                </a:ext>
              </a:extLst>
            </p:cNvPr>
            <p:cNvSpPr/>
            <p:nvPr/>
          </p:nvSpPr>
          <p:spPr>
            <a:xfrm>
              <a:off x="1736524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8595;p75">
              <a:extLst>
                <a:ext uri="{FF2B5EF4-FFF2-40B4-BE49-F238E27FC236}">
                  <a16:creationId xmlns="" xmlns:a16="http://schemas.microsoft.com/office/drawing/2014/main" id="{C1DFB6B4-B243-4616-A68C-5024C1CD0772}"/>
                </a:ext>
              </a:extLst>
            </p:cNvPr>
            <p:cNvSpPr/>
            <p:nvPr/>
          </p:nvSpPr>
          <p:spPr>
            <a:xfrm>
              <a:off x="1736524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1" y="86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8596;p75">
              <a:extLst>
                <a:ext uri="{FF2B5EF4-FFF2-40B4-BE49-F238E27FC236}">
                  <a16:creationId xmlns="" xmlns:a16="http://schemas.microsoft.com/office/drawing/2014/main" id="{21083CD6-EDB1-4357-B5E8-76C08AB21A88}"/>
                </a:ext>
              </a:extLst>
            </p:cNvPr>
            <p:cNvSpPr/>
            <p:nvPr/>
          </p:nvSpPr>
          <p:spPr>
            <a:xfrm>
              <a:off x="1736524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131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563"/>
                  </a:lnTo>
                  <a:lnTo>
                    <a:pt x="261" y="563"/>
                  </a:lnTo>
                  <a:lnTo>
                    <a:pt x="261" y="520"/>
                  </a:lnTo>
                  <a:lnTo>
                    <a:pt x="261" y="520"/>
                  </a:lnTo>
                  <a:lnTo>
                    <a:pt x="217" y="303"/>
                  </a:lnTo>
                  <a:lnTo>
                    <a:pt x="217" y="303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8597;p75">
              <a:extLst>
                <a:ext uri="{FF2B5EF4-FFF2-40B4-BE49-F238E27FC236}">
                  <a16:creationId xmlns="" xmlns:a16="http://schemas.microsoft.com/office/drawing/2014/main" id="{5369440E-8915-4706-A9C6-D5289961F329}"/>
                </a:ext>
              </a:extLst>
            </p:cNvPr>
            <p:cNvSpPr/>
            <p:nvPr/>
          </p:nvSpPr>
          <p:spPr>
            <a:xfrm>
              <a:off x="1736524" y="2758318"/>
              <a:ext cx="1213" cy="8192"/>
            </a:xfrm>
            <a:custGeom>
              <a:avLst/>
              <a:gdLst/>
              <a:ahLst/>
              <a:cxnLst/>
              <a:rect l="l" t="t" r="r" b="b"/>
              <a:pathLst>
                <a:path w="45" h="304" fill="none" extrusionOk="0">
                  <a:moveTo>
                    <a:pt x="1" y="0"/>
                  </a:moveTo>
                  <a:lnTo>
                    <a:pt x="1" y="303"/>
                  </a:lnTo>
                  <a:lnTo>
                    <a:pt x="44" y="303"/>
                  </a:lnTo>
                  <a:lnTo>
                    <a:pt x="44" y="30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8598;p75">
              <a:extLst>
                <a:ext uri="{FF2B5EF4-FFF2-40B4-BE49-F238E27FC236}">
                  <a16:creationId xmlns="" xmlns:a16="http://schemas.microsoft.com/office/drawing/2014/main" id="{F8303861-EB4C-4C30-A557-C06B8E089880}"/>
                </a:ext>
              </a:extLst>
            </p:cNvPr>
            <p:cNvSpPr/>
            <p:nvPr/>
          </p:nvSpPr>
          <p:spPr>
            <a:xfrm>
              <a:off x="1702665" y="2619457"/>
              <a:ext cx="1213" cy="4689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1" y="0"/>
                  </a:moveTo>
                  <a:lnTo>
                    <a:pt x="1" y="0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8599;p75">
              <a:extLst>
                <a:ext uri="{FF2B5EF4-FFF2-40B4-BE49-F238E27FC236}">
                  <a16:creationId xmlns="" xmlns:a16="http://schemas.microsoft.com/office/drawing/2014/main" id="{F3BBA440-302F-4A54-8AFB-3AC8F40448D6}"/>
                </a:ext>
              </a:extLst>
            </p:cNvPr>
            <p:cNvSpPr/>
            <p:nvPr/>
          </p:nvSpPr>
          <p:spPr>
            <a:xfrm>
              <a:off x="1702665" y="2619457"/>
              <a:ext cx="1213" cy="4689"/>
            </a:xfrm>
            <a:custGeom>
              <a:avLst/>
              <a:gdLst/>
              <a:ahLst/>
              <a:cxnLst/>
              <a:rect l="l" t="t" r="r" b="b"/>
              <a:pathLst>
                <a:path w="45" h="1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8600;p75">
              <a:extLst>
                <a:ext uri="{FF2B5EF4-FFF2-40B4-BE49-F238E27FC236}">
                  <a16:creationId xmlns="" xmlns:a16="http://schemas.microsoft.com/office/drawing/2014/main" id="{3B1203FD-B934-4154-883F-61B7B013D574}"/>
                </a:ext>
              </a:extLst>
            </p:cNvPr>
            <p:cNvSpPr/>
            <p:nvPr/>
          </p:nvSpPr>
          <p:spPr>
            <a:xfrm>
              <a:off x="1696842" y="2880821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extrusionOk="0">
                  <a:moveTo>
                    <a:pt x="563" y="1"/>
                  </a:moveTo>
                  <a:lnTo>
                    <a:pt x="0" y="44"/>
                  </a:lnTo>
                  <a:lnTo>
                    <a:pt x="0" y="88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8601;p75">
              <a:extLst>
                <a:ext uri="{FF2B5EF4-FFF2-40B4-BE49-F238E27FC236}">
                  <a16:creationId xmlns="" xmlns:a16="http://schemas.microsoft.com/office/drawing/2014/main" id="{FEBD915B-F9D6-4411-852C-B777C9C0553C}"/>
                </a:ext>
              </a:extLst>
            </p:cNvPr>
            <p:cNvSpPr/>
            <p:nvPr/>
          </p:nvSpPr>
          <p:spPr>
            <a:xfrm>
              <a:off x="1696842" y="2880821"/>
              <a:ext cx="15204" cy="2371"/>
            </a:xfrm>
            <a:custGeom>
              <a:avLst/>
              <a:gdLst/>
              <a:ahLst/>
              <a:cxnLst/>
              <a:rect l="l" t="t" r="r" b="b"/>
              <a:pathLst>
                <a:path w="564" h="88" fill="none" extrusionOk="0">
                  <a:moveTo>
                    <a:pt x="563" y="1"/>
                  </a:moveTo>
                  <a:lnTo>
                    <a:pt x="563" y="1"/>
                  </a:lnTo>
                  <a:lnTo>
                    <a:pt x="0" y="44"/>
                  </a:lnTo>
                  <a:lnTo>
                    <a:pt x="0" y="88"/>
                  </a:lnTo>
                  <a:lnTo>
                    <a:pt x="563" y="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8602;p75">
              <a:extLst>
                <a:ext uri="{FF2B5EF4-FFF2-40B4-BE49-F238E27FC236}">
                  <a16:creationId xmlns="" xmlns:a16="http://schemas.microsoft.com/office/drawing/2014/main" id="{2D08B1BC-F04B-45D8-864B-007DDCE71A1D}"/>
                </a:ext>
              </a:extLst>
            </p:cNvPr>
            <p:cNvSpPr/>
            <p:nvPr/>
          </p:nvSpPr>
          <p:spPr>
            <a:xfrm>
              <a:off x="1696842" y="2596121"/>
              <a:ext cx="15204" cy="274245"/>
            </a:xfrm>
            <a:custGeom>
              <a:avLst/>
              <a:gdLst/>
              <a:ahLst/>
              <a:cxnLst/>
              <a:rect l="l" t="t" r="r" b="b"/>
              <a:pathLst>
                <a:path w="564" h="10177" extrusionOk="0">
                  <a:moveTo>
                    <a:pt x="0" y="0"/>
                  </a:moveTo>
                  <a:lnTo>
                    <a:pt x="0" y="44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0"/>
                  </a:lnTo>
                  <a:close/>
                  <a:moveTo>
                    <a:pt x="0" y="87"/>
                  </a:moveTo>
                  <a:lnTo>
                    <a:pt x="0" y="1040"/>
                  </a:lnTo>
                  <a:lnTo>
                    <a:pt x="260" y="1040"/>
                  </a:lnTo>
                  <a:lnTo>
                    <a:pt x="217" y="866"/>
                  </a:lnTo>
                  <a:lnTo>
                    <a:pt x="44" y="87"/>
                  </a:lnTo>
                  <a:close/>
                  <a:moveTo>
                    <a:pt x="0" y="1256"/>
                  </a:moveTo>
                  <a:lnTo>
                    <a:pt x="0" y="2209"/>
                  </a:lnTo>
                  <a:lnTo>
                    <a:pt x="563" y="2209"/>
                  </a:lnTo>
                  <a:lnTo>
                    <a:pt x="563" y="2165"/>
                  </a:lnTo>
                  <a:lnTo>
                    <a:pt x="347" y="1256"/>
                  </a:lnTo>
                  <a:close/>
                  <a:moveTo>
                    <a:pt x="0" y="2772"/>
                  </a:moveTo>
                  <a:lnTo>
                    <a:pt x="0" y="3681"/>
                  </a:lnTo>
                  <a:lnTo>
                    <a:pt x="563" y="3681"/>
                  </a:lnTo>
                  <a:lnTo>
                    <a:pt x="563" y="2772"/>
                  </a:lnTo>
                  <a:close/>
                  <a:moveTo>
                    <a:pt x="0" y="3941"/>
                  </a:moveTo>
                  <a:lnTo>
                    <a:pt x="0" y="4850"/>
                  </a:lnTo>
                  <a:lnTo>
                    <a:pt x="563" y="4850"/>
                  </a:lnTo>
                  <a:lnTo>
                    <a:pt x="563" y="3941"/>
                  </a:lnTo>
                  <a:close/>
                  <a:moveTo>
                    <a:pt x="0" y="5413"/>
                  </a:moveTo>
                  <a:lnTo>
                    <a:pt x="0" y="6322"/>
                  </a:lnTo>
                  <a:lnTo>
                    <a:pt x="563" y="6322"/>
                  </a:lnTo>
                  <a:lnTo>
                    <a:pt x="563" y="5413"/>
                  </a:lnTo>
                  <a:close/>
                  <a:moveTo>
                    <a:pt x="0" y="6582"/>
                  </a:moveTo>
                  <a:lnTo>
                    <a:pt x="0" y="7535"/>
                  </a:lnTo>
                  <a:lnTo>
                    <a:pt x="563" y="7535"/>
                  </a:lnTo>
                  <a:lnTo>
                    <a:pt x="563" y="6582"/>
                  </a:lnTo>
                  <a:close/>
                  <a:moveTo>
                    <a:pt x="0" y="8098"/>
                  </a:moveTo>
                  <a:lnTo>
                    <a:pt x="0" y="8964"/>
                  </a:lnTo>
                  <a:lnTo>
                    <a:pt x="563" y="8964"/>
                  </a:lnTo>
                  <a:lnTo>
                    <a:pt x="563" y="8098"/>
                  </a:lnTo>
                  <a:close/>
                  <a:moveTo>
                    <a:pt x="0" y="9224"/>
                  </a:moveTo>
                  <a:lnTo>
                    <a:pt x="0" y="10176"/>
                  </a:lnTo>
                  <a:lnTo>
                    <a:pt x="563" y="10176"/>
                  </a:lnTo>
                  <a:lnTo>
                    <a:pt x="563" y="9224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8603;p75">
              <a:extLst>
                <a:ext uri="{FF2B5EF4-FFF2-40B4-BE49-F238E27FC236}">
                  <a16:creationId xmlns="" xmlns:a16="http://schemas.microsoft.com/office/drawing/2014/main" id="{0D3EAE68-4136-4D42-BD2E-668F72C20385}"/>
                </a:ext>
              </a:extLst>
            </p:cNvPr>
            <p:cNvSpPr/>
            <p:nvPr/>
          </p:nvSpPr>
          <p:spPr>
            <a:xfrm>
              <a:off x="1696842" y="2880821"/>
              <a:ext cx="15204" cy="1213"/>
            </a:xfrm>
            <a:custGeom>
              <a:avLst/>
              <a:gdLst/>
              <a:ahLst/>
              <a:cxnLst/>
              <a:rect l="l" t="t" r="r" b="b"/>
              <a:pathLst>
                <a:path w="564" h="45" fill="none" extrusionOk="0">
                  <a:moveTo>
                    <a:pt x="563" y="1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563" y="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8604;p75">
              <a:extLst>
                <a:ext uri="{FF2B5EF4-FFF2-40B4-BE49-F238E27FC236}">
                  <a16:creationId xmlns="" xmlns:a16="http://schemas.microsoft.com/office/drawing/2014/main" id="{7C6C9501-D341-4AA3-812B-B2DDC4A93C7A}"/>
                </a:ext>
              </a:extLst>
            </p:cNvPr>
            <p:cNvSpPr/>
            <p:nvPr/>
          </p:nvSpPr>
          <p:spPr>
            <a:xfrm>
              <a:off x="1696842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8605;p75">
              <a:extLst>
                <a:ext uri="{FF2B5EF4-FFF2-40B4-BE49-F238E27FC236}">
                  <a16:creationId xmlns="" xmlns:a16="http://schemas.microsoft.com/office/drawing/2014/main" id="{1760C911-93FD-4B88-95BC-651ADF7674AA}"/>
                </a:ext>
              </a:extLst>
            </p:cNvPr>
            <p:cNvSpPr/>
            <p:nvPr/>
          </p:nvSpPr>
          <p:spPr>
            <a:xfrm>
              <a:off x="1696842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563" y="86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8606;p75">
              <a:extLst>
                <a:ext uri="{FF2B5EF4-FFF2-40B4-BE49-F238E27FC236}">
                  <a16:creationId xmlns="" xmlns:a16="http://schemas.microsoft.com/office/drawing/2014/main" id="{996ED6C4-BA78-47AE-B09B-963C79BF0175}"/>
                </a:ext>
              </a:extLst>
            </p:cNvPr>
            <p:cNvSpPr/>
            <p:nvPr/>
          </p:nvSpPr>
          <p:spPr>
            <a:xfrm>
              <a:off x="1696842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8607;p75">
              <a:extLst>
                <a:ext uri="{FF2B5EF4-FFF2-40B4-BE49-F238E27FC236}">
                  <a16:creationId xmlns="" xmlns:a16="http://schemas.microsoft.com/office/drawing/2014/main" id="{A31224AF-BC84-4C41-B508-AE0A6AC7E29C}"/>
                </a:ext>
              </a:extLst>
            </p:cNvPr>
            <p:cNvSpPr/>
            <p:nvPr/>
          </p:nvSpPr>
          <p:spPr>
            <a:xfrm>
              <a:off x="1696842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563" y="909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8608;p75">
              <a:extLst>
                <a:ext uri="{FF2B5EF4-FFF2-40B4-BE49-F238E27FC236}">
                  <a16:creationId xmlns="" xmlns:a16="http://schemas.microsoft.com/office/drawing/2014/main" id="{8056296A-2F39-4F37-A971-78E0CF40581A}"/>
                </a:ext>
              </a:extLst>
            </p:cNvPr>
            <p:cNvSpPr/>
            <p:nvPr/>
          </p:nvSpPr>
          <p:spPr>
            <a:xfrm>
              <a:off x="1696842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8609;p75">
              <a:extLst>
                <a:ext uri="{FF2B5EF4-FFF2-40B4-BE49-F238E27FC236}">
                  <a16:creationId xmlns="" xmlns:a16="http://schemas.microsoft.com/office/drawing/2014/main" id="{16B694C5-26AF-4394-B2AF-A9A087958DA9}"/>
                </a:ext>
              </a:extLst>
            </p:cNvPr>
            <p:cNvSpPr/>
            <p:nvPr/>
          </p:nvSpPr>
          <p:spPr>
            <a:xfrm>
              <a:off x="1696842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8610;p75">
              <a:extLst>
                <a:ext uri="{FF2B5EF4-FFF2-40B4-BE49-F238E27FC236}">
                  <a16:creationId xmlns="" xmlns:a16="http://schemas.microsoft.com/office/drawing/2014/main" id="{81ED9DD1-E5C4-4334-989F-4A4A7C663E38}"/>
                </a:ext>
              </a:extLst>
            </p:cNvPr>
            <p:cNvSpPr/>
            <p:nvPr/>
          </p:nvSpPr>
          <p:spPr>
            <a:xfrm>
              <a:off x="1696842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347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909"/>
                  </a:lnTo>
                  <a:lnTo>
                    <a:pt x="563" y="909"/>
                  </a:lnTo>
                  <a:lnTo>
                    <a:pt x="347" y="0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8611;p75">
              <a:extLst>
                <a:ext uri="{FF2B5EF4-FFF2-40B4-BE49-F238E27FC236}">
                  <a16:creationId xmlns="" xmlns:a16="http://schemas.microsoft.com/office/drawing/2014/main" id="{2B695DE5-2A70-4B83-939C-A3BC991FFDC3}"/>
                </a:ext>
              </a:extLst>
            </p:cNvPr>
            <p:cNvSpPr/>
            <p:nvPr/>
          </p:nvSpPr>
          <p:spPr>
            <a:xfrm>
              <a:off x="1696842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44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954"/>
                  </a:lnTo>
                  <a:lnTo>
                    <a:pt x="217" y="780"/>
                  </a:lnTo>
                  <a:lnTo>
                    <a:pt x="217" y="780"/>
                  </a:lnTo>
                  <a:lnTo>
                    <a:pt x="44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8612;p75">
              <a:extLst>
                <a:ext uri="{FF2B5EF4-FFF2-40B4-BE49-F238E27FC236}">
                  <a16:creationId xmlns="" xmlns:a16="http://schemas.microsoft.com/office/drawing/2014/main" id="{C27F2271-834A-43C0-A8B8-11B3DA3D31A9}"/>
                </a:ext>
              </a:extLst>
            </p:cNvPr>
            <p:cNvSpPr/>
            <p:nvPr/>
          </p:nvSpPr>
          <p:spPr>
            <a:xfrm>
              <a:off x="1696842" y="2596121"/>
              <a:ext cx="1186" cy="2344"/>
            </a:xfrm>
            <a:custGeom>
              <a:avLst/>
              <a:gdLst/>
              <a:ahLst/>
              <a:cxnLst/>
              <a:rect l="l" t="t" r="r" b="b"/>
              <a:pathLst>
                <a:path w="44" h="87" fill="none" extrusionOk="0">
                  <a:moveTo>
                    <a:pt x="0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8613;p75">
              <a:extLst>
                <a:ext uri="{FF2B5EF4-FFF2-40B4-BE49-F238E27FC236}">
                  <a16:creationId xmlns="" xmlns:a16="http://schemas.microsoft.com/office/drawing/2014/main" id="{3AF29AB8-5360-49E6-884E-E0E84342379F}"/>
                </a:ext>
              </a:extLst>
            </p:cNvPr>
            <p:cNvSpPr/>
            <p:nvPr/>
          </p:nvSpPr>
          <p:spPr>
            <a:xfrm>
              <a:off x="1665329" y="288432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extrusionOk="0">
                  <a:moveTo>
                    <a:pt x="260" y="1"/>
                  </a:moveTo>
                  <a:lnTo>
                    <a:pt x="0" y="44"/>
                  </a:lnTo>
                  <a:lnTo>
                    <a:pt x="260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8614;p75">
              <a:extLst>
                <a:ext uri="{FF2B5EF4-FFF2-40B4-BE49-F238E27FC236}">
                  <a16:creationId xmlns="" xmlns:a16="http://schemas.microsoft.com/office/drawing/2014/main" id="{DC621532-C851-46F7-B2EF-3C39FC81D377}"/>
                </a:ext>
              </a:extLst>
            </p:cNvPr>
            <p:cNvSpPr/>
            <p:nvPr/>
          </p:nvSpPr>
          <p:spPr>
            <a:xfrm>
              <a:off x="1665329" y="288432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87" y="44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8615;p75">
              <a:extLst>
                <a:ext uri="{FF2B5EF4-FFF2-40B4-BE49-F238E27FC236}">
                  <a16:creationId xmlns="" xmlns:a16="http://schemas.microsoft.com/office/drawing/2014/main" id="{F4CDA1FD-1B64-4A69-AF08-3139AC2B24E3}"/>
                </a:ext>
              </a:extLst>
            </p:cNvPr>
            <p:cNvSpPr/>
            <p:nvPr/>
          </p:nvSpPr>
          <p:spPr>
            <a:xfrm>
              <a:off x="1666488" y="2488762"/>
              <a:ext cx="4691" cy="15198"/>
            </a:xfrm>
            <a:custGeom>
              <a:avLst/>
              <a:gdLst/>
              <a:ahLst/>
              <a:cxnLst/>
              <a:rect l="l" t="t" r="r" b="b"/>
              <a:pathLst>
                <a:path w="174" h="564" extrusionOk="0">
                  <a:moveTo>
                    <a:pt x="1" y="1"/>
                  </a:moveTo>
                  <a:lnTo>
                    <a:pt x="1" y="1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8616;p75">
              <a:extLst>
                <a:ext uri="{FF2B5EF4-FFF2-40B4-BE49-F238E27FC236}">
                  <a16:creationId xmlns="" xmlns:a16="http://schemas.microsoft.com/office/drawing/2014/main" id="{0FA72D37-665B-4DCC-8A4D-2174DC90A5A2}"/>
                </a:ext>
              </a:extLst>
            </p:cNvPr>
            <p:cNvSpPr/>
            <p:nvPr/>
          </p:nvSpPr>
          <p:spPr>
            <a:xfrm>
              <a:off x="1666488" y="2488762"/>
              <a:ext cx="4691" cy="15198"/>
            </a:xfrm>
            <a:custGeom>
              <a:avLst/>
              <a:gdLst/>
              <a:ahLst/>
              <a:cxnLst/>
              <a:rect l="l" t="t" r="r" b="b"/>
              <a:pathLst>
                <a:path w="174" h="56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74" y="563"/>
                  </a:lnTo>
                  <a:lnTo>
                    <a:pt x="174" y="56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8617;p75">
              <a:extLst>
                <a:ext uri="{FF2B5EF4-FFF2-40B4-BE49-F238E27FC236}">
                  <a16:creationId xmlns="" xmlns:a16="http://schemas.microsoft.com/office/drawing/2014/main" id="{697ADC1C-816E-49E0-94DE-C0855576BF16}"/>
                </a:ext>
              </a:extLst>
            </p:cNvPr>
            <p:cNvSpPr/>
            <p:nvPr/>
          </p:nvSpPr>
          <p:spPr>
            <a:xfrm>
              <a:off x="1665329" y="2486418"/>
              <a:ext cx="7036" cy="399119"/>
            </a:xfrm>
            <a:custGeom>
              <a:avLst/>
              <a:gdLst/>
              <a:ahLst/>
              <a:cxnLst/>
              <a:rect l="l" t="t" r="r" b="b"/>
              <a:pathLst>
                <a:path w="261" h="14811" extrusionOk="0">
                  <a:moveTo>
                    <a:pt x="0" y="1"/>
                  </a:moveTo>
                  <a:lnTo>
                    <a:pt x="0" y="954"/>
                  </a:lnTo>
                  <a:lnTo>
                    <a:pt x="260" y="954"/>
                  </a:lnTo>
                  <a:lnTo>
                    <a:pt x="260" y="780"/>
                  </a:lnTo>
                  <a:lnTo>
                    <a:pt x="217" y="650"/>
                  </a:lnTo>
                  <a:lnTo>
                    <a:pt x="44" y="88"/>
                  </a:lnTo>
                  <a:lnTo>
                    <a:pt x="0" y="1"/>
                  </a:lnTo>
                  <a:close/>
                  <a:moveTo>
                    <a:pt x="0" y="1516"/>
                  </a:moveTo>
                  <a:lnTo>
                    <a:pt x="0" y="2426"/>
                  </a:lnTo>
                  <a:lnTo>
                    <a:pt x="260" y="2426"/>
                  </a:lnTo>
                  <a:lnTo>
                    <a:pt x="260" y="1516"/>
                  </a:lnTo>
                  <a:close/>
                  <a:moveTo>
                    <a:pt x="0" y="2686"/>
                  </a:moveTo>
                  <a:lnTo>
                    <a:pt x="0" y="3595"/>
                  </a:lnTo>
                  <a:lnTo>
                    <a:pt x="260" y="3595"/>
                  </a:lnTo>
                  <a:lnTo>
                    <a:pt x="260" y="2686"/>
                  </a:lnTo>
                  <a:close/>
                  <a:moveTo>
                    <a:pt x="0" y="4158"/>
                  </a:moveTo>
                  <a:lnTo>
                    <a:pt x="0" y="5111"/>
                  </a:lnTo>
                  <a:lnTo>
                    <a:pt x="260" y="5111"/>
                  </a:lnTo>
                  <a:lnTo>
                    <a:pt x="260" y="4158"/>
                  </a:lnTo>
                  <a:close/>
                  <a:moveTo>
                    <a:pt x="0" y="5327"/>
                  </a:moveTo>
                  <a:lnTo>
                    <a:pt x="0" y="6280"/>
                  </a:lnTo>
                  <a:lnTo>
                    <a:pt x="260" y="6280"/>
                  </a:lnTo>
                  <a:lnTo>
                    <a:pt x="260" y="5327"/>
                  </a:lnTo>
                  <a:close/>
                  <a:moveTo>
                    <a:pt x="0" y="6843"/>
                  </a:moveTo>
                  <a:lnTo>
                    <a:pt x="0" y="7752"/>
                  </a:lnTo>
                  <a:lnTo>
                    <a:pt x="260" y="7752"/>
                  </a:lnTo>
                  <a:lnTo>
                    <a:pt x="260" y="6843"/>
                  </a:lnTo>
                  <a:close/>
                  <a:moveTo>
                    <a:pt x="0" y="8012"/>
                  </a:moveTo>
                  <a:lnTo>
                    <a:pt x="0" y="8921"/>
                  </a:lnTo>
                  <a:lnTo>
                    <a:pt x="260" y="8921"/>
                  </a:lnTo>
                  <a:lnTo>
                    <a:pt x="260" y="8012"/>
                  </a:lnTo>
                  <a:close/>
                  <a:moveTo>
                    <a:pt x="0" y="9484"/>
                  </a:moveTo>
                  <a:lnTo>
                    <a:pt x="0" y="10393"/>
                  </a:lnTo>
                  <a:lnTo>
                    <a:pt x="260" y="10393"/>
                  </a:lnTo>
                  <a:lnTo>
                    <a:pt x="260" y="9484"/>
                  </a:lnTo>
                  <a:close/>
                  <a:moveTo>
                    <a:pt x="0" y="10653"/>
                  </a:moveTo>
                  <a:lnTo>
                    <a:pt x="0" y="11606"/>
                  </a:lnTo>
                  <a:lnTo>
                    <a:pt x="260" y="11606"/>
                  </a:lnTo>
                  <a:lnTo>
                    <a:pt x="260" y="10653"/>
                  </a:lnTo>
                  <a:close/>
                  <a:moveTo>
                    <a:pt x="0" y="12169"/>
                  </a:moveTo>
                  <a:lnTo>
                    <a:pt x="0" y="13035"/>
                  </a:lnTo>
                  <a:lnTo>
                    <a:pt x="260" y="13035"/>
                  </a:lnTo>
                  <a:lnTo>
                    <a:pt x="260" y="12169"/>
                  </a:lnTo>
                  <a:close/>
                  <a:moveTo>
                    <a:pt x="0" y="13295"/>
                  </a:moveTo>
                  <a:lnTo>
                    <a:pt x="0" y="14247"/>
                  </a:lnTo>
                  <a:lnTo>
                    <a:pt x="260" y="14247"/>
                  </a:lnTo>
                  <a:lnTo>
                    <a:pt x="260" y="13295"/>
                  </a:lnTo>
                  <a:close/>
                  <a:moveTo>
                    <a:pt x="260" y="14767"/>
                  </a:moveTo>
                  <a:lnTo>
                    <a:pt x="0" y="14810"/>
                  </a:lnTo>
                  <a:lnTo>
                    <a:pt x="87" y="14810"/>
                  </a:lnTo>
                  <a:lnTo>
                    <a:pt x="260" y="1476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8618;p75">
              <a:extLst>
                <a:ext uri="{FF2B5EF4-FFF2-40B4-BE49-F238E27FC236}">
                  <a16:creationId xmlns="" xmlns:a16="http://schemas.microsoft.com/office/drawing/2014/main" id="{5462AA58-8B86-4538-9C14-D9BC525A5771}"/>
                </a:ext>
              </a:extLst>
            </p:cNvPr>
            <p:cNvSpPr/>
            <p:nvPr/>
          </p:nvSpPr>
          <p:spPr>
            <a:xfrm>
              <a:off x="1665329" y="288432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0" y="1"/>
                  </a:moveTo>
                  <a:lnTo>
                    <a:pt x="87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0" y="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8619;p75">
              <a:extLst>
                <a:ext uri="{FF2B5EF4-FFF2-40B4-BE49-F238E27FC236}">
                  <a16:creationId xmlns="" xmlns:a16="http://schemas.microsoft.com/office/drawing/2014/main" id="{F6B914D9-440D-4C2A-A1D0-7382D1242F18}"/>
                </a:ext>
              </a:extLst>
            </p:cNvPr>
            <p:cNvSpPr/>
            <p:nvPr/>
          </p:nvSpPr>
          <p:spPr>
            <a:xfrm>
              <a:off x="1665329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8620;p75">
              <a:extLst>
                <a:ext uri="{FF2B5EF4-FFF2-40B4-BE49-F238E27FC236}">
                  <a16:creationId xmlns="" xmlns:a16="http://schemas.microsoft.com/office/drawing/2014/main" id="{174CB0EC-BD25-4F8A-BE73-482B76DB8746}"/>
                </a:ext>
              </a:extLst>
            </p:cNvPr>
            <p:cNvSpPr/>
            <p:nvPr/>
          </p:nvSpPr>
          <p:spPr>
            <a:xfrm>
              <a:off x="1665329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8621;p75">
              <a:extLst>
                <a:ext uri="{FF2B5EF4-FFF2-40B4-BE49-F238E27FC236}">
                  <a16:creationId xmlns="" xmlns:a16="http://schemas.microsoft.com/office/drawing/2014/main" id="{4355AAC5-DAF1-4A77-9D68-CE70212A63B4}"/>
                </a:ext>
              </a:extLst>
            </p:cNvPr>
            <p:cNvSpPr/>
            <p:nvPr/>
          </p:nvSpPr>
          <p:spPr>
            <a:xfrm>
              <a:off x="1665329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8622;p75">
              <a:extLst>
                <a:ext uri="{FF2B5EF4-FFF2-40B4-BE49-F238E27FC236}">
                  <a16:creationId xmlns="" xmlns:a16="http://schemas.microsoft.com/office/drawing/2014/main" id="{3A989B69-BB84-42AD-A777-5152802C5A5C}"/>
                </a:ext>
              </a:extLst>
            </p:cNvPr>
            <p:cNvSpPr/>
            <p:nvPr/>
          </p:nvSpPr>
          <p:spPr>
            <a:xfrm>
              <a:off x="1665329" y="274198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8623;p75">
              <a:extLst>
                <a:ext uri="{FF2B5EF4-FFF2-40B4-BE49-F238E27FC236}">
                  <a16:creationId xmlns="" xmlns:a16="http://schemas.microsoft.com/office/drawing/2014/main" id="{29934A72-FBD9-4D46-9B5A-4CEB6F5FF294}"/>
                </a:ext>
              </a:extLst>
            </p:cNvPr>
            <p:cNvSpPr/>
            <p:nvPr/>
          </p:nvSpPr>
          <p:spPr>
            <a:xfrm>
              <a:off x="1665329" y="2702294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8624;p75">
              <a:extLst>
                <a:ext uri="{FF2B5EF4-FFF2-40B4-BE49-F238E27FC236}">
                  <a16:creationId xmlns="" xmlns:a16="http://schemas.microsoft.com/office/drawing/2014/main" id="{BC6F0427-5546-472E-843C-1C8F3927A4C7}"/>
                </a:ext>
              </a:extLst>
            </p:cNvPr>
            <p:cNvSpPr/>
            <p:nvPr/>
          </p:nvSpPr>
          <p:spPr>
            <a:xfrm>
              <a:off x="1665329" y="267079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8625;p75">
              <a:extLst>
                <a:ext uri="{FF2B5EF4-FFF2-40B4-BE49-F238E27FC236}">
                  <a16:creationId xmlns="" xmlns:a16="http://schemas.microsoft.com/office/drawing/2014/main" id="{7C9E9BB9-0ED9-494E-B07D-59CAFF5A2E7B}"/>
                </a:ext>
              </a:extLst>
            </p:cNvPr>
            <p:cNvSpPr/>
            <p:nvPr/>
          </p:nvSpPr>
          <p:spPr>
            <a:xfrm>
              <a:off x="1665329" y="2629967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8626;p75">
              <a:extLst>
                <a:ext uri="{FF2B5EF4-FFF2-40B4-BE49-F238E27FC236}">
                  <a16:creationId xmlns="" xmlns:a16="http://schemas.microsoft.com/office/drawing/2014/main" id="{B21F51D1-7211-4B39-8286-A25C3B386E96}"/>
                </a:ext>
              </a:extLst>
            </p:cNvPr>
            <p:cNvSpPr/>
            <p:nvPr/>
          </p:nvSpPr>
          <p:spPr>
            <a:xfrm>
              <a:off x="1665329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8627;p75">
              <a:extLst>
                <a:ext uri="{FF2B5EF4-FFF2-40B4-BE49-F238E27FC236}">
                  <a16:creationId xmlns="" xmlns:a16="http://schemas.microsoft.com/office/drawing/2014/main" id="{8431A091-FB6E-454F-A83C-DCAF2B664875}"/>
                </a:ext>
              </a:extLst>
            </p:cNvPr>
            <p:cNvSpPr/>
            <p:nvPr/>
          </p:nvSpPr>
          <p:spPr>
            <a:xfrm>
              <a:off x="1665329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8628;p75">
              <a:extLst>
                <a:ext uri="{FF2B5EF4-FFF2-40B4-BE49-F238E27FC236}">
                  <a16:creationId xmlns="" xmlns:a16="http://schemas.microsoft.com/office/drawing/2014/main" id="{344E50CD-CFDE-4245-938C-66C1751F38B8}"/>
                </a:ext>
              </a:extLst>
            </p:cNvPr>
            <p:cNvSpPr/>
            <p:nvPr/>
          </p:nvSpPr>
          <p:spPr>
            <a:xfrm>
              <a:off x="1665329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8629;p75">
              <a:extLst>
                <a:ext uri="{FF2B5EF4-FFF2-40B4-BE49-F238E27FC236}">
                  <a16:creationId xmlns="" xmlns:a16="http://schemas.microsoft.com/office/drawing/2014/main" id="{5D449938-AB43-4E60-BD60-616B4D7F5261}"/>
                </a:ext>
              </a:extLst>
            </p:cNvPr>
            <p:cNvSpPr/>
            <p:nvPr/>
          </p:nvSpPr>
          <p:spPr>
            <a:xfrm>
              <a:off x="1665329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780"/>
                  </a:lnTo>
                  <a:lnTo>
                    <a:pt x="260" y="780"/>
                  </a:lnTo>
                  <a:lnTo>
                    <a:pt x="217" y="650"/>
                  </a:lnTo>
                  <a:lnTo>
                    <a:pt x="217" y="650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8630;p75">
              <a:extLst>
                <a:ext uri="{FF2B5EF4-FFF2-40B4-BE49-F238E27FC236}">
                  <a16:creationId xmlns="" xmlns:a16="http://schemas.microsoft.com/office/drawing/2014/main" id="{D646492E-F90C-440A-B860-A7286E1C345A}"/>
                </a:ext>
              </a:extLst>
            </p:cNvPr>
            <p:cNvSpPr/>
            <p:nvPr/>
          </p:nvSpPr>
          <p:spPr>
            <a:xfrm>
              <a:off x="1624462" y="2887827"/>
              <a:ext cx="15204" cy="1213"/>
            </a:xfrm>
            <a:custGeom>
              <a:avLst/>
              <a:gdLst/>
              <a:ahLst/>
              <a:cxnLst/>
              <a:rect l="l" t="t" r="r" b="b"/>
              <a:pathLst>
                <a:path w="564" h="45" extrusionOk="0">
                  <a:moveTo>
                    <a:pt x="564" y="1"/>
                  </a:moveTo>
                  <a:lnTo>
                    <a:pt x="564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564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8631;p75">
              <a:extLst>
                <a:ext uri="{FF2B5EF4-FFF2-40B4-BE49-F238E27FC236}">
                  <a16:creationId xmlns="" xmlns:a16="http://schemas.microsoft.com/office/drawing/2014/main" id="{743B8103-E202-4F48-9799-1D631A549E04}"/>
                </a:ext>
              </a:extLst>
            </p:cNvPr>
            <p:cNvSpPr/>
            <p:nvPr/>
          </p:nvSpPr>
          <p:spPr>
            <a:xfrm>
              <a:off x="1624462" y="2887827"/>
              <a:ext cx="15204" cy="1213"/>
            </a:xfrm>
            <a:custGeom>
              <a:avLst/>
              <a:gdLst/>
              <a:ahLst/>
              <a:cxnLst/>
              <a:rect l="l" t="t" r="r" b="b"/>
              <a:pathLst>
                <a:path w="564" h="45" fill="none" extrusionOk="0">
                  <a:moveTo>
                    <a:pt x="564" y="1"/>
                  </a:moveTo>
                  <a:lnTo>
                    <a:pt x="564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564" y="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8632;p75">
              <a:extLst>
                <a:ext uri="{FF2B5EF4-FFF2-40B4-BE49-F238E27FC236}">
                  <a16:creationId xmlns="" xmlns:a16="http://schemas.microsoft.com/office/drawing/2014/main" id="{CFBD6FF4-2320-4C18-9B0F-C79BF09A9351}"/>
                </a:ext>
              </a:extLst>
            </p:cNvPr>
            <p:cNvSpPr/>
            <p:nvPr/>
          </p:nvSpPr>
          <p:spPr>
            <a:xfrm>
              <a:off x="1624462" y="2388409"/>
              <a:ext cx="15204" cy="500631"/>
            </a:xfrm>
            <a:custGeom>
              <a:avLst/>
              <a:gdLst/>
              <a:ahLst/>
              <a:cxnLst/>
              <a:rect l="l" t="t" r="r" b="b"/>
              <a:pathLst>
                <a:path w="564" h="18578" extrusionOk="0">
                  <a:moveTo>
                    <a:pt x="1" y="1"/>
                  </a:moveTo>
                  <a:lnTo>
                    <a:pt x="1" y="737"/>
                  </a:lnTo>
                  <a:lnTo>
                    <a:pt x="390" y="737"/>
                  </a:lnTo>
                  <a:lnTo>
                    <a:pt x="1" y="1"/>
                  </a:lnTo>
                  <a:close/>
                  <a:moveTo>
                    <a:pt x="1" y="997"/>
                  </a:moveTo>
                  <a:lnTo>
                    <a:pt x="1" y="1906"/>
                  </a:lnTo>
                  <a:lnTo>
                    <a:pt x="564" y="1906"/>
                  </a:lnTo>
                  <a:lnTo>
                    <a:pt x="564" y="1126"/>
                  </a:lnTo>
                  <a:lnTo>
                    <a:pt x="520" y="1040"/>
                  </a:lnTo>
                  <a:lnTo>
                    <a:pt x="520" y="997"/>
                  </a:lnTo>
                  <a:close/>
                  <a:moveTo>
                    <a:pt x="1" y="2469"/>
                  </a:moveTo>
                  <a:lnTo>
                    <a:pt x="1" y="3421"/>
                  </a:lnTo>
                  <a:lnTo>
                    <a:pt x="564" y="3421"/>
                  </a:lnTo>
                  <a:lnTo>
                    <a:pt x="564" y="2469"/>
                  </a:lnTo>
                  <a:close/>
                  <a:moveTo>
                    <a:pt x="1" y="3638"/>
                  </a:moveTo>
                  <a:lnTo>
                    <a:pt x="1" y="4591"/>
                  </a:lnTo>
                  <a:lnTo>
                    <a:pt x="564" y="4591"/>
                  </a:lnTo>
                  <a:lnTo>
                    <a:pt x="564" y="3638"/>
                  </a:lnTo>
                  <a:close/>
                  <a:moveTo>
                    <a:pt x="1" y="5153"/>
                  </a:moveTo>
                  <a:lnTo>
                    <a:pt x="1" y="6063"/>
                  </a:lnTo>
                  <a:lnTo>
                    <a:pt x="564" y="6063"/>
                  </a:lnTo>
                  <a:lnTo>
                    <a:pt x="564" y="5153"/>
                  </a:lnTo>
                  <a:close/>
                  <a:moveTo>
                    <a:pt x="1" y="6323"/>
                  </a:moveTo>
                  <a:lnTo>
                    <a:pt x="1" y="7232"/>
                  </a:lnTo>
                  <a:lnTo>
                    <a:pt x="564" y="7232"/>
                  </a:lnTo>
                  <a:lnTo>
                    <a:pt x="564" y="6323"/>
                  </a:lnTo>
                  <a:close/>
                  <a:moveTo>
                    <a:pt x="1" y="7795"/>
                  </a:moveTo>
                  <a:lnTo>
                    <a:pt x="1" y="8748"/>
                  </a:lnTo>
                  <a:lnTo>
                    <a:pt x="564" y="8748"/>
                  </a:lnTo>
                  <a:lnTo>
                    <a:pt x="564" y="7795"/>
                  </a:lnTo>
                  <a:close/>
                  <a:moveTo>
                    <a:pt x="1" y="8964"/>
                  </a:moveTo>
                  <a:lnTo>
                    <a:pt x="1" y="9917"/>
                  </a:lnTo>
                  <a:lnTo>
                    <a:pt x="564" y="9917"/>
                  </a:lnTo>
                  <a:lnTo>
                    <a:pt x="564" y="8964"/>
                  </a:lnTo>
                  <a:close/>
                  <a:moveTo>
                    <a:pt x="1" y="10480"/>
                  </a:moveTo>
                  <a:lnTo>
                    <a:pt x="1" y="11389"/>
                  </a:lnTo>
                  <a:lnTo>
                    <a:pt x="564" y="11389"/>
                  </a:lnTo>
                  <a:lnTo>
                    <a:pt x="564" y="10480"/>
                  </a:lnTo>
                  <a:close/>
                  <a:moveTo>
                    <a:pt x="1" y="11649"/>
                  </a:moveTo>
                  <a:lnTo>
                    <a:pt x="1" y="12558"/>
                  </a:lnTo>
                  <a:lnTo>
                    <a:pt x="564" y="12558"/>
                  </a:lnTo>
                  <a:lnTo>
                    <a:pt x="564" y="11649"/>
                  </a:lnTo>
                  <a:close/>
                  <a:moveTo>
                    <a:pt x="1" y="13121"/>
                  </a:moveTo>
                  <a:lnTo>
                    <a:pt x="1" y="14030"/>
                  </a:lnTo>
                  <a:lnTo>
                    <a:pt x="564" y="14030"/>
                  </a:lnTo>
                  <a:lnTo>
                    <a:pt x="564" y="13121"/>
                  </a:lnTo>
                  <a:close/>
                  <a:moveTo>
                    <a:pt x="1" y="14290"/>
                  </a:moveTo>
                  <a:lnTo>
                    <a:pt x="1" y="15243"/>
                  </a:lnTo>
                  <a:lnTo>
                    <a:pt x="564" y="15243"/>
                  </a:lnTo>
                  <a:lnTo>
                    <a:pt x="564" y="14290"/>
                  </a:lnTo>
                  <a:close/>
                  <a:moveTo>
                    <a:pt x="1" y="15806"/>
                  </a:moveTo>
                  <a:lnTo>
                    <a:pt x="1" y="16672"/>
                  </a:lnTo>
                  <a:lnTo>
                    <a:pt x="564" y="16672"/>
                  </a:lnTo>
                  <a:lnTo>
                    <a:pt x="564" y="15806"/>
                  </a:lnTo>
                  <a:close/>
                  <a:moveTo>
                    <a:pt x="1" y="16932"/>
                  </a:moveTo>
                  <a:lnTo>
                    <a:pt x="1" y="17884"/>
                  </a:lnTo>
                  <a:lnTo>
                    <a:pt x="564" y="17884"/>
                  </a:lnTo>
                  <a:lnTo>
                    <a:pt x="564" y="16932"/>
                  </a:lnTo>
                  <a:close/>
                  <a:moveTo>
                    <a:pt x="1" y="18447"/>
                  </a:moveTo>
                  <a:lnTo>
                    <a:pt x="1" y="18577"/>
                  </a:lnTo>
                  <a:lnTo>
                    <a:pt x="564" y="18534"/>
                  </a:lnTo>
                  <a:lnTo>
                    <a:pt x="564" y="18447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8633;p75">
              <a:extLst>
                <a:ext uri="{FF2B5EF4-FFF2-40B4-BE49-F238E27FC236}">
                  <a16:creationId xmlns="" xmlns:a16="http://schemas.microsoft.com/office/drawing/2014/main" id="{5B4872AE-CCF5-420C-B1BF-E1A9FB9BAF5B}"/>
                </a:ext>
              </a:extLst>
            </p:cNvPr>
            <p:cNvSpPr/>
            <p:nvPr/>
          </p:nvSpPr>
          <p:spPr>
            <a:xfrm>
              <a:off x="1624462" y="2885510"/>
              <a:ext cx="15204" cy="3530"/>
            </a:xfrm>
            <a:custGeom>
              <a:avLst/>
              <a:gdLst/>
              <a:ahLst/>
              <a:cxnLst/>
              <a:rect l="l" t="t" r="r" b="b"/>
              <a:pathLst>
                <a:path w="564" h="13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564" y="8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8634;p75">
              <a:extLst>
                <a:ext uri="{FF2B5EF4-FFF2-40B4-BE49-F238E27FC236}">
                  <a16:creationId xmlns="" xmlns:a16="http://schemas.microsoft.com/office/drawing/2014/main" id="{A0E96815-4205-4F30-AE04-F3092109A89A}"/>
                </a:ext>
              </a:extLst>
            </p:cNvPr>
            <p:cNvSpPr/>
            <p:nvPr/>
          </p:nvSpPr>
          <p:spPr>
            <a:xfrm>
              <a:off x="1624462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8635;p75">
              <a:extLst>
                <a:ext uri="{FF2B5EF4-FFF2-40B4-BE49-F238E27FC236}">
                  <a16:creationId xmlns="" xmlns:a16="http://schemas.microsoft.com/office/drawing/2014/main" id="{BE612C8F-5E83-4264-8599-79FCBDA02847}"/>
                </a:ext>
              </a:extLst>
            </p:cNvPr>
            <p:cNvSpPr/>
            <p:nvPr/>
          </p:nvSpPr>
          <p:spPr>
            <a:xfrm>
              <a:off x="1624462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64" y="86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8636;p75">
              <a:extLst>
                <a:ext uri="{FF2B5EF4-FFF2-40B4-BE49-F238E27FC236}">
                  <a16:creationId xmlns="" xmlns:a16="http://schemas.microsoft.com/office/drawing/2014/main" id="{C3078742-588E-43DF-A9AE-0AF47BC06E47}"/>
                </a:ext>
              </a:extLst>
            </p:cNvPr>
            <p:cNvSpPr/>
            <p:nvPr/>
          </p:nvSpPr>
          <p:spPr>
            <a:xfrm>
              <a:off x="1624462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8637;p75">
              <a:extLst>
                <a:ext uri="{FF2B5EF4-FFF2-40B4-BE49-F238E27FC236}">
                  <a16:creationId xmlns="" xmlns:a16="http://schemas.microsoft.com/office/drawing/2014/main" id="{A985F3FC-D08A-4023-9A43-0AC6B1867329}"/>
                </a:ext>
              </a:extLst>
            </p:cNvPr>
            <p:cNvSpPr/>
            <p:nvPr/>
          </p:nvSpPr>
          <p:spPr>
            <a:xfrm>
              <a:off x="1624462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8638;p75">
              <a:extLst>
                <a:ext uri="{FF2B5EF4-FFF2-40B4-BE49-F238E27FC236}">
                  <a16:creationId xmlns="" xmlns:a16="http://schemas.microsoft.com/office/drawing/2014/main" id="{115AA479-6157-44FB-8BF1-10A45A3A7004}"/>
                </a:ext>
              </a:extLst>
            </p:cNvPr>
            <p:cNvSpPr/>
            <p:nvPr/>
          </p:nvSpPr>
          <p:spPr>
            <a:xfrm>
              <a:off x="1624462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8639;p75">
              <a:extLst>
                <a:ext uri="{FF2B5EF4-FFF2-40B4-BE49-F238E27FC236}">
                  <a16:creationId xmlns="" xmlns:a16="http://schemas.microsoft.com/office/drawing/2014/main" id="{FBECD00F-9B1E-4E49-A552-4AA9B0819AA8}"/>
                </a:ext>
              </a:extLst>
            </p:cNvPr>
            <p:cNvSpPr/>
            <p:nvPr/>
          </p:nvSpPr>
          <p:spPr>
            <a:xfrm>
              <a:off x="1624462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8640;p75">
              <a:extLst>
                <a:ext uri="{FF2B5EF4-FFF2-40B4-BE49-F238E27FC236}">
                  <a16:creationId xmlns="" xmlns:a16="http://schemas.microsoft.com/office/drawing/2014/main" id="{1EFA668F-7E2C-48D7-82B6-D920D4BEC666}"/>
                </a:ext>
              </a:extLst>
            </p:cNvPr>
            <p:cNvSpPr/>
            <p:nvPr/>
          </p:nvSpPr>
          <p:spPr>
            <a:xfrm>
              <a:off x="1624462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8641;p75">
              <a:extLst>
                <a:ext uri="{FF2B5EF4-FFF2-40B4-BE49-F238E27FC236}">
                  <a16:creationId xmlns="" xmlns:a16="http://schemas.microsoft.com/office/drawing/2014/main" id="{B5039425-2338-48FB-B919-2051FCEE918A}"/>
                </a:ext>
              </a:extLst>
            </p:cNvPr>
            <p:cNvSpPr/>
            <p:nvPr/>
          </p:nvSpPr>
          <p:spPr>
            <a:xfrm>
              <a:off x="1624462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8642;p75">
              <a:extLst>
                <a:ext uri="{FF2B5EF4-FFF2-40B4-BE49-F238E27FC236}">
                  <a16:creationId xmlns="" xmlns:a16="http://schemas.microsoft.com/office/drawing/2014/main" id="{B69E6619-0C92-413A-9FE6-94577D2AE36B}"/>
                </a:ext>
              </a:extLst>
            </p:cNvPr>
            <p:cNvSpPr/>
            <p:nvPr/>
          </p:nvSpPr>
          <p:spPr>
            <a:xfrm>
              <a:off x="1624462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8643;p75">
              <a:extLst>
                <a:ext uri="{FF2B5EF4-FFF2-40B4-BE49-F238E27FC236}">
                  <a16:creationId xmlns="" xmlns:a16="http://schemas.microsoft.com/office/drawing/2014/main" id="{8DAFF326-A2F4-46D1-BEA3-7D7ABB650E09}"/>
                </a:ext>
              </a:extLst>
            </p:cNvPr>
            <p:cNvSpPr/>
            <p:nvPr/>
          </p:nvSpPr>
          <p:spPr>
            <a:xfrm>
              <a:off x="1624462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8644;p75">
              <a:extLst>
                <a:ext uri="{FF2B5EF4-FFF2-40B4-BE49-F238E27FC236}">
                  <a16:creationId xmlns="" xmlns:a16="http://schemas.microsoft.com/office/drawing/2014/main" id="{7E53571B-45F4-4688-AA2B-93863907C6AD}"/>
                </a:ext>
              </a:extLst>
            </p:cNvPr>
            <p:cNvSpPr/>
            <p:nvPr/>
          </p:nvSpPr>
          <p:spPr>
            <a:xfrm>
              <a:off x="1624462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8645;p75">
              <a:extLst>
                <a:ext uri="{FF2B5EF4-FFF2-40B4-BE49-F238E27FC236}">
                  <a16:creationId xmlns="" xmlns:a16="http://schemas.microsoft.com/office/drawing/2014/main" id="{6E8FD00A-6EBF-4722-9D79-9EF258D88665}"/>
                </a:ext>
              </a:extLst>
            </p:cNvPr>
            <p:cNvSpPr/>
            <p:nvPr/>
          </p:nvSpPr>
          <p:spPr>
            <a:xfrm>
              <a:off x="1624462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8646;p75">
              <a:extLst>
                <a:ext uri="{FF2B5EF4-FFF2-40B4-BE49-F238E27FC236}">
                  <a16:creationId xmlns="" xmlns:a16="http://schemas.microsoft.com/office/drawing/2014/main" id="{3B1BBA87-55A4-4BE2-B888-343EE768F960}"/>
                </a:ext>
              </a:extLst>
            </p:cNvPr>
            <p:cNvSpPr/>
            <p:nvPr/>
          </p:nvSpPr>
          <p:spPr>
            <a:xfrm>
              <a:off x="1624462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30"/>
                  </a:lnTo>
                  <a:lnTo>
                    <a:pt x="564" y="130"/>
                  </a:lnTo>
                  <a:lnTo>
                    <a:pt x="520" y="44"/>
                  </a:lnTo>
                  <a:lnTo>
                    <a:pt x="520" y="4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8647;p75">
              <a:extLst>
                <a:ext uri="{FF2B5EF4-FFF2-40B4-BE49-F238E27FC236}">
                  <a16:creationId xmlns="" xmlns:a16="http://schemas.microsoft.com/office/drawing/2014/main" id="{4D6E38E7-C778-4A37-9F94-0133ACFE6754}"/>
                </a:ext>
              </a:extLst>
            </p:cNvPr>
            <p:cNvSpPr/>
            <p:nvPr/>
          </p:nvSpPr>
          <p:spPr>
            <a:xfrm>
              <a:off x="1624462" y="2388409"/>
              <a:ext cx="10540" cy="19860"/>
            </a:xfrm>
            <a:custGeom>
              <a:avLst/>
              <a:gdLst/>
              <a:ahLst/>
              <a:cxnLst/>
              <a:rect l="l" t="t" r="r" b="b"/>
              <a:pathLst>
                <a:path w="391" h="737" fill="none" extrusionOk="0">
                  <a:moveTo>
                    <a:pt x="1" y="1"/>
                  </a:moveTo>
                  <a:lnTo>
                    <a:pt x="1" y="737"/>
                  </a:lnTo>
                  <a:lnTo>
                    <a:pt x="390" y="737"/>
                  </a:lnTo>
                  <a:lnTo>
                    <a:pt x="390" y="7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8648;p75">
              <a:extLst>
                <a:ext uri="{FF2B5EF4-FFF2-40B4-BE49-F238E27FC236}">
                  <a16:creationId xmlns="" xmlns:a16="http://schemas.microsoft.com/office/drawing/2014/main" id="{705C71F0-1C19-4A2B-885A-73D816E255D8}"/>
                </a:ext>
              </a:extLst>
            </p:cNvPr>
            <p:cNvSpPr/>
            <p:nvPr/>
          </p:nvSpPr>
          <p:spPr>
            <a:xfrm>
              <a:off x="1592948" y="2891331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1" y="1"/>
                  </a:moveTo>
                  <a:lnTo>
                    <a:pt x="1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8649;p75">
              <a:extLst>
                <a:ext uri="{FF2B5EF4-FFF2-40B4-BE49-F238E27FC236}">
                  <a16:creationId xmlns="" xmlns:a16="http://schemas.microsoft.com/office/drawing/2014/main" id="{22C26194-4DF3-43AF-B3B3-D906FE2C54B5}"/>
                </a:ext>
              </a:extLst>
            </p:cNvPr>
            <p:cNvSpPr/>
            <p:nvPr/>
          </p:nvSpPr>
          <p:spPr>
            <a:xfrm>
              <a:off x="1592948" y="2891331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1" y="1"/>
                  </a:lnTo>
                  <a:lnTo>
                    <a:pt x="1" y="44"/>
                  </a:lnTo>
                  <a:lnTo>
                    <a:pt x="260" y="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8650;p75">
              <a:extLst>
                <a:ext uri="{FF2B5EF4-FFF2-40B4-BE49-F238E27FC236}">
                  <a16:creationId xmlns="" xmlns:a16="http://schemas.microsoft.com/office/drawing/2014/main" id="{054F2D05-AAEB-47FB-A38B-612ED805D0A5}"/>
                </a:ext>
              </a:extLst>
            </p:cNvPr>
            <p:cNvSpPr/>
            <p:nvPr/>
          </p:nvSpPr>
          <p:spPr>
            <a:xfrm>
              <a:off x="1592948" y="2344081"/>
              <a:ext cx="7036" cy="547277"/>
            </a:xfrm>
            <a:custGeom>
              <a:avLst/>
              <a:gdLst/>
              <a:ahLst/>
              <a:cxnLst/>
              <a:rect l="l" t="t" r="r" b="b"/>
              <a:pathLst>
                <a:path w="261" h="20309" extrusionOk="0">
                  <a:moveTo>
                    <a:pt x="1" y="0"/>
                  </a:moveTo>
                  <a:lnTo>
                    <a:pt x="1" y="909"/>
                  </a:lnTo>
                  <a:lnTo>
                    <a:pt x="260" y="909"/>
                  </a:lnTo>
                  <a:lnTo>
                    <a:pt x="260" y="217"/>
                  </a:lnTo>
                  <a:lnTo>
                    <a:pt x="131" y="0"/>
                  </a:lnTo>
                  <a:close/>
                  <a:moveTo>
                    <a:pt x="1" y="1472"/>
                  </a:moveTo>
                  <a:lnTo>
                    <a:pt x="1" y="2382"/>
                  </a:lnTo>
                  <a:lnTo>
                    <a:pt x="260" y="2382"/>
                  </a:lnTo>
                  <a:lnTo>
                    <a:pt x="260" y="1472"/>
                  </a:lnTo>
                  <a:close/>
                  <a:moveTo>
                    <a:pt x="1" y="2642"/>
                  </a:moveTo>
                  <a:lnTo>
                    <a:pt x="1" y="3551"/>
                  </a:lnTo>
                  <a:lnTo>
                    <a:pt x="260" y="3551"/>
                  </a:lnTo>
                  <a:lnTo>
                    <a:pt x="260" y="2642"/>
                  </a:lnTo>
                  <a:close/>
                  <a:moveTo>
                    <a:pt x="1" y="4114"/>
                  </a:moveTo>
                  <a:lnTo>
                    <a:pt x="1" y="5066"/>
                  </a:lnTo>
                  <a:lnTo>
                    <a:pt x="260" y="5066"/>
                  </a:lnTo>
                  <a:lnTo>
                    <a:pt x="260" y="4114"/>
                  </a:lnTo>
                  <a:close/>
                  <a:moveTo>
                    <a:pt x="1" y="5283"/>
                  </a:moveTo>
                  <a:lnTo>
                    <a:pt x="1" y="6236"/>
                  </a:lnTo>
                  <a:lnTo>
                    <a:pt x="260" y="6236"/>
                  </a:lnTo>
                  <a:lnTo>
                    <a:pt x="260" y="5283"/>
                  </a:lnTo>
                  <a:close/>
                  <a:moveTo>
                    <a:pt x="1" y="6798"/>
                  </a:moveTo>
                  <a:lnTo>
                    <a:pt x="1" y="7708"/>
                  </a:lnTo>
                  <a:lnTo>
                    <a:pt x="260" y="7708"/>
                  </a:lnTo>
                  <a:lnTo>
                    <a:pt x="260" y="6798"/>
                  </a:lnTo>
                  <a:close/>
                  <a:moveTo>
                    <a:pt x="1" y="7968"/>
                  </a:moveTo>
                  <a:lnTo>
                    <a:pt x="1" y="8877"/>
                  </a:lnTo>
                  <a:lnTo>
                    <a:pt x="260" y="8877"/>
                  </a:lnTo>
                  <a:lnTo>
                    <a:pt x="260" y="7968"/>
                  </a:lnTo>
                  <a:close/>
                  <a:moveTo>
                    <a:pt x="1" y="9440"/>
                  </a:moveTo>
                  <a:lnTo>
                    <a:pt x="1" y="10393"/>
                  </a:lnTo>
                  <a:lnTo>
                    <a:pt x="260" y="10393"/>
                  </a:lnTo>
                  <a:lnTo>
                    <a:pt x="260" y="9440"/>
                  </a:lnTo>
                  <a:close/>
                  <a:moveTo>
                    <a:pt x="1" y="10609"/>
                  </a:moveTo>
                  <a:lnTo>
                    <a:pt x="1" y="11562"/>
                  </a:lnTo>
                  <a:lnTo>
                    <a:pt x="260" y="11562"/>
                  </a:lnTo>
                  <a:lnTo>
                    <a:pt x="260" y="10609"/>
                  </a:lnTo>
                  <a:close/>
                  <a:moveTo>
                    <a:pt x="1" y="12125"/>
                  </a:moveTo>
                  <a:lnTo>
                    <a:pt x="1" y="13034"/>
                  </a:lnTo>
                  <a:lnTo>
                    <a:pt x="260" y="13034"/>
                  </a:lnTo>
                  <a:lnTo>
                    <a:pt x="260" y="12125"/>
                  </a:lnTo>
                  <a:close/>
                  <a:moveTo>
                    <a:pt x="1" y="13294"/>
                  </a:moveTo>
                  <a:lnTo>
                    <a:pt x="1" y="14203"/>
                  </a:lnTo>
                  <a:lnTo>
                    <a:pt x="260" y="14203"/>
                  </a:lnTo>
                  <a:lnTo>
                    <a:pt x="260" y="13294"/>
                  </a:lnTo>
                  <a:close/>
                  <a:moveTo>
                    <a:pt x="1" y="14766"/>
                  </a:moveTo>
                  <a:lnTo>
                    <a:pt x="1" y="15675"/>
                  </a:lnTo>
                  <a:lnTo>
                    <a:pt x="260" y="15675"/>
                  </a:lnTo>
                  <a:lnTo>
                    <a:pt x="260" y="14766"/>
                  </a:lnTo>
                  <a:close/>
                  <a:moveTo>
                    <a:pt x="1" y="15935"/>
                  </a:moveTo>
                  <a:lnTo>
                    <a:pt x="1" y="16888"/>
                  </a:lnTo>
                  <a:lnTo>
                    <a:pt x="260" y="16888"/>
                  </a:lnTo>
                  <a:lnTo>
                    <a:pt x="260" y="15935"/>
                  </a:lnTo>
                  <a:close/>
                  <a:moveTo>
                    <a:pt x="1" y="17451"/>
                  </a:moveTo>
                  <a:lnTo>
                    <a:pt x="1" y="18317"/>
                  </a:lnTo>
                  <a:lnTo>
                    <a:pt x="260" y="18317"/>
                  </a:lnTo>
                  <a:lnTo>
                    <a:pt x="260" y="17451"/>
                  </a:lnTo>
                  <a:close/>
                  <a:moveTo>
                    <a:pt x="1" y="18577"/>
                  </a:moveTo>
                  <a:lnTo>
                    <a:pt x="1" y="19529"/>
                  </a:lnTo>
                  <a:lnTo>
                    <a:pt x="260" y="19529"/>
                  </a:lnTo>
                  <a:lnTo>
                    <a:pt x="260" y="18577"/>
                  </a:lnTo>
                  <a:close/>
                  <a:moveTo>
                    <a:pt x="1" y="20092"/>
                  </a:moveTo>
                  <a:lnTo>
                    <a:pt x="1" y="20309"/>
                  </a:lnTo>
                  <a:lnTo>
                    <a:pt x="260" y="20309"/>
                  </a:lnTo>
                  <a:lnTo>
                    <a:pt x="260" y="2009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8651;p75">
              <a:extLst>
                <a:ext uri="{FF2B5EF4-FFF2-40B4-BE49-F238E27FC236}">
                  <a16:creationId xmlns="" xmlns:a16="http://schemas.microsoft.com/office/drawing/2014/main" id="{F573F9D3-D29A-411D-83AF-7111B0D25435}"/>
                </a:ext>
              </a:extLst>
            </p:cNvPr>
            <p:cNvSpPr/>
            <p:nvPr/>
          </p:nvSpPr>
          <p:spPr>
            <a:xfrm>
              <a:off x="1592948" y="2885510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8652;p75">
              <a:extLst>
                <a:ext uri="{FF2B5EF4-FFF2-40B4-BE49-F238E27FC236}">
                  <a16:creationId xmlns="" xmlns:a16="http://schemas.microsoft.com/office/drawing/2014/main" id="{744F988D-A248-4AC1-8065-54CE5B6BDD34}"/>
                </a:ext>
              </a:extLst>
            </p:cNvPr>
            <p:cNvSpPr/>
            <p:nvPr/>
          </p:nvSpPr>
          <p:spPr>
            <a:xfrm>
              <a:off x="1592948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8653;p75">
              <a:extLst>
                <a:ext uri="{FF2B5EF4-FFF2-40B4-BE49-F238E27FC236}">
                  <a16:creationId xmlns="" xmlns:a16="http://schemas.microsoft.com/office/drawing/2014/main" id="{00AC7934-D569-426F-9DDC-37DB4E57D173}"/>
                </a:ext>
              </a:extLst>
            </p:cNvPr>
            <p:cNvSpPr/>
            <p:nvPr/>
          </p:nvSpPr>
          <p:spPr>
            <a:xfrm>
              <a:off x="1592948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8654;p75">
              <a:extLst>
                <a:ext uri="{FF2B5EF4-FFF2-40B4-BE49-F238E27FC236}">
                  <a16:creationId xmlns="" xmlns:a16="http://schemas.microsoft.com/office/drawing/2014/main" id="{6A48CAF4-F523-4D4F-9EBF-7FA297A92A3D}"/>
                </a:ext>
              </a:extLst>
            </p:cNvPr>
            <p:cNvSpPr/>
            <p:nvPr/>
          </p:nvSpPr>
          <p:spPr>
            <a:xfrm>
              <a:off x="1592948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8655;p75">
              <a:extLst>
                <a:ext uri="{FF2B5EF4-FFF2-40B4-BE49-F238E27FC236}">
                  <a16:creationId xmlns="" xmlns:a16="http://schemas.microsoft.com/office/drawing/2014/main" id="{8CEDF8F9-46F3-485F-9B9E-8CA763D84C62}"/>
                </a:ext>
              </a:extLst>
            </p:cNvPr>
            <p:cNvSpPr/>
            <p:nvPr/>
          </p:nvSpPr>
          <p:spPr>
            <a:xfrm>
              <a:off x="1592948" y="274198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8656;p75">
              <a:extLst>
                <a:ext uri="{FF2B5EF4-FFF2-40B4-BE49-F238E27FC236}">
                  <a16:creationId xmlns="" xmlns:a16="http://schemas.microsoft.com/office/drawing/2014/main" id="{74845E60-8669-4ED7-99D5-1B9D20D421D2}"/>
                </a:ext>
              </a:extLst>
            </p:cNvPr>
            <p:cNvSpPr/>
            <p:nvPr/>
          </p:nvSpPr>
          <p:spPr>
            <a:xfrm>
              <a:off x="1592948" y="2702294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8657;p75">
              <a:extLst>
                <a:ext uri="{FF2B5EF4-FFF2-40B4-BE49-F238E27FC236}">
                  <a16:creationId xmlns="" xmlns:a16="http://schemas.microsoft.com/office/drawing/2014/main" id="{E3F97900-8634-4676-86EE-89E29BC6B81B}"/>
                </a:ext>
              </a:extLst>
            </p:cNvPr>
            <p:cNvSpPr/>
            <p:nvPr/>
          </p:nvSpPr>
          <p:spPr>
            <a:xfrm>
              <a:off x="1592948" y="267079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8658;p75">
              <a:extLst>
                <a:ext uri="{FF2B5EF4-FFF2-40B4-BE49-F238E27FC236}">
                  <a16:creationId xmlns="" xmlns:a16="http://schemas.microsoft.com/office/drawing/2014/main" id="{D7B66735-8CEA-4DC3-A58C-784DC84ECEB5}"/>
                </a:ext>
              </a:extLst>
            </p:cNvPr>
            <p:cNvSpPr/>
            <p:nvPr/>
          </p:nvSpPr>
          <p:spPr>
            <a:xfrm>
              <a:off x="1592948" y="2629967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8659;p75">
              <a:extLst>
                <a:ext uri="{FF2B5EF4-FFF2-40B4-BE49-F238E27FC236}">
                  <a16:creationId xmlns="" xmlns:a16="http://schemas.microsoft.com/office/drawing/2014/main" id="{4FECEEBF-B08D-4A54-A1E0-FBE65A0DD5F5}"/>
                </a:ext>
              </a:extLst>
            </p:cNvPr>
            <p:cNvSpPr/>
            <p:nvPr/>
          </p:nvSpPr>
          <p:spPr>
            <a:xfrm>
              <a:off x="1592948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8660;p75">
              <a:extLst>
                <a:ext uri="{FF2B5EF4-FFF2-40B4-BE49-F238E27FC236}">
                  <a16:creationId xmlns="" xmlns:a16="http://schemas.microsoft.com/office/drawing/2014/main" id="{D9619980-3329-4078-A873-3363CDE406F4}"/>
                </a:ext>
              </a:extLst>
            </p:cNvPr>
            <p:cNvSpPr/>
            <p:nvPr/>
          </p:nvSpPr>
          <p:spPr>
            <a:xfrm>
              <a:off x="1592948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8661;p75">
              <a:extLst>
                <a:ext uri="{FF2B5EF4-FFF2-40B4-BE49-F238E27FC236}">
                  <a16:creationId xmlns="" xmlns:a16="http://schemas.microsoft.com/office/drawing/2014/main" id="{6E0FC579-D242-4E14-9450-10B292E37415}"/>
                </a:ext>
              </a:extLst>
            </p:cNvPr>
            <p:cNvSpPr/>
            <p:nvPr/>
          </p:nvSpPr>
          <p:spPr>
            <a:xfrm>
              <a:off x="1592948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8662;p75">
              <a:extLst>
                <a:ext uri="{FF2B5EF4-FFF2-40B4-BE49-F238E27FC236}">
                  <a16:creationId xmlns="" xmlns:a16="http://schemas.microsoft.com/office/drawing/2014/main" id="{4C136308-7ED2-406B-B3C9-1B7D32B7C8AE}"/>
                </a:ext>
              </a:extLst>
            </p:cNvPr>
            <p:cNvSpPr/>
            <p:nvPr/>
          </p:nvSpPr>
          <p:spPr>
            <a:xfrm>
              <a:off x="1592948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8663;p75">
              <a:extLst>
                <a:ext uri="{FF2B5EF4-FFF2-40B4-BE49-F238E27FC236}">
                  <a16:creationId xmlns="" xmlns:a16="http://schemas.microsoft.com/office/drawing/2014/main" id="{02BC33BC-1700-48C7-9C04-6A86764BFC2C}"/>
                </a:ext>
              </a:extLst>
            </p:cNvPr>
            <p:cNvSpPr/>
            <p:nvPr/>
          </p:nvSpPr>
          <p:spPr>
            <a:xfrm>
              <a:off x="1592948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8664;p75">
              <a:extLst>
                <a:ext uri="{FF2B5EF4-FFF2-40B4-BE49-F238E27FC236}">
                  <a16:creationId xmlns="" xmlns:a16="http://schemas.microsoft.com/office/drawing/2014/main" id="{518F931E-B812-4A83-ADAF-AF3B245EC039}"/>
                </a:ext>
              </a:extLst>
            </p:cNvPr>
            <p:cNvSpPr/>
            <p:nvPr/>
          </p:nvSpPr>
          <p:spPr>
            <a:xfrm>
              <a:off x="1592948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8665;p75">
              <a:extLst>
                <a:ext uri="{FF2B5EF4-FFF2-40B4-BE49-F238E27FC236}">
                  <a16:creationId xmlns="" xmlns:a16="http://schemas.microsoft.com/office/drawing/2014/main" id="{6679CAE5-B64B-4C37-811F-9528E4B51F80}"/>
                </a:ext>
              </a:extLst>
            </p:cNvPr>
            <p:cNvSpPr/>
            <p:nvPr/>
          </p:nvSpPr>
          <p:spPr>
            <a:xfrm>
              <a:off x="1592948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8666;p75">
              <a:extLst>
                <a:ext uri="{FF2B5EF4-FFF2-40B4-BE49-F238E27FC236}">
                  <a16:creationId xmlns="" xmlns:a16="http://schemas.microsoft.com/office/drawing/2014/main" id="{56A8E59F-BB3C-42BB-836F-40659FA7C222}"/>
                </a:ext>
              </a:extLst>
            </p:cNvPr>
            <p:cNvSpPr/>
            <p:nvPr/>
          </p:nvSpPr>
          <p:spPr>
            <a:xfrm>
              <a:off x="1592948" y="2344081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131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0" y="909"/>
                  </a:lnTo>
                  <a:lnTo>
                    <a:pt x="260" y="217"/>
                  </a:lnTo>
                  <a:lnTo>
                    <a:pt x="260" y="217"/>
                  </a:lnTo>
                  <a:lnTo>
                    <a:pt x="131" y="0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8667;p75">
              <a:extLst>
                <a:ext uri="{FF2B5EF4-FFF2-40B4-BE49-F238E27FC236}">
                  <a16:creationId xmlns="" xmlns:a16="http://schemas.microsoft.com/office/drawing/2014/main" id="{7D01AF0C-5A74-48F6-8C22-FE38B3F91D3F}"/>
                </a:ext>
              </a:extLst>
            </p:cNvPr>
            <p:cNvSpPr/>
            <p:nvPr/>
          </p:nvSpPr>
          <p:spPr>
            <a:xfrm>
              <a:off x="1554426" y="2893675"/>
              <a:ext cx="14045" cy="2344"/>
            </a:xfrm>
            <a:custGeom>
              <a:avLst/>
              <a:gdLst/>
              <a:ahLst/>
              <a:cxnLst/>
              <a:rect l="l" t="t" r="r" b="b"/>
              <a:pathLst>
                <a:path w="521" h="87" extrusionOk="0">
                  <a:moveTo>
                    <a:pt x="520" y="0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8668;p75">
              <a:extLst>
                <a:ext uri="{FF2B5EF4-FFF2-40B4-BE49-F238E27FC236}">
                  <a16:creationId xmlns="" xmlns:a16="http://schemas.microsoft.com/office/drawing/2014/main" id="{ED8A4452-5674-4B53-A2C9-F5E8525A0CD7}"/>
                </a:ext>
              </a:extLst>
            </p:cNvPr>
            <p:cNvSpPr/>
            <p:nvPr/>
          </p:nvSpPr>
          <p:spPr>
            <a:xfrm>
              <a:off x="1554426" y="2893675"/>
              <a:ext cx="14045" cy="2344"/>
            </a:xfrm>
            <a:custGeom>
              <a:avLst/>
              <a:gdLst/>
              <a:ahLst/>
              <a:cxnLst/>
              <a:rect l="l" t="t" r="r" b="b"/>
              <a:pathLst>
                <a:path w="521" h="87" fill="none" extrusionOk="0">
                  <a:moveTo>
                    <a:pt x="520" y="0"/>
                  </a:moveTo>
                  <a:lnTo>
                    <a:pt x="520" y="0"/>
                  </a:lnTo>
                  <a:lnTo>
                    <a:pt x="1" y="44"/>
                  </a:lnTo>
                  <a:lnTo>
                    <a:pt x="1" y="87"/>
                  </a:lnTo>
                  <a:lnTo>
                    <a:pt x="520" y="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8669;p75">
              <a:extLst>
                <a:ext uri="{FF2B5EF4-FFF2-40B4-BE49-F238E27FC236}">
                  <a16:creationId xmlns="" xmlns:a16="http://schemas.microsoft.com/office/drawing/2014/main" id="{628F5A6B-0B22-44A5-90BD-13C6DF4C4E27}"/>
                </a:ext>
              </a:extLst>
            </p:cNvPr>
            <p:cNvSpPr/>
            <p:nvPr/>
          </p:nvSpPr>
          <p:spPr>
            <a:xfrm>
              <a:off x="1554426" y="2316055"/>
              <a:ext cx="14045" cy="578805"/>
            </a:xfrm>
            <a:custGeom>
              <a:avLst/>
              <a:gdLst/>
              <a:ahLst/>
              <a:cxnLst/>
              <a:rect l="l" t="t" r="r" b="b"/>
              <a:pathLst>
                <a:path w="521" h="21479" extrusionOk="0">
                  <a:moveTo>
                    <a:pt x="1" y="1"/>
                  </a:moveTo>
                  <a:lnTo>
                    <a:pt x="1" y="780"/>
                  </a:lnTo>
                  <a:lnTo>
                    <a:pt x="520" y="780"/>
                  </a:lnTo>
                  <a:lnTo>
                    <a:pt x="520" y="44"/>
                  </a:lnTo>
                  <a:lnTo>
                    <a:pt x="260" y="1"/>
                  </a:lnTo>
                  <a:close/>
                  <a:moveTo>
                    <a:pt x="1" y="1040"/>
                  </a:moveTo>
                  <a:lnTo>
                    <a:pt x="1" y="1949"/>
                  </a:lnTo>
                  <a:lnTo>
                    <a:pt x="520" y="1949"/>
                  </a:lnTo>
                  <a:lnTo>
                    <a:pt x="520" y="1040"/>
                  </a:lnTo>
                  <a:close/>
                  <a:moveTo>
                    <a:pt x="1" y="2512"/>
                  </a:moveTo>
                  <a:lnTo>
                    <a:pt x="1" y="3422"/>
                  </a:lnTo>
                  <a:lnTo>
                    <a:pt x="520" y="3422"/>
                  </a:lnTo>
                  <a:lnTo>
                    <a:pt x="520" y="2512"/>
                  </a:lnTo>
                  <a:close/>
                  <a:moveTo>
                    <a:pt x="1" y="3682"/>
                  </a:moveTo>
                  <a:lnTo>
                    <a:pt x="1" y="4591"/>
                  </a:lnTo>
                  <a:lnTo>
                    <a:pt x="520" y="4591"/>
                  </a:lnTo>
                  <a:lnTo>
                    <a:pt x="520" y="3682"/>
                  </a:lnTo>
                  <a:close/>
                  <a:moveTo>
                    <a:pt x="1" y="5154"/>
                  </a:moveTo>
                  <a:lnTo>
                    <a:pt x="1" y="6106"/>
                  </a:lnTo>
                  <a:lnTo>
                    <a:pt x="520" y="6106"/>
                  </a:lnTo>
                  <a:lnTo>
                    <a:pt x="520" y="5154"/>
                  </a:lnTo>
                  <a:close/>
                  <a:moveTo>
                    <a:pt x="1" y="6323"/>
                  </a:moveTo>
                  <a:lnTo>
                    <a:pt x="1" y="7276"/>
                  </a:lnTo>
                  <a:lnTo>
                    <a:pt x="520" y="7276"/>
                  </a:lnTo>
                  <a:lnTo>
                    <a:pt x="520" y="6323"/>
                  </a:lnTo>
                  <a:close/>
                  <a:moveTo>
                    <a:pt x="1" y="7838"/>
                  </a:moveTo>
                  <a:lnTo>
                    <a:pt x="1" y="8748"/>
                  </a:lnTo>
                  <a:lnTo>
                    <a:pt x="520" y="8748"/>
                  </a:lnTo>
                  <a:lnTo>
                    <a:pt x="520" y="7838"/>
                  </a:lnTo>
                  <a:close/>
                  <a:moveTo>
                    <a:pt x="1" y="9008"/>
                  </a:moveTo>
                  <a:lnTo>
                    <a:pt x="1" y="9917"/>
                  </a:lnTo>
                  <a:lnTo>
                    <a:pt x="520" y="9917"/>
                  </a:lnTo>
                  <a:lnTo>
                    <a:pt x="520" y="9008"/>
                  </a:lnTo>
                  <a:close/>
                  <a:moveTo>
                    <a:pt x="1" y="10480"/>
                  </a:moveTo>
                  <a:lnTo>
                    <a:pt x="1" y="11433"/>
                  </a:lnTo>
                  <a:lnTo>
                    <a:pt x="520" y="11433"/>
                  </a:lnTo>
                  <a:lnTo>
                    <a:pt x="520" y="10480"/>
                  </a:lnTo>
                  <a:close/>
                  <a:moveTo>
                    <a:pt x="1" y="11649"/>
                  </a:moveTo>
                  <a:lnTo>
                    <a:pt x="1" y="12602"/>
                  </a:lnTo>
                  <a:lnTo>
                    <a:pt x="520" y="12602"/>
                  </a:lnTo>
                  <a:lnTo>
                    <a:pt x="520" y="11649"/>
                  </a:lnTo>
                  <a:close/>
                  <a:moveTo>
                    <a:pt x="1" y="13165"/>
                  </a:moveTo>
                  <a:lnTo>
                    <a:pt x="1" y="14074"/>
                  </a:lnTo>
                  <a:lnTo>
                    <a:pt x="520" y="14074"/>
                  </a:lnTo>
                  <a:lnTo>
                    <a:pt x="520" y="13165"/>
                  </a:lnTo>
                  <a:close/>
                  <a:moveTo>
                    <a:pt x="1" y="14334"/>
                  </a:moveTo>
                  <a:lnTo>
                    <a:pt x="1" y="15243"/>
                  </a:lnTo>
                  <a:lnTo>
                    <a:pt x="520" y="15243"/>
                  </a:lnTo>
                  <a:lnTo>
                    <a:pt x="520" y="14334"/>
                  </a:lnTo>
                  <a:close/>
                  <a:moveTo>
                    <a:pt x="1" y="15806"/>
                  </a:moveTo>
                  <a:lnTo>
                    <a:pt x="1" y="16715"/>
                  </a:lnTo>
                  <a:lnTo>
                    <a:pt x="520" y="16715"/>
                  </a:lnTo>
                  <a:lnTo>
                    <a:pt x="520" y="15806"/>
                  </a:lnTo>
                  <a:close/>
                  <a:moveTo>
                    <a:pt x="1" y="16975"/>
                  </a:moveTo>
                  <a:lnTo>
                    <a:pt x="1" y="17928"/>
                  </a:lnTo>
                  <a:lnTo>
                    <a:pt x="520" y="17928"/>
                  </a:lnTo>
                  <a:lnTo>
                    <a:pt x="520" y="16975"/>
                  </a:lnTo>
                  <a:close/>
                  <a:moveTo>
                    <a:pt x="1" y="18491"/>
                  </a:moveTo>
                  <a:lnTo>
                    <a:pt x="1" y="19357"/>
                  </a:lnTo>
                  <a:lnTo>
                    <a:pt x="520" y="19357"/>
                  </a:lnTo>
                  <a:lnTo>
                    <a:pt x="520" y="18491"/>
                  </a:lnTo>
                  <a:close/>
                  <a:moveTo>
                    <a:pt x="1" y="19617"/>
                  </a:moveTo>
                  <a:lnTo>
                    <a:pt x="1" y="20569"/>
                  </a:lnTo>
                  <a:lnTo>
                    <a:pt x="520" y="20569"/>
                  </a:lnTo>
                  <a:lnTo>
                    <a:pt x="520" y="19617"/>
                  </a:lnTo>
                  <a:close/>
                  <a:moveTo>
                    <a:pt x="1" y="21132"/>
                  </a:moveTo>
                  <a:lnTo>
                    <a:pt x="1" y="21479"/>
                  </a:lnTo>
                  <a:lnTo>
                    <a:pt x="520" y="21435"/>
                  </a:lnTo>
                  <a:lnTo>
                    <a:pt x="520" y="2113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8670;p75">
              <a:extLst>
                <a:ext uri="{FF2B5EF4-FFF2-40B4-BE49-F238E27FC236}">
                  <a16:creationId xmlns="" xmlns:a16="http://schemas.microsoft.com/office/drawing/2014/main" id="{5EEE5F9C-B602-426C-8D79-BB2C40188D73}"/>
                </a:ext>
              </a:extLst>
            </p:cNvPr>
            <p:cNvSpPr/>
            <p:nvPr/>
          </p:nvSpPr>
          <p:spPr>
            <a:xfrm>
              <a:off x="1554426" y="2885510"/>
              <a:ext cx="14045" cy="9351"/>
            </a:xfrm>
            <a:custGeom>
              <a:avLst/>
              <a:gdLst/>
              <a:ahLst/>
              <a:cxnLst/>
              <a:rect l="l" t="t" r="r" b="b"/>
              <a:pathLst>
                <a:path w="521" h="347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347"/>
                  </a:lnTo>
                  <a:lnTo>
                    <a:pt x="1" y="347"/>
                  </a:lnTo>
                  <a:lnTo>
                    <a:pt x="520" y="30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8671;p75">
              <a:extLst>
                <a:ext uri="{FF2B5EF4-FFF2-40B4-BE49-F238E27FC236}">
                  <a16:creationId xmlns="" xmlns:a16="http://schemas.microsoft.com/office/drawing/2014/main" id="{4CA921D8-9412-4E24-BD10-4A68EEA3E4E8}"/>
                </a:ext>
              </a:extLst>
            </p:cNvPr>
            <p:cNvSpPr/>
            <p:nvPr/>
          </p:nvSpPr>
          <p:spPr>
            <a:xfrm>
              <a:off x="1554426" y="2844658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8672;p75">
              <a:extLst>
                <a:ext uri="{FF2B5EF4-FFF2-40B4-BE49-F238E27FC236}">
                  <a16:creationId xmlns="" xmlns:a16="http://schemas.microsoft.com/office/drawing/2014/main" id="{169404FF-D3E5-4EC1-B60D-E399FB4EA0E8}"/>
                </a:ext>
              </a:extLst>
            </p:cNvPr>
            <p:cNvSpPr/>
            <p:nvPr/>
          </p:nvSpPr>
          <p:spPr>
            <a:xfrm>
              <a:off x="1554426" y="2814315"/>
              <a:ext cx="14045" cy="23363"/>
            </a:xfrm>
            <a:custGeom>
              <a:avLst/>
              <a:gdLst/>
              <a:ahLst/>
              <a:cxnLst/>
              <a:rect l="l" t="t" r="r" b="b"/>
              <a:pathLst>
                <a:path w="521" h="867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20" y="867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8673;p75">
              <a:extLst>
                <a:ext uri="{FF2B5EF4-FFF2-40B4-BE49-F238E27FC236}">
                  <a16:creationId xmlns="" xmlns:a16="http://schemas.microsoft.com/office/drawing/2014/main" id="{00A387EC-0FF6-4ACD-AE29-F7F4F6577F20}"/>
                </a:ext>
              </a:extLst>
            </p:cNvPr>
            <p:cNvSpPr/>
            <p:nvPr/>
          </p:nvSpPr>
          <p:spPr>
            <a:xfrm>
              <a:off x="1554426" y="2773489"/>
              <a:ext cx="14045" cy="25681"/>
            </a:xfrm>
            <a:custGeom>
              <a:avLst/>
              <a:gdLst/>
              <a:ahLst/>
              <a:cxnLst/>
              <a:rect l="l" t="t" r="r" b="b"/>
              <a:pathLst>
                <a:path w="521" h="953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8674;p75">
              <a:extLst>
                <a:ext uri="{FF2B5EF4-FFF2-40B4-BE49-F238E27FC236}">
                  <a16:creationId xmlns="" xmlns:a16="http://schemas.microsoft.com/office/drawing/2014/main" id="{72B55615-7E88-45DC-AFA4-B61F3153A7C8}"/>
                </a:ext>
              </a:extLst>
            </p:cNvPr>
            <p:cNvSpPr/>
            <p:nvPr/>
          </p:nvSpPr>
          <p:spPr>
            <a:xfrm>
              <a:off x="1554426" y="2741988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20" y="909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8675;p75">
              <a:extLst>
                <a:ext uri="{FF2B5EF4-FFF2-40B4-BE49-F238E27FC236}">
                  <a16:creationId xmlns="" xmlns:a16="http://schemas.microsoft.com/office/drawing/2014/main" id="{51C1D15B-95AE-46F9-8A06-66A60F933660}"/>
                </a:ext>
              </a:extLst>
            </p:cNvPr>
            <p:cNvSpPr/>
            <p:nvPr/>
          </p:nvSpPr>
          <p:spPr>
            <a:xfrm>
              <a:off x="1554426" y="2702294"/>
              <a:ext cx="14045" cy="24549"/>
            </a:xfrm>
            <a:custGeom>
              <a:avLst/>
              <a:gdLst/>
              <a:ahLst/>
              <a:cxnLst/>
              <a:rect l="l" t="t" r="r" b="b"/>
              <a:pathLst>
                <a:path w="521" h="91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8676;p75">
              <a:extLst>
                <a:ext uri="{FF2B5EF4-FFF2-40B4-BE49-F238E27FC236}">
                  <a16:creationId xmlns="" xmlns:a16="http://schemas.microsoft.com/office/drawing/2014/main" id="{9619FC90-787C-489E-8D8C-4900DAB6C799}"/>
                </a:ext>
              </a:extLst>
            </p:cNvPr>
            <p:cNvSpPr/>
            <p:nvPr/>
          </p:nvSpPr>
          <p:spPr>
            <a:xfrm>
              <a:off x="1554426" y="2670792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8677;p75">
              <a:extLst>
                <a:ext uri="{FF2B5EF4-FFF2-40B4-BE49-F238E27FC236}">
                  <a16:creationId xmlns="" xmlns:a16="http://schemas.microsoft.com/office/drawing/2014/main" id="{B6B56D7B-C06B-4757-A601-61B28DA71D7C}"/>
                </a:ext>
              </a:extLst>
            </p:cNvPr>
            <p:cNvSpPr/>
            <p:nvPr/>
          </p:nvSpPr>
          <p:spPr>
            <a:xfrm>
              <a:off x="1554426" y="2629967"/>
              <a:ext cx="14045" cy="25681"/>
            </a:xfrm>
            <a:custGeom>
              <a:avLst/>
              <a:gdLst/>
              <a:ahLst/>
              <a:cxnLst/>
              <a:rect l="l" t="t" r="r" b="b"/>
              <a:pathLst>
                <a:path w="521" h="953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8678;p75">
              <a:extLst>
                <a:ext uri="{FF2B5EF4-FFF2-40B4-BE49-F238E27FC236}">
                  <a16:creationId xmlns="" xmlns:a16="http://schemas.microsoft.com/office/drawing/2014/main" id="{F0B96F84-69D6-4E61-A69B-5651E08A3899}"/>
                </a:ext>
              </a:extLst>
            </p:cNvPr>
            <p:cNvSpPr/>
            <p:nvPr/>
          </p:nvSpPr>
          <p:spPr>
            <a:xfrm>
              <a:off x="1554426" y="2598438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20" y="95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8679;p75">
              <a:extLst>
                <a:ext uri="{FF2B5EF4-FFF2-40B4-BE49-F238E27FC236}">
                  <a16:creationId xmlns="" xmlns:a16="http://schemas.microsoft.com/office/drawing/2014/main" id="{0F45C010-2548-46FA-AA42-433A7DC1D22F}"/>
                </a:ext>
              </a:extLst>
            </p:cNvPr>
            <p:cNvSpPr/>
            <p:nvPr/>
          </p:nvSpPr>
          <p:spPr>
            <a:xfrm>
              <a:off x="1554426" y="2558772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8680;p75">
              <a:extLst>
                <a:ext uri="{FF2B5EF4-FFF2-40B4-BE49-F238E27FC236}">
                  <a16:creationId xmlns="" xmlns:a16="http://schemas.microsoft.com/office/drawing/2014/main" id="{DD5E7C26-D813-4CAB-9121-00E69E74EFE7}"/>
                </a:ext>
              </a:extLst>
            </p:cNvPr>
            <p:cNvSpPr/>
            <p:nvPr/>
          </p:nvSpPr>
          <p:spPr>
            <a:xfrm>
              <a:off x="1554426" y="2527270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8681;p75">
              <a:extLst>
                <a:ext uri="{FF2B5EF4-FFF2-40B4-BE49-F238E27FC236}">
                  <a16:creationId xmlns="" xmlns:a16="http://schemas.microsoft.com/office/drawing/2014/main" id="{7FF5B9CB-D543-4462-AFD5-6D5B6550343E}"/>
                </a:ext>
              </a:extLst>
            </p:cNvPr>
            <p:cNvSpPr/>
            <p:nvPr/>
          </p:nvSpPr>
          <p:spPr>
            <a:xfrm>
              <a:off x="1554426" y="2486418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20" y="95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8682;p75">
              <a:extLst>
                <a:ext uri="{FF2B5EF4-FFF2-40B4-BE49-F238E27FC236}">
                  <a16:creationId xmlns="" xmlns:a16="http://schemas.microsoft.com/office/drawing/2014/main" id="{56C9B086-2004-4A08-A2F9-8F8066A49280}"/>
                </a:ext>
              </a:extLst>
            </p:cNvPr>
            <p:cNvSpPr/>
            <p:nvPr/>
          </p:nvSpPr>
          <p:spPr>
            <a:xfrm>
              <a:off x="1554426" y="2454916"/>
              <a:ext cx="14045" cy="25708"/>
            </a:xfrm>
            <a:custGeom>
              <a:avLst/>
              <a:gdLst/>
              <a:ahLst/>
              <a:cxnLst/>
              <a:rect l="l" t="t" r="r" b="b"/>
              <a:pathLst>
                <a:path w="521" h="95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20" y="95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8683;p75">
              <a:extLst>
                <a:ext uri="{FF2B5EF4-FFF2-40B4-BE49-F238E27FC236}">
                  <a16:creationId xmlns="" xmlns:a16="http://schemas.microsoft.com/office/drawing/2014/main" id="{BB9FF700-6F68-4CEE-BF7C-B4D2EBAABD30}"/>
                </a:ext>
              </a:extLst>
            </p:cNvPr>
            <p:cNvSpPr/>
            <p:nvPr/>
          </p:nvSpPr>
          <p:spPr>
            <a:xfrm>
              <a:off x="1554426" y="2415249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8684;p75">
              <a:extLst>
                <a:ext uri="{FF2B5EF4-FFF2-40B4-BE49-F238E27FC236}">
                  <a16:creationId xmlns="" xmlns:a16="http://schemas.microsoft.com/office/drawing/2014/main" id="{43970CDB-CACA-4F50-A42B-34473053A7FE}"/>
                </a:ext>
              </a:extLst>
            </p:cNvPr>
            <p:cNvSpPr/>
            <p:nvPr/>
          </p:nvSpPr>
          <p:spPr>
            <a:xfrm>
              <a:off x="1554426" y="2383748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20" y="91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8685;p75">
              <a:extLst>
                <a:ext uri="{FF2B5EF4-FFF2-40B4-BE49-F238E27FC236}">
                  <a16:creationId xmlns="" xmlns:a16="http://schemas.microsoft.com/office/drawing/2014/main" id="{621EEDF3-2D84-44D1-B5B3-FCC44D598484}"/>
                </a:ext>
              </a:extLst>
            </p:cNvPr>
            <p:cNvSpPr/>
            <p:nvPr/>
          </p:nvSpPr>
          <p:spPr>
            <a:xfrm>
              <a:off x="1554426" y="2344081"/>
              <a:ext cx="14045" cy="24522"/>
            </a:xfrm>
            <a:custGeom>
              <a:avLst/>
              <a:gdLst/>
              <a:ahLst/>
              <a:cxnLst/>
              <a:rect l="l" t="t" r="r" b="b"/>
              <a:pathLst>
                <a:path w="521" h="910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20" y="909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8686;p75">
              <a:extLst>
                <a:ext uri="{FF2B5EF4-FFF2-40B4-BE49-F238E27FC236}">
                  <a16:creationId xmlns="" xmlns:a16="http://schemas.microsoft.com/office/drawing/2014/main" id="{ACB40DDB-FB1D-404C-9935-4095456D6224}"/>
                </a:ext>
              </a:extLst>
            </p:cNvPr>
            <p:cNvSpPr/>
            <p:nvPr/>
          </p:nvSpPr>
          <p:spPr>
            <a:xfrm>
              <a:off x="1554426" y="2316055"/>
              <a:ext cx="14045" cy="21046"/>
            </a:xfrm>
            <a:custGeom>
              <a:avLst/>
              <a:gdLst/>
              <a:ahLst/>
              <a:cxnLst/>
              <a:rect l="l" t="t" r="r" b="b"/>
              <a:pathLst>
                <a:path w="521" h="781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520" y="780"/>
                  </a:lnTo>
                  <a:lnTo>
                    <a:pt x="520" y="44"/>
                  </a:lnTo>
                  <a:lnTo>
                    <a:pt x="520" y="44"/>
                  </a:lnTo>
                  <a:lnTo>
                    <a:pt x="26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8687;p75">
              <a:extLst>
                <a:ext uri="{FF2B5EF4-FFF2-40B4-BE49-F238E27FC236}">
                  <a16:creationId xmlns="" xmlns:a16="http://schemas.microsoft.com/office/drawing/2014/main" id="{12EF2581-0F4C-4D9D-AE64-C5AD88BEE89A}"/>
                </a:ext>
              </a:extLst>
            </p:cNvPr>
            <p:cNvSpPr/>
            <p:nvPr/>
          </p:nvSpPr>
          <p:spPr>
            <a:xfrm>
              <a:off x="1521754" y="2897178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extrusionOk="0">
                  <a:moveTo>
                    <a:pt x="0" y="0"/>
                  </a:moveTo>
                  <a:lnTo>
                    <a:pt x="0" y="4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8688;p75">
              <a:extLst>
                <a:ext uri="{FF2B5EF4-FFF2-40B4-BE49-F238E27FC236}">
                  <a16:creationId xmlns="" xmlns:a16="http://schemas.microsoft.com/office/drawing/2014/main" id="{405AFC57-0FAC-4427-8365-ADBB9CA9DF88}"/>
                </a:ext>
              </a:extLst>
            </p:cNvPr>
            <p:cNvSpPr/>
            <p:nvPr/>
          </p:nvSpPr>
          <p:spPr>
            <a:xfrm>
              <a:off x="1521754" y="2897178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260" y="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8689;p75">
              <a:extLst>
                <a:ext uri="{FF2B5EF4-FFF2-40B4-BE49-F238E27FC236}">
                  <a16:creationId xmlns="" xmlns:a16="http://schemas.microsoft.com/office/drawing/2014/main" id="{7C246E68-6E53-4D5F-B631-C4A6C5785D81}"/>
                </a:ext>
              </a:extLst>
            </p:cNvPr>
            <p:cNvSpPr/>
            <p:nvPr/>
          </p:nvSpPr>
          <p:spPr>
            <a:xfrm>
              <a:off x="1521754" y="2317241"/>
              <a:ext cx="7009" cy="579964"/>
            </a:xfrm>
            <a:custGeom>
              <a:avLst/>
              <a:gdLst/>
              <a:ahLst/>
              <a:cxnLst/>
              <a:rect l="l" t="t" r="r" b="b"/>
              <a:pathLst>
                <a:path w="260" h="21522" extrusionOk="0">
                  <a:moveTo>
                    <a:pt x="0" y="0"/>
                  </a:moveTo>
                  <a:lnTo>
                    <a:pt x="0" y="736"/>
                  </a:lnTo>
                  <a:lnTo>
                    <a:pt x="260" y="736"/>
                  </a:lnTo>
                  <a:lnTo>
                    <a:pt x="260" y="0"/>
                  </a:lnTo>
                  <a:close/>
                  <a:moveTo>
                    <a:pt x="0" y="996"/>
                  </a:moveTo>
                  <a:lnTo>
                    <a:pt x="0" y="1905"/>
                  </a:lnTo>
                  <a:lnTo>
                    <a:pt x="260" y="1905"/>
                  </a:lnTo>
                  <a:lnTo>
                    <a:pt x="260" y="996"/>
                  </a:lnTo>
                  <a:close/>
                  <a:moveTo>
                    <a:pt x="0" y="2468"/>
                  </a:moveTo>
                  <a:lnTo>
                    <a:pt x="0" y="3378"/>
                  </a:lnTo>
                  <a:lnTo>
                    <a:pt x="260" y="3378"/>
                  </a:lnTo>
                  <a:lnTo>
                    <a:pt x="260" y="2468"/>
                  </a:lnTo>
                  <a:close/>
                  <a:moveTo>
                    <a:pt x="0" y="3638"/>
                  </a:moveTo>
                  <a:lnTo>
                    <a:pt x="0" y="4547"/>
                  </a:lnTo>
                  <a:lnTo>
                    <a:pt x="260" y="4547"/>
                  </a:lnTo>
                  <a:lnTo>
                    <a:pt x="260" y="3638"/>
                  </a:lnTo>
                  <a:close/>
                  <a:moveTo>
                    <a:pt x="0" y="5110"/>
                  </a:moveTo>
                  <a:lnTo>
                    <a:pt x="0" y="6062"/>
                  </a:lnTo>
                  <a:lnTo>
                    <a:pt x="260" y="6062"/>
                  </a:lnTo>
                  <a:lnTo>
                    <a:pt x="260" y="5110"/>
                  </a:lnTo>
                  <a:close/>
                  <a:moveTo>
                    <a:pt x="0" y="6279"/>
                  </a:moveTo>
                  <a:lnTo>
                    <a:pt x="0" y="7232"/>
                  </a:lnTo>
                  <a:lnTo>
                    <a:pt x="260" y="7232"/>
                  </a:lnTo>
                  <a:lnTo>
                    <a:pt x="260" y="6279"/>
                  </a:lnTo>
                  <a:close/>
                  <a:moveTo>
                    <a:pt x="0" y="7794"/>
                  </a:moveTo>
                  <a:lnTo>
                    <a:pt x="0" y="8704"/>
                  </a:lnTo>
                  <a:lnTo>
                    <a:pt x="260" y="8704"/>
                  </a:lnTo>
                  <a:lnTo>
                    <a:pt x="260" y="7794"/>
                  </a:lnTo>
                  <a:close/>
                  <a:moveTo>
                    <a:pt x="0" y="8964"/>
                  </a:moveTo>
                  <a:lnTo>
                    <a:pt x="0" y="9873"/>
                  </a:lnTo>
                  <a:lnTo>
                    <a:pt x="260" y="9873"/>
                  </a:lnTo>
                  <a:lnTo>
                    <a:pt x="260" y="8964"/>
                  </a:lnTo>
                  <a:close/>
                  <a:moveTo>
                    <a:pt x="0" y="10436"/>
                  </a:moveTo>
                  <a:lnTo>
                    <a:pt x="0" y="11389"/>
                  </a:lnTo>
                  <a:lnTo>
                    <a:pt x="260" y="11389"/>
                  </a:lnTo>
                  <a:lnTo>
                    <a:pt x="260" y="10436"/>
                  </a:lnTo>
                  <a:close/>
                  <a:moveTo>
                    <a:pt x="0" y="11605"/>
                  </a:moveTo>
                  <a:lnTo>
                    <a:pt x="0" y="12558"/>
                  </a:lnTo>
                  <a:lnTo>
                    <a:pt x="260" y="12558"/>
                  </a:lnTo>
                  <a:lnTo>
                    <a:pt x="260" y="11605"/>
                  </a:lnTo>
                  <a:close/>
                  <a:moveTo>
                    <a:pt x="0" y="13121"/>
                  </a:moveTo>
                  <a:lnTo>
                    <a:pt x="0" y="14030"/>
                  </a:lnTo>
                  <a:lnTo>
                    <a:pt x="260" y="14030"/>
                  </a:lnTo>
                  <a:lnTo>
                    <a:pt x="260" y="13121"/>
                  </a:lnTo>
                  <a:close/>
                  <a:moveTo>
                    <a:pt x="0" y="14290"/>
                  </a:moveTo>
                  <a:lnTo>
                    <a:pt x="0" y="15199"/>
                  </a:lnTo>
                  <a:lnTo>
                    <a:pt x="260" y="15199"/>
                  </a:lnTo>
                  <a:lnTo>
                    <a:pt x="260" y="14290"/>
                  </a:lnTo>
                  <a:close/>
                  <a:moveTo>
                    <a:pt x="0" y="15762"/>
                  </a:moveTo>
                  <a:lnTo>
                    <a:pt x="0" y="16671"/>
                  </a:lnTo>
                  <a:lnTo>
                    <a:pt x="260" y="16671"/>
                  </a:lnTo>
                  <a:lnTo>
                    <a:pt x="260" y="15762"/>
                  </a:lnTo>
                  <a:close/>
                  <a:moveTo>
                    <a:pt x="0" y="16931"/>
                  </a:moveTo>
                  <a:lnTo>
                    <a:pt x="0" y="17884"/>
                  </a:lnTo>
                  <a:lnTo>
                    <a:pt x="260" y="17884"/>
                  </a:lnTo>
                  <a:lnTo>
                    <a:pt x="260" y="16931"/>
                  </a:lnTo>
                  <a:close/>
                  <a:moveTo>
                    <a:pt x="0" y="18447"/>
                  </a:moveTo>
                  <a:lnTo>
                    <a:pt x="0" y="19313"/>
                  </a:lnTo>
                  <a:lnTo>
                    <a:pt x="260" y="19313"/>
                  </a:lnTo>
                  <a:lnTo>
                    <a:pt x="260" y="18447"/>
                  </a:lnTo>
                  <a:close/>
                  <a:moveTo>
                    <a:pt x="0" y="19573"/>
                  </a:moveTo>
                  <a:lnTo>
                    <a:pt x="0" y="20525"/>
                  </a:lnTo>
                  <a:lnTo>
                    <a:pt x="260" y="20525"/>
                  </a:lnTo>
                  <a:lnTo>
                    <a:pt x="260" y="19573"/>
                  </a:lnTo>
                  <a:close/>
                  <a:moveTo>
                    <a:pt x="0" y="21088"/>
                  </a:moveTo>
                  <a:lnTo>
                    <a:pt x="0" y="21521"/>
                  </a:lnTo>
                  <a:lnTo>
                    <a:pt x="260" y="21521"/>
                  </a:lnTo>
                  <a:lnTo>
                    <a:pt x="260" y="2108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8690;p75">
              <a:extLst>
                <a:ext uri="{FF2B5EF4-FFF2-40B4-BE49-F238E27FC236}">
                  <a16:creationId xmlns="" xmlns:a16="http://schemas.microsoft.com/office/drawing/2014/main" id="{971A41CC-7336-4FC5-914B-13E41CCC57EE}"/>
                </a:ext>
              </a:extLst>
            </p:cNvPr>
            <p:cNvSpPr/>
            <p:nvPr/>
          </p:nvSpPr>
          <p:spPr>
            <a:xfrm>
              <a:off x="1521754" y="2885510"/>
              <a:ext cx="7009" cy="11695"/>
            </a:xfrm>
            <a:custGeom>
              <a:avLst/>
              <a:gdLst/>
              <a:ahLst/>
              <a:cxnLst/>
              <a:rect l="l" t="t" r="r" b="b"/>
              <a:pathLst>
                <a:path w="260" h="43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0" y="433"/>
                  </a:lnTo>
                  <a:lnTo>
                    <a:pt x="260" y="43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8691;p75">
              <a:extLst>
                <a:ext uri="{FF2B5EF4-FFF2-40B4-BE49-F238E27FC236}">
                  <a16:creationId xmlns="" xmlns:a16="http://schemas.microsoft.com/office/drawing/2014/main" id="{FFD2751E-CADE-494E-9942-8B0633603F38}"/>
                </a:ext>
              </a:extLst>
            </p:cNvPr>
            <p:cNvSpPr/>
            <p:nvPr/>
          </p:nvSpPr>
          <p:spPr>
            <a:xfrm>
              <a:off x="1521754" y="284465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8692;p75">
              <a:extLst>
                <a:ext uri="{FF2B5EF4-FFF2-40B4-BE49-F238E27FC236}">
                  <a16:creationId xmlns="" xmlns:a16="http://schemas.microsoft.com/office/drawing/2014/main" id="{490D3E6A-3B01-462C-A62F-7BA504A5FC77}"/>
                </a:ext>
              </a:extLst>
            </p:cNvPr>
            <p:cNvSpPr/>
            <p:nvPr/>
          </p:nvSpPr>
          <p:spPr>
            <a:xfrm>
              <a:off x="1521754" y="2814315"/>
              <a:ext cx="7009" cy="23363"/>
            </a:xfrm>
            <a:custGeom>
              <a:avLst/>
              <a:gdLst/>
              <a:ahLst/>
              <a:cxnLst/>
              <a:rect l="l" t="t" r="r" b="b"/>
              <a:pathLst>
                <a:path w="260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8693;p75">
              <a:extLst>
                <a:ext uri="{FF2B5EF4-FFF2-40B4-BE49-F238E27FC236}">
                  <a16:creationId xmlns="" xmlns:a16="http://schemas.microsoft.com/office/drawing/2014/main" id="{61FB8374-6CB5-4D06-8DBC-E2133FFBC54C}"/>
                </a:ext>
              </a:extLst>
            </p:cNvPr>
            <p:cNvSpPr/>
            <p:nvPr/>
          </p:nvSpPr>
          <p:spPr>
            <a:xfrm>
              <a:off x="1521754" y="2773489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8694;p75">
              <a:extLst>
                <a:ext uri="{FF2B5EF4-FFF2-40B4-BE49-F238E27FC236}">
                  <a16:creationId xmlns="" xmlns:a16="http://schemas.microsoft.com/office/drawing/2014/main" id="{AE968456-30B4-4F47-A6D3-AB37B5FDE0BA}"/>
                </a:ext>
              </a:extLst>
            </p:cNvPr>
            <p:cNvSpPr/>
            <p:nvPr/>
          </p:nvSpPr>
          <p:spPr>
            <a:xfrm>
              <a:off x="1521754" y="274198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8695;p75">
              <a:extLst>
                <a:ext uri="{FF2B5EF4-FFF2-40B4-BE49-F238E27FC236}">
                  <a16:creationId xmlns="" xmlns:a16="http://schemas.microsoft.com/office/drawing/2014/main" id="{DFA3CC63-9658-4D4C-88C1-87644EFD70F4}"/>
                </a:ext>
              </a:extLst>
            </p:cNvPr>
            <p:cNvSpPr/>
            <p:nvPr/>
          </p:nvSpPr>
          <p:spPr>
            <a:xfrm>
              <a:off x="1521754" y="2702294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8696;p75">
              <a:extLst>
                <a:ext uri="{FF2B5EF4-FFF2-40B4-BE49-F238E27FC236}">
                  <a16:creationId xmlns="" xmlns:a16="http://schemas.microsoft.com/office/drawing/2014/main" id="{3B39DD7C-89E7-4FE5-84EC-EF97B0799826}"/>
                </a:ext>
              </a:extLst>
            </p:cNvPr>
            <p:cNvSpPr/>
            <p:nvPr/>
          </p:nvSpPr>
          <p:spPr>
            <a:xfrm>
              <a:off x="1521754" y="267079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8697;p75">
              <a:extLst>
                <a:ext uri="{FF2B5EF4-FFF2-40B4-BE49-F238E27FC236}">
                  <a16:creationId xmlns="" xmlns:a16="http://schemas.microsoft.com/office/drawing/2014/main" id="{7D424E7F-02D1-4485-8BB4-CD9D8D8580B5}"/>
                </a:ext>
              </a:extLst>
            </p:cNvPr>
            <p:cNvSpPr/>
            <p:nvPr/>
          </p:nvSpPr>
          <p:spPr>
            <a:xfrm>
              <a:off x="1521754" y="2629967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8698;p75">
              <a:extLst>
                <a:ext uri="{FF2B5EF4-FFF2-40B4-BE49-F238E27FC236}">
                  <a16:creationId xmlns="" xmlns:a16="http://schemas.microsoft.com/office/drawing/2014/main" id="{E6E5D6DF-96F7-409B-A7E1-6835427720F9}"/>
                </a:ext>
              </a:extLst>
            </p:cNvPr>
            <p:cNvSpPr/>
            <p:nvPr/>
          </p:nvSpPr>
          <p:spPr>
            <a:xfrm>
              <a:off x="1521754" y="259843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8699;p75">
              <a:extLst>
                <a:ext uri="{FF2B5EF4-FFF2-40B4-BE49-F238E27FC236}">
                  <a16:creationId xmlns="" xmlns:a16="http://schemas.microsoft.com/office/drawing/2014/main" id="{D2BC55D8-5F77-4C95-BE4A-73AA23E8C38E}"/>
                </a:ext>
              </a:extLst>
            </p:cNvPr>
            <p:cNvSpPr/>
            <p:nvPr/>
          </p:nvSpPr>
          <p:spPr>
            <a:xfrm>
              <a:off x="1521754" y="255877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8700;p75">
              <a:extLst>
                <a:ext uri="{FF2B5EF4-FFF2-40B4-BE49-F238E27FC236}">
                  <a16:creationId xmlns="" xmlns:a16="http://schemas.microsoft.com/office/drawing/2014/main" id="{B5E9C23A-0594-49F4-B12B-E461400619D6}"/>
                </a:ext>
              </a:extLst>
            </p:cNvPr>
            <p:cNvSpPr/>
            <p:nvPr/>
          </p:nvSpPr>
          <p:spPr>
            <a:xfrm>
              <a:off x="1521754" y="2527270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8701;p75">
              <a:extLst>
                <a:ext uri="{FF2B5EF4-FFF2-40B4-BE49-F238E27FC236}">
                  <a16:creationId xmlns="" xmlns:a16="http://schemas.microsoft.com/office/drawing/2014/main" id="{6AFB8BDD-18F3-41C7-BF22-F0013E5CE34C}"/>
                </a:ext>
              </a:extLst>
            </p:cNvPr>
            <p:cNvSpPr/>
            <p:nvPr/>
          </p:nvSpPr>
          <p:spPr>
            <a:xfrm>
              <a:off x="1521754" y="248641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8702;p75">
              <a:extLst>
                <a:ext uri="{FF2B5EF4-FFF2-40B4-BE49-F238E27FC236}">
                  <a16:creationId xmlns="" xmlns:a16="http://schemas.microsoft.com/office/drawing/2014/main" id="{D79B7117-ADEE-4ABA-9F4C-38E64B9A41C0}"/>
                </a:ext>
              </a:extLst>
            </p:cNvPr>
            <p:cNvSpPr/>
            <p:nvPr/>
          </p:nvSpPr>
          <p:spPr>
            <a:xfrm>
              <a:off x="1521754" y="2454916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8703;p75">
              <a:extLst>
                <a:ext uri="{FF2B5EF4-FFF2-40B4-BE49-F238E27FC236}">
                  <a16:creationId xmlns="" xmlns:a16="http://schemas.microsoft.com/office/drawing/2014/main" id="{8D39983D-CB3B-48FE-80F7-D9BB75FD907B}"/>
                </a:ext>
              </a:extLst>
            </p:cNvPr>
            <p:cNvSpPr/>
            <p:nvPr/>
          </p:nvSpPr>
          <p:spPr>
            <a:xfrm>
              <a:off x="1521754" y="2415249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8704;p75">
              <a:extLst>
                <a:ext uri="{FF2B5EF4-FFF2-40B4-BE49-F238E27FC236}">
                  <a16:creationId xmlns="" xmlns:a16="http://schemas.microsoft.com/office/drawing/2014/main" id="{994E2554-2FEF-421F-98AC-0CBBF118DEE9}"/>
                </a:ext>
              </a:extLst>
            </p:cNvPr>
            <p:cNvSpPr/>
            <p:nvPr/>
          </p:nvSpPr>
          <p:spPr>
            <a:xfrm>
              <a:off x="1521754" y="238374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8705;p75">
              <a:extLst>
                <a:ext uri="{FF2B5EF4-FFF2-40B4-BE49-F238E27FC236}">
                  <a16:creationId xmlns="" xmlns:a16="http://schemas.microsoft.com/office/drawing/2014/main" id="{696CBCD3-EA9E-4530-9415-A17CDE55F5FA}"/>
                </a:ext>
              </a:extLst>
            </p:cNvPr>
            <p:cNvSpPr/>
            <p:nvPr/>
          </p:nvSpPr>
          <p:spPr>
            <a:xfrm>
              <a:off x="1521754" y="2344081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8706;p75">
              <a:extLst>
                <a:ext uri="{FF2B5EF4-FFF2-40B4-BE49-F238E27FC236}">
                  <a16:creationId xmlns="" xmlns:a16="http://schemas.microsoft.com/office/drawing/2014/main" id="{914EA534-7906-42FE-A471-93B79F4389E6}"/>
                </a:ext>
              </a:extLst>
            </p:cNvPr>
            <p:cNvSpPr/>
            <p:nvPr/>
          </p:nvSpPr>
          <p:spPr>
            <a:xfrm>
              <a:off x="1521754" y="2317241"/>
              <a:ext cx="7009" cy="19860"/>
            </a:xfrm>
            <a:custGeom>
              <a:avLst/>
              <a:gdLst/>
              <a:ahLst/>
              <a:cxnLst/>
              <a:rect l="l" t="t" r="r" b="b"/>
              <a:pathLst>
                <a:path w="260" h="73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736"/>
                  </a:lnTo>
                  <a:lnTo>
                    <a:pt x="260" y="736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8707;p75">
              <a:extLst>
                <a:ext uri="{FF2B5EF4-FFF2-40B4-BE49-F238E27FC236}">
                  <a16:creationId xmlns="" xmlns:a16="http://schemas.microsoft.com/office/drawing/2014/main" id="{4F40F542-7463-42A7-9ECB-BDB1DF244B37}"/>
                </a:ext>
              </a:extLst>
            </p:cNvPr>
            <p:cNvSpPr/>
            <p:nvPr/>
          </p:nvSpPr>
          <p:spPr>
            <a:xfrm>
              <a:off x="1484390" y="2899496"/>
              <a:ext cx="12859" cy="27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1" y="1"/>
                  </a:ln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8708;p75">
              <a:extLst>
                <a:ext uri="{FF2B5EF4-FFF2-40B4-BE49-F238E27FC236}">
                  <a16:creationId xmlns="" xmlns:a16="http://schemas.microsoft.com/office/drawing/2014/main" id="{83C54106-0264-40FF-BECB-D4EEBDFCD9C2}"/>
                </a:ext>
              </a:extLst>
            </p:cNvPr>
            <p:cNvSpPr/>
            <p:nvPr/>
          </p:nvSpPr>
          <p:spPr>
            <a:xfrm>
              <a:off x="1484390" y="2899496"/>
              <a:ext cx="12859" cy="27"/>
            </a:xfrm>
            <a:custGeom>
              <a:avLst/>
              <a:gdLst/>
              <a:ahLst/>
              <a:cxnLst/>
              <a:rect l="l" t="t" r="r" b="b"/>
              <a:pathLst>
                <a:path w="477" h="1" fill="none" extrusionOk="0">
                  <a:moveTo>
                    <a:pt x="477" y="1"/>
                  </a:moveTo>
                  <a:lnTo>
                    <a:pt x="477" y="1"/>
                  </a:lnTo>
                  <a:lnTo>
                    <a:pt x="1" y="1"/>
                  </a:lnTo>
                  <a:lnTo>
                    <a:pt x="477" y="1"/>
                  </a:lnTo>
                  <a:lnTo>
                    <a:pt x="4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8709;p75">
              <a:extLst>
                <a:ext uri="{FF2B5EF4-FFF2-40B4-BE49-F238E27FC236}">
                  <a16:creationId xmlns="" xmlns:a16="http://schemas.microsoft.com/office/drawing/2014/main" id="{508CF134-5685-404B-9BD2-3992D09851DD}"/>
                </a:ext>
              </a:extLst>
            </p:cNvPr>
            <p:cNvSpPr/>
            <p:nvPr/>
          </p:nvSpPr>
          <p:spPr>
            <a:xfrm>
              <a:off x="1482045" y="2320744"/>
              <a:ext cx="15204" cy="579964"/>
            </a:xfrm>
            <a:custGeom>
              <a:avLst/>
              <a:gdLst/>
              <a:ahLst/>
              <a:cxnLst/>
              <a:rect l="l" t="t" r="r" b="b"/>
              <a:pathLst>
                <a:path w="564" h="21522" extrusionOk="0">
                  <a:moveTo>
                    <a:pt x="564" y="0"/>
                  </a:moveTo>
                  <a:lnTo>
                    <a:pt x="1" y="130"/>
                  </a:lnTo>
                  <a:lnTo>
                    <a:pt x="1" y="606"/>
                  </a:lnTo>
                  <a:lnTo>
                    <a:pt x="564" y="606"/>
                  </a:lnTo>
                  <a:lnTo>
                    <a:pt x="564" y="0"/>
                  </a:lnTo>
                  <a:close/>
                  <a:moveTo>
                    <a:pt x="1" y="866"/>
                  </a:moveTo>
                  <a:lnTo>
                    <a:pt x="1" y="1775"/>
                  </a:lnTo>
                  <a:lnTo>
                    <a:pt x="564" y="1775"/>
                  </a:lnTo>
                  <a:lnTo>
                    <a:pt x="564" y="866"/>
                  </a:lnTo>
                  <a:close/>
                  <a:moveTo>
                    <a:pt x="1" y="2338"/>
                  </a:moveTo>
                  <a:lnTo>
                    <a:pt x="1" y="3248"/>
                  </a:lnTo>
                  <a:lnTo>
                    <a:pt x="564" y="3248"/>
                  </a:lnTo>
                  <a:lnTo>
                    <a:pt x="564" y="2338"/>
                  </a:lnTo>
                  <a:close/>
                  <a:moveTo>
                    <a:pt x="1" y="3508"/>
                  </a:moveTo>
                  <a:lnTo>
                    <a:pt x="1" y="4417"/>
                  </a:lnTo>
                  <a:lnTo>
                    <a:pt x="564" y="4417"/>
                  </a:lnTo>
                  <a:lnTo>
                    <a:pt x="564" y="3508"/>
                  </a:lnTo>
                  <a:close/>
                  <a:moveTo>
                    <a:pt x="1" y="4980"/>
                  </a:moveTo>
                  <a:lnTo>
                    <a:pt x="1" y="5932"/>
                  </a:lnTo>
                  <a:lnTo>
                    <a:pt x="564" y="5932"/>
                  </a:lnTo>
                  <a:lnTo>
                    <a:pt x="564" y="4980"/>
                  </a:lnTo>
                  <a:close/>
                  <a:moveTo>
                    <a:pt x="1" y="6149"/>
                  </a:moveTo>
                  <a:lnTo>
                    <a:pt x="1" y="7102"/>
                  </a:lnTo>
                  <a:lnTo>
                    <a:pt x="564" y="7102"/>
                  </a:lnTo>
                  <a:lnTo>
                    <a:pt x="564" y="6149"/>
                  </a:lnTo>
                  <a:close/>
                  <a:moveTo>
                    <a:pt x="1" y="7664"/>
                  </a:moveTo>
                  <a:lnTo>
                    <a:pt x="1" y="8574"/>
                  </a:lnTo>
                  <a:lnTo>
                    <a:pt x="564" y="8574"/>
                  </a:lnTo>
                  <a:lnTo>
                    <a:pt x="564" y="7664"/>
                  </a:lnTo>
                  <a:close/>
                  <a:moveTo>
                    <a:pt x="1" y="8834"/>
                  </a:moveTo>
                  <a:lnTo>
                    <a:pt x="1" y="9743"/>
                  </a:lnTo>
                  <a:lnTo>
                    <a:pt x="564" y="9743"/>
                  </a:lnTo>
                  <a:lnTo>
                    <a:pt x="564" y="8834"/>
                  </a:lnTo>
                  <a:close/>
                  <a:moveTo>
                    <a:pt x="1" y="10306"/>
                  </a:moveTo>
                  <a:lnTo>
                    <a:pt x="1" y="11259"/>
                  </a:lnTo>
                  <a:lnTo>
                    <a:pt x="564" y="11259"/>
                  </a:lnTo>
                  <a:lnTo>
                    <a:pt x="564" y="10306"/>
                  </a:lnTo>
                  <a:close/>
                  <a:moveTo>
                    <a:pt x="1" y="11475"/>
                  </a:moveTo>
                  <a:lnTo>
                    <a:pt x="1" y="12428"/>
                  </a:lnTo>
                  <a:lnTo>
                    <a:pt x="564" y="12428"/>
                  </a:lnTo>
                  <a:lnTo>
                    <a:pt x="564" y="11475"/>
                  </a:lnTo>
                  <a:close/>
                  <a:moveTo>
                    <a:pt x="1" y="12991"/>
                  </a:moveTo>
                  <a:lnTo>
                    <a:pt x="1" y="13900"/>
                  </a:lnTo>
                  <a:lnTo>
                    <a:pt x="564" y="13900"/>
                  </a:lnTo>
                  <a:lnTo>
                    <a:pt x="564" y="12991"/>
                  </a:lnTo>
                  <a:close/>
                  <a:moveTo>
                    <a:pt x="1" y="14160"/>
                  </a:moveTo>
                  <a:lnTo>
                    <a:pt x="1" y="15069"/>
                  </a:lnTo>
                  <a:lnTo>
                    <a:pt x="564" y="15069"/>
                  </a:lnTo>
                  <a:lnTo>
                    <a:pt x="564" y="14160"/>
                  </a:lnTo>
                  <a:close/>
                  <a:moveTo>
                    <a:pt x="1" y="15632"/>
                  </a:moveTo>
                  <a:lnTo>
                    <a:pt x="1" y="16541"/>
                  </a:lnTo>
                  <a:lnTo>
                    <a:pt x="564" y="16541"/>
                  </a:lnTo>
                  <a:lnTo>
                    <a:pt x="564" y="15632"/>
                  </a:lnTo>
                  <a:close/>
                  <a:moveTo>
                    <a:pt x="1" y="16801"/>
                  </a:moveTo>
                  <a:lnTo>
                    <a:pt x="1" y="17754"/>
                  </a:lnTo>
                  <a:lnTo>
                    <a:pt x="564" y="17754"/>
                  </a:lnTo>
                  <a:lnTo>
                    <a:pt x="564" y="16801"/>
                  </a:lnTo>
                  <a:close/>
                  <a:moveTo>
                    <a:pt x="1" y="18317"/>
                  </a:moveTo>
                  <a:lnTo>
                    <a:pt x="1" y="19183"/>
                  </a:lnTo>
                  <a:lnTo>
                    <a:pt x="564" y="19183"/>
                  </a:lnTo>
                  <a:lnTo>
                    <a:pt x="564" y="18317"/>
                  </a:lnTo>
                  <a:close/>
                  <a:moveTo>
                    <a:pt x="1" y="19443"/>
                  </a:moveTo>
                  <a:lnTo>
                    <a:pt x="1" y="20395"/>
                  </a:lnTo>
                  <a:lnTo>
                    <a:pt x="564" y="20395"/>
                  </a:lnTo>
                  <a:lnTo>
                    <a:pt x="564" y="19443"/>
                  </a:lnTo>
                  <a:close/>
                  <a:moveTo>
                    <a:pt x="1" y="20958"/>
                  </a:moveTo>
                  <a:lnTo>
                    <a:pt x="1" y="21521"/>
                  </a:lnTo>
                  <a:lnTo>
                    <a:pt x="88" y="21478"/>
                  </a:lnTo>
                  <a:lnTo>
                    <a:pt x="564" y="21478"/>
                  </a:lnTo>
                  <a:lnTo>
                    <a:pt x="564" y="2095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8710;p75">
              <a:extLst>
                <a:ext uri="{FF2B5EF4-FFF2-40B4-BE49-F238E27FC236}">
                  <a16:creationId xmlns="" xmlns:a16="http://schemas.microsoft.com/office/drawing/2014/main" id="{CF0F6C00-C0B0-4A6E-BAA5-A168678F099F}"/>
                </a:ext>
              </a:extLst>
            </p:cNvPr>
            <p:cNvSpPr/>
            <p:nvPr/>
          </p:nvSpPr>
          <p:spPr>
            <a:xfrm>
              <a:off x="1482045" y="2885510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88" y="520"/>
                  </a:lnTo>
                  <a:lnTo>
                    <a:pt x="88" y="520"/>
                  </a:lnTo>
                  <a:lnTo>
                    <a:pt x="564" y="52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8711;p75">
              <a:extLst>
                <a:ext uri="{FF2B5EF4-FFF2-40B4-BE49-F238E27FC236}">
                  <a16:creationId xmlns="" xmlns:a16="http://schemas.microsoft.com/office/drawing/2014/main" id="{78550BCF-CF29-4565-A53B-9BEB55DF25E8}"/>
                </a:ext>
              </a:extLst>
            </p:cNvPr>
            <p:cNvSpPr/>
            <p:nvPr/>
          </p:nvSpPr>
          <p:spPr>
            <a:xfrm>
              <a:off x="1482045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8712;p75">
              <a:extLst>
                <a:ext uri="{FF2B5EF4-FFF2-40B4-BE49-F238E27FC236}">
                  <a16:creationId xmlns="" xmlns:a16="http://schemas.microsoft.com/office/drawing/2014/main" id="{9A091BEE-3697-49FE-B0B5-49441AEA6792}"/>
                </a:ext>
              </a:extLst>
            </p:cNvPr>
            <p:cNvSpPr/>
            <p:nvPr/>
          </p:nvSpPr>
          <p:spPr>
            <a:xfrm>
              <a:off x="1482045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64" y="86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8713;p75">
              <a:extLst>
                <a:ext uri="{FF2B5EF4-FFF2-40B4-BE49-F238E27FC236}">
                  <a16:creationId xmlns="" xmlns:a16="http://schemas.microsoft.com/office/drawing/2014/main" id="{7C125741-79C6-4799-B036-27751674E4F3}"/>
                </a:ext>
              </a:extLst>
            </p:cNvPr>
            <p:cNvSpPr/>
            <p:nvPr/>
          </p:nvSpPr>
          <p:spPr>
            <a:xfrm>
              <a:off x="1482045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8714;p75">
              <a:extLst>
                <a:ext uri="{FF2B5EF4-FFF2-40B4-BE49-F238E27FC236}">
                  <a16:creationId xmlns="" xmlns:a16="http://schemas.microsoft.com/office/drawing/2014/main" id="{1A0CB4DD-1624-4988-A500-4C340F5A7738}"/>
                </a:ext>
              </a:extLst>
            </p:cNvPr>
            <p:cNvSpPr/>
            <p:nvPr/>
          </p:nvSpPr>
          <p:spPr>
            <a:xfrm>
              <a:off x="1482045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8715;p75">
              <a:extLst>
                <a:ext uri="{FF2B5EF4-FFF2-40B4-BE49-F238E27FC236}">
                  <a16:creationId xmlns="" xmlns:a16="http://schemas.microsoft.com/office/drawing/2014/main" id="{68B04A58-3ECB-4BB7-BB7E-1A89073FCDBA}"/>
                </a:ext>
              </a:extLst>
            </p:cNvPr>
            <p:cNvSpPr/>
            <p:nvPr/>
          </p:nvSpPr>
          <p:spPr>
            <a:xfrm>
              <a:off x="1482045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8716;p75">
              <a:extLst>
                <a:ext uri="{FF2B5EF4-FFF2-40B4-BE49-F238E27FC236}">
                  <a16:creationId xmlns="" xmlns:a16="http://schemas.microsoft.com/office/drawing/2014/main" id="{9F87C305-BE53-4E18-B364-3FF93CD08E88}"/>
                </a:ext>
              </a:extLst>
            </p:cNvPr>
            <p:cNvSpPr/>
            <p:nvPr/>
          </p:nvSpPr>
          <p:spPr>
            <a:xfrm>
              <a:off x="1482045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8717;p75">
              <a:extLst>
                <a:ext uri="{FF2B5EF4-FFF2-40B4-BE49-F238E27FC236}">
                  <a16:creationId xmlns="" xmlns:a16="http://schemas.microsoft.com/office/drawing/2014/main" id="{3BDCB2D9-7947-4015-A942-5085860F3DD5}"/>
                </a:ext>
              </a:extLst>
            </p:cNvPr>
            <p:cNvSpPr/>
            <p:nvPr/>
          </p:nvSpPr>
          <p:spPr>
            <a:xfrm>
              <a:off x="1482045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8718;p75">
              <a:extLst>
                <a:ext uri="{FF2B5EF4-FFF2-40B4-BE49-F238E27FC236}">
                  <a16:creationId xmlns="" xmlns:a16="http://schemas.microsoft.com/office/drawing/2014/main" id="{E7CD03F6-C371-4EB4-B890-2B56A3B09A91}"/>
                </a:ext>
              </a:extLst>
            </p:cNvPr>
            <p:cNvSpPr/>
            <p:nvPr/>
          </p:nvSpPr>
          <p:spPr>
            <a:xfrm>
              <a:off x="1482045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8719;p75">
              <a:extLst>
                <a:ext uri="{FF2B5EF4-FFF2-40B4-BE49-F238E27FC236}">
                  <a16:creationId xmlns="" xmlns:a16="http://schemas.microsoft.com/office/drawing/2014/main" id="{C8DC73CF-366E-471C-9350-AEBDCB49C154}"/>
                </a:ext>
              </a:extLst>
            </p:cNvPr>
            <p:cNvSpPr/>
            <p:nvPr/>
          </p:nvSpPr>
          <p:spPr>
            <a:xfrm>
              <a:off x="1482045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8720;p75">
              <a:extLst>
                <a:ext uri="{FF2B5EF4-FFF2-40B4-BE49-F238E27FC236}">
                  <a16:creationId xmlns="" xmlns:a16="http://schemas.microsoft.com/office/drawing/2014/main" id="{E10D77CB-F11F-41B6-A377-194C5EE457B3}"/>
                </a:ext>
              </a:extLst>
            </p:cNvPr>
            <p:cNvSpPr/>
            <p:nvPr/>
          </p:nvSpPr>
          <p:spPr>
            <a:xfrm>
              <a:off x="1482045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8721;p75">
              <a:extLst>
                <a:ext uri="{FF2B5EF4-FFF2-40B4-BE49-F238E27FC236}">
                  <a16:creationId xmlns="" xmlns:a16="http://schemas.microsoft.com/office/drawing/2014/main" id="{AE983FD0-0CAC-41A0-ABBB-D037B6404720}"/>
                </a:ext>
              </a:extLst>
            </p:cNvPr>
            <p:cNvSpPr/>
            <p:nvPr/>
          </p:nvSpPr>
          <p:spPr>
            <a:xfrm>
              <a:off x="1482045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564" y="95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8722;p75">
              <a:extLst>
                <a:ext uri="{FF2B5EF4-FFF2-40B4-BE49-F238E27FC236}">
                  <a16:creationId xmlns="" xmlns:a16="http://schemas.microsoft.com/office/drawing/2014/main" id="{75571CF7-9375-429E-9728-E0832DA4BA0B}"/>
                </a:ext>
              </a:extLst>
            </p:cNvPr>
            <p:cNvSpPr/>
            <p:nvPr/>
          </p:nvSpPr>
          <p:spPr>
            <a:xfrm>
              <a:off x="1482045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8723;p75">
              <a:extLst>
                <a:ext uri="{FF2B5EF4-FFF2-40B4-BE49-F238E27FC236}">
                  <a16:creationId xmlns="" xmlns:a16="http://schemas.microsoft.com/office/drawing/2014/main" id="{23C83573-EBF2-48F6-A523-5D3E01EE18B7}"/>
                </a:ext>
              </a:extLst>
            </p:cNvPr>
            <p:cNvSpPr/>
            <p:nvPr/>
          </p:nvSpPr>
          <p:spPr>
            <a:xfrm>
              <a:off x="1482045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8724;p75">
              <a:extLst>
                <a:ext uri="{FF2B5EF4-FFF2-40B4-BE49-F238E27FC236}">
                  <a16:creationId xmlns="" xmlns:a16="http://schemas.microsoft.com/office/drawing/2014/main" id="{B99F57CF-AB0E-4EA7-B25F-5BBE727242A8}"/>
                </a:ext>
              </a:extLst>
            </p:cNvPr>
            <p:cNvSpPr/>
            <p:nvPr/>
          </p:nvSpPr>
          <p:spPr>
            <a:xfrm>
              <a:off x="1482045" y="238374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8725;p75">
              <a:extLst>
                <a:ext uri="{FF2B5EF4-FFF2-40B4-BE49-F238E27FC236}">
                  <a16:creationId xmlns="" xmlns:a16="http://schemas.microsoft.com/office/drawing/2014/main" id="{57F1204A-A2B4-4927-8388-5A99CC49AB77}"/>
                </a:ext>
              </a:extLst>
            </p:cNvPr>
            <p:cNvSpPr/>
            <p:nvPr/>
          </p:nvSpPr>
          <p:spPr>
            <a:xfrm>
              <a:off x="1482045" y="2344081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8726;p75">
              <a:extLst>
                <a:ext uri="{FF2B5EF4-FFF2-40B4-BE49-F238E27FC236}">
                  <a16:creationId xmlns="" xmlns:a16="http://schemas.microsoft.com/office/drawing/2014/main" id="{03B74363-539A-489A-AAC7-8148A2FD1F91}"/>
                </a:ext>
              </a:extLst>
            </p:cNvPr>
            <p:cNvSpPr/>
            <p:nvPr/>
          </p:nvSpPr>
          <p:spPr>
            <a:xfrm>
              <a:off x="1482045" y="2320744"/>
              <a:ext cx="15204" cy="16357"/>
            </a:xfrm>
            <a:custGeom>
              <a:avLst/>
              <a:gdLst/>
              <a:ahLst/>
              <a:cxnLst/>
              <a:rect l="l" t="t" r="r" b="b"/>
              <a:pathLst>
                <a:path w="564" h="607" fill="none" extrusionOk="0">
                  <a:moveTo>
                    <a:pt x="564" y="0"/>
                  </a:moveTo>
                  <a:lnTo>
                    <a:pt x="564" y="0"/>
                  </a:lnTo>
                  <a:lnTo>
                    <a:pt x="1" y="130"/>
                  </a:lnTo>
                  <a:lnTo>
                    <a:pt x="1" y="606"/>
                  </a:lnTo>
                  <a:lnTo>
                    <a:pt x="564" y="60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8727;p75">
              <a:extLst>
                <a:ext uri="{FF2B5EF4-FFF2-40B4-BE49-F238E27FC236}">
                  <a16:creationId xmlns="" xmlns:a16="http://schemas.microsoft.com/office/drawing/2014/main" id="{E41166F0-7DDA-4C5D-A200-8F7C124E57A5}"/>
                </a:ext>
              </a:extLst>
            </p:cNvPr>
            <p:cNvSpPr/>
            <p:nvPr/>
          </p:nvSpPr>
          <p:spPr>
            <a:xfrm>
              <a:off x="1450532" y="2901840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261" y="0"/>
                  </a:moveTo>
                  <a:lnTo>
                    <a:pt x="26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1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8728;p75">
              <a:extLst>
                <a:ext uri="{FF2B5EF4-FFF2-40B4-BE49-F238E27FC236}">
                  <a16:creationId xmlns="" xmlns:a16="http://schemas.microsoft.com/office/drawing/2014/main" id="{95514E3B-DCD7-4B63-B0BE-3A11A72F6951}"/>
                </a:ext>
              </a:extLst>
            </p:cNvPr>
            <p:cNvSpPr/>
            <p:nvPr/>
          </p:nvSpPr>
          <p:spPr>
            <a:xfrm>
              <a:off x="1450532" y="2901840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1" y="0"/>
                  </a:moveTo>
                  <a:lnTo>
                    <a:pt x="26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1" y="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8729;p75">
              <a:extLst>
                <a:ext uri="{FF2B5EF4-FFF2-40B4-BE49-F238E27FC236}">
                  <a16:creationId xmlns="" xmlns:a16="http://schemas.microsoft.com/office/drawing/2014/main" id="{68C81BB9-07B0-40A1-AB89-20367ABE3FA8}"/>
                </a:ext>
              </a:extLst>
            </p:cNvPr>
            <p:cNvSpPr/>
            <p:nvPr/>
          </p:nvSpPr>
          <p:spPr>
            <a:xfrm>
              <a:off x="1450532" y="2333571"/>
              <a:ext cx="7036" cy="569455"/>
            </a:xfrm>
            <a:custGeom>
              <a:avLst/>
              <a:gdLst/>
              <a:ahLst/>
              <a:cxnLst/>
              <a:rect l="l" t="t" r="r" b="b"/>
              <a:pathLst>
                <a:path w="261" h="21132" extrusionOk="0">
                  <a:moveTo>
                    <a:pt x="261" y="0"/>
                  </a:moveTo>
                  <a:lnTo>
                    <a:pt x="87" y="130"/>
                  </a:lnTo>
                  <a:lnTo>
                    <a:pt x="261" y="130"/>
                  </a:lnTo>
                  <a:lnTo>
                    <a:pt x="261" y="0"/>
                  </a:lnTo>
                  <a:close/>
                  <a:moveTo>
                    <a:pt x="1" y="390"/>
                  </a:moveTo>
                  <a:lnTo>
                    <a:pt x="1" y="1299"/>
                  </a:lnTo>
                  <a:lnTo>
                    <a:pt x="261" y="1299"/>
                  </a:lnTo>
                  <a:lnTo>
                    <a:pt x="261" y="390"/>
                  </a:lnTo>
                  <a:close/>
                  <a:moveTo>
                    <a:pt x="1" y="1862"/>
                  </a:moveTo>
                  <a:lnTo>
                    <a:pt x="1" y="2772"/>
                  </a:lnTo>
                  <a:lnTo>
                    <a:pt x="261" y="2772"/>
                  </a:lnTo>
                  <a:lnTo>
                    <a:pt x="261" y="1862"/>
                  </a:lnTo>
                  <a:close/>
                  <a:moveTo>
                    <a:pt x="1" y="3032"/>
                  </a:moveTo>
                  <a:lnTo>
                    <a:pt x="1" y="3941"/>
                  </a:lnTo>
                  <a:lnTo>
                    <a:pt x="261" y="3941"/>
                  </a:lnTo>
                  <a:lnTo>
                    <a:pt x="261" y="3032"/>
                  </a:lnTo>
                  <a:close/>
                  <a:moveTo>
                    <a:pt x="1" y="4504"/>
                  </a:moveTo>
                  <a:lnTo>
                    <a:pt x="1" y="5456"/>
                  </a:lnTo>
                  <a:lnTo>
                    <a:pt x="261" y="5456"/>
                  </a:lnTo>
                  <a:lnTo>
                    <a:pt x="261" y="4504"/>
                  </a:lnTo>
                  <a:close/>
                  <a:moveTo>
                    <a:pt x="1" y="5673"/>
                  </a:moveTo>
                  <a:lnTo>
                    <a:pt x="1" y="6626"/>
                  </a:lnTo>
                  <a:lnTo>
                    <a:pt x="261" y="6626"/>
                  </a:lnTo>
                  <a:lnTo>
                    <a:pt x="261" y="5673"/>
                  </a:lnTo>
                  <a:close/>
                  <a:moveTo>
                    <a:pt x="1" y="7188"/>
                  </a:moveTo>
                  <a:lnTo>
                    <a:pt x="1" y="8098"/>
                  </a:lnTo>
                  <a:lnTo>
                    <a:pt x="261" y="8098"/>
                  </a:lnTo>
                  <a:lnTo>
                    <a:pt x="261" y="7188"/>
                  </a:lnTo>
                  <a:close/>
                  <a:moveTo>
                    <a:pt x="1" y="8358"/>
                  </a:moveTo>
                  <a:lnTo>
                    <a:pt x="1" y="9267"/>
                  </a:lnTo>
                  <a:lnTo>
                    <a:pt x="261" y="9267"/>
                  </a:lnTo>
                  <a:lnTo>
                    <a:pt x="261" y="8358"/>
                  </a:lnTo>
                  <a:close/>
                  <a:moveTo>
                    <a:pt x="1" y="9830"/>
                  </a:moveTo>
                  <a:lnTo>
                    <a:pt x="1" y="10783"/>
                  </a:lnTo>
                  <a:lnTo>
                    <a:pt x="261" y="10783"/>
                  </a:lnTo>
                  <a:lnTo>
                    <a:pt x="261" y="9830"/>
                  </a:lnTo>
                  <a:close/>
                  <a:moveTo>
                    <a:pt x="1" y="10999"/>
                  </a:moveTo>
                  <a:lnTo>
                    <a:pt x="1" y="11952"/>
                  </a:lnTo>
                  <a:lnTo>
                    <a:pt x="261" y="11952"/>
                  </a:lnTo>
                  <a:lnTo>
                    <a:pt x="261" y="10999"/>
                  </a:lnTo>
                  <a:close/>
                  <a:moveTo>
                    <a:pt x="1" y="12515"/>
                  </a:moveTo>
                  <a:lnTo>
                    <a:pt x="1" y="13424"/>
                  </a:lnTo>
                  <a:lnTo>
                    <a:pt x="261" y="13424"/>
                  </a:lnTo>
                  <a:lnTo>
                    <a:pt x="261" y="12515"/>
                  </a:lnTo>
                  <a:close/>
                  <a:moveTo>
                    <a:pt x="1" y="13684"/>
                  </a:moveTo>
                  <a:lnTo>
                    <a:pt x="1" y="14593"/>
                  </a:lnTo>
                  <a:lnTo>
                    <a:pt x="261" y="14593"/>
                  </a:lnTo>
                  <a:lnTo>
                    <a:pt x="261" y="13684"/>
                  </a:lnTo>
                  <a:close/>
                  <a:moveTo>
                    <a:pt x="1" y="15156"/>
                  </a:moveTo>
                  <a:lnTo>
                    <a:pt x="1" y="16065"/>
                  </a:lnTo>
                  <a:lnTo>
                    <a:pt x="261" y="16065"/>
                  </a:lnTo>
                  <a:lnTo>
                    <a:pt x="261" y="15156"/>
                  </a:lnTo>
                  <a:close/>
                  <a:moveTo>
                    <a:pt x="1" y="16325"/>
                  </a:moveTo>
                  <a:lnTo>
                    <a:pt x="1" y="17278"/>
                  </a:lnTo>
                  <a:lnTo>
                    <a:pt x="261" y="17278"/>
                  </a:lnTo>
                  <a:lnTo>
                    <a:pt x="261" y="16325"/>
                  </a:lnTo>
                  <a:close/>
                  <a:moveTo>
                    <a:pt x="1" y="17841"/>
                  </a:moveTo>
                  <a:lnTo>
                    <a:pt x="1" y="18707"/>
                  </a:lnTo>
                  <a:lnTo>
                    <a:pt x="261" y="18707"/>
                  </a:lnTo>
                  <a:lnTo>
                    <a:pt x="261" y="17841"/>
                  </a:lnTo>
                  <a:close/>
                  <a:moveTo>
                    <a:pt x="1" y="18967"/>
                  </a:moveTo>
                  <a:lnTo>
                    <a:pt x="1" y="19919"/>
                  </a:lnTo>
                  <a:lnTo>
                    <a:pt x="261" y="19919"/>
                  </a:lnTo>
                  <a:lnTo>
                    <a:pt x="261" y="18967"/>
                  </a:lnTo>
                  <a:close/>
                  <a:moveTo>
                    <a:pt x="1" y="20482"/>
                  </a:moveTo>
                  <a:lnTo>
                    <a:pt x="1" y="21132"/>
                  </a:lnTo>
                  <a:lnTo>
                    <a:pt x="261" y="21088"/>
                  </a:lnTo>
                  <a:lnTo>
                    <a:pt x="261" y="20482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8730;p75">
              <a:extLst>
                <a:ext uri="{FF2B5EF4-FFF2-40B4-BE49-F238E27FC236}">
                  <a16:creationId xmlns="" xmlns:a16="http://schemas.microsoft.com/office/drawing/2014/main" id="{DE2A9BEF-B132-4EEC-B5CF-30D09D2B6018}"/>
                </a:ext>
              </a:extLst>
            </p:cNvPr>
            <p:cNvSpPr/>
            <p:nvPr/>
          </p:nvSpPr>
          <p:spPr>
            <a:xfrm>
              <a:off x="1450532" y="2885510"/>
              <a:ext cx="7036" cy="17516"/>
            </a:xfrm>
            <a:custGeom>
              <a:avLst/>
              <a:gdLst/>
              <a:ahLst/>
              <a:cxnLst/>
              <a:rect l="l" t="t" r="r" b="b"/>
              <a:pathLst>
                <a:path w="261" h="65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261" y="606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8731;p75">
              <a:extLst>
                <a:ext uri="{FF2B5EF4-FFF2-40B4-BE49-F238E27FC236}">
                  <a16:creationId xmlns="" xmlns:a16="http://schemas.microsoft.com/office/drawing/2014/main" id="{0BA9B45E-EF76-4DE2-8933-80F58CFEEA83}"/>
                </a:ext>
              </a:extLst>
            </p:cNvPr>
            <p:cNvSpPr/>
            <p:nvPr/>
          </p:nvSpPr>
          <p:spPr>
            <a:xfrm>
              <a:off x="1450532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8732;p75">
              <a:extLst>
                <a:ext uri="{FF2B5EF4-FFF2-40B4-BE49-F238E27FC236}">
                  <a16:creationId xmlns="" xmlns:a16="http://schemas.microsoft.com/office/drawing/2014/main" id="{BE7E5E49-8272-44BD-9FF4-FC8E9C7E9ACD}"/>
                </a:ext>
              </a:extLst>
            </p:cNvPr>
            <p:cNvSpPr/>
            <p:nvPr/>
          </p:nvSpPr>
          <p:spPr>
            <a:xfrm>
              <a:off x="1450532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1" y="86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8733;p75">
              <a:extLst>
                <a:ext uri="{FF2B5EF4-FFF2-40B4-BE49-F238E27FC236}">
                  <a16:creationId xmlns="" xmlns:a16="http://schemas.microsoft.com/office/drawing/2014/main" id="{B7E54D4C-65CF-4299-9493-F3ADB0119F0A}"/>
                </a:ext>
              </a:extLst>
            </p:cNvPr>
            <p:cNvSpPr/>
            <p:nvPr/>
          </p:nvSpPr>
          <p:spPr>
            <a:xfrm>
              <a:off x="1450532" y="2773489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8734;p75">
              <a:extLst>
                <a:ext uri="{FF2B5EF4-FFF2-40B4-BE49-F238E27FC236}">
                  <a16:creationId xmlns="" xmlns:a16="http://schemas.microsoft.com/office/drawing/2014/main" id="{2650AEA6-01FF-4958-B86A-2B55B96D98EF}"/>
                </a:ext>
              </a:extLst>
            </p:cNvPr>
            <p:cNvSpPr/>
            <p:nvPr/>
          </p:nvSpPr>
          <p:spPr>
            <a:xfrm>
              <a:off x="1450532" y="274198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1" y="909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8735;p75">
              <a:extLst>
                <a:ext uri="{FF2B5EF4-FFF2-40B4-BE49-F238E27FC236}">
                  <a16:creationId xmlns="" xmlns:a16="http://schemas.microsoft.com/office/drawing/2014/main" id="{11549CFC-4580-4C87-97DB-46D08543AACC}"/>
                </a:ext>
              </a:extLst>
            </p:cNvPr>
            <p:cNvSpPr/>
            <p:nvPr/>
          </p:nvSpPr>
          <p:spPr>
            <a:xfrm>
              <a:off x="1450532" y="2702294"/>
              <a:ext cx="7036" cy="24549"/>
            </a:xfrm>
            <a:custGeom>
              <a:avLst/>
              <a:gdLst/>
              <a:ahLst/>
              <a:cxnLst/>
              <a:rect l="l" t="t" r="r" b="b"/>
              <a:pathLst>
                <a:path w="261" h="91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8736;p75">
              <a:extLst>
                <a:ext uri="{FF2B5EF4-FFF2-40B4-BE49-F238E27FC236}">
                  <a16:creationId xmlns="" xmlns:a16="http://schemas.microsoft.com/office/drawing/2014/main" id="{B5799A39-83DF-4F58-AD9D-1D11545EFC1C}"/>
                </a:ext>
              </a:extLst>
            </p:cNvPr>
            <p:cNvSpPr/>
            <p:nvPr/>
          </p:nvSpPr>
          <p:spPr>
            <a:xfrm>
              <a:off x="1450532" y="267079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8737;p75">
              <a:extLst>
                <a:ext uri="{FF2B5EF4-FFF2-40B4-BE49-F238E27FC236}">
                  <a16:creationId xmlns="" xmlns:a16="http://schemas.microsoft.com/office/drawing/2014/main" id="{931B6952-86E8-4280-82BD-A7FB53E6EF16}"/>
                </a:ext>
              </a:extLst>
            </p:cNvPr>
            <p:cNvSpPr/>
            <p:nvPr/>
          </p:nvSpPr>
          <p:spPr>
            <a:xfrm>
              <a:off x="1450532" y="2629967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8738;p75">
              <a:extLst>
                <a:ext uri="{FF2B5EF4-FFF2-40B4-BE49-F238E27FC236}">
                  <a16:creationId xmlns="" xmlns:a16="http://schemas.microsoft.com/office/drawing/2014/main" id="{676BBD92-505F-4FC8-A32B-BBD7FCE97F21}"/>
                </a:ext>
              </a:extLst>
            </p:cNvPr>
            <p:cNvSpPr/>
            <p:nvPr/>
          </p:nvSpPr>
          <p:spPr>
            <a:xfrm>
              <a:off x="1450532" y="259843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1" y="95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8739;p75">
              <a:extLst>
                <a:ext uri="{FF2B5EF4-FFF2-40B4-BE49-F238E27FC236}">
                  <a16:creationId xmlns="" xmlns:a16="http://schemas.microsoft.com/office/drawing/2014/main" id="{F2A05952-8751-4D8E-8240-B7E50D565071}"/>
                </a:ext>
              </a:extLst>
            </p:cNvPr>
            <p:cNvSpPr/>
            <p:nvPr/>
          </p:nvSpPr>
          <p:spPr>
            <a:xfrm>
              <a:off x="1450532" y="2558772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8740;p75">
              <a:extLst>
                <a:ext uri="{FF2B5EF4-FFF2-40B4-BE49-F238E27FC236}">
                  <a16:creationId xmlns="" xmlns:a16="http://schemas.microsoft.com/office/drawing/2014/main" id="{87822555-17F6-4BB2-871D-DEAA863E0E90}"/>
                </a:ext>
              </a:extLst>
            </p:cNvPr>
            <p:cNvSpPr/>
            <p:nvPr/>
          </p:nvSpPr>
          <p:spPr>
            <a:xfrm>
              <a:off x="1450532" y="2527270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8741;p75">
              <a:extLst>
                <a:ext uri="{FF2B5EF4-FFF2-40B4-BE49-F238E27FC236}">
                  <a16:creationId xmlns="" xmlns:a16="http://schemas.microsoft.com/office/drawing/2014/main" id="{8E22EACB-311B-4844-9FB1-5846D18DE085}"/>
                </a:ext>
              </a:extLst>
            </p:cNvPr>
            <p:cNvSpPr/>
            <p:nvPr/>
          </p:nvSpPr>
          <p:spPr>
            <a:xfrm>
              <a:off x="1450532" y="248641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4"/>
                  </a:lnTo>
                  <a:lnTo>
                    <a:pt x="261" y="95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8742;p75">
              <a:extLst>
                <a:ext uri="{FF2B5EF4-FFF2-40B4-BE49-F238E27FC236}">
                  <a16:creationId xmlns="" xmlns:a16="http://schemas.microsoft.com/office/drawing/2014/main" id="{5B1A2181-6BAE-48BA-987C-C39073F505B3}"/>
                </a:ext>
              </a:extLst>
            </p:cNvPr>
            <p:cNvSpPr/>
            <p:nvPr/>
          </p:nvSpPr>
          <p:spPr>
            <a:xfrm>
              <a:off x="1450532" y="2454916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1" y="95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8743;p75">
              <a:extLst>
                <a:ext uri="{FF2B5EF4-FFF2-40B4-BE49-F238E27FC236}">
                  <a16:creationId xmlns="" xmlns:a16="http://schemas.microsoft.com/office/drawing/2014/main" id="{3895E2EA-8A4B-4C79-A8A4-713ED3351230}"/>
                </a:ext>
              </a:extLst>
            </p:cNvPr>
            <p:cNvSpPr/>
            <p:nvPr/>
          </p:nvSpPr>
          <p:spPr>
            <a:xfrm>
              <a:off x="1450532" y="2415249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8744;p75">
              <a:extLst>
                <a:ext uri="{FF2B5EF4-FFF2-40B4-BE49-F238E27FC236}">
                  <a16:creationId xmlns="" xmlns:a16="http://schemas.microsoft.com/office/drawing/2014/main" id="{E637FDE1-3A1E-4936-967F-F66C0D0C5414}"/>
                </a:ext>
              </a:extLst>
            </p:cNvPr>
            <p:cNvSpPr/>
            <p:nvPr/>
          </p:nvSpPr>
          <p:spPr>
            <a:xfrm>
              <a:off x="1450532" y="2383748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261" y="91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8745;p75">
              <a:extLst>
                <a:ext uri="{FF2B5EF4-FFF2-40B4-BE49-F238E27FC236}">
                  <a16:creationId xmlns="" xmlns:a16="http://schemas.microsoft.com/office/drawing/2014/main" id="{6BC4A596-27DA-46FC-9206-FE1FF9E4737D}"/>
                </a:ext>
              </a:extLst>
            </p:cNvPr>
            <p:cNvSpPr/>
            <p:nvPr/>
          </p:nvSpPr>
          <p:spPr>
            <a:xfrm>
              <a:off x="1450532" y="2344081"/>
              <a:ext cx="7036" cy="24522"/>
            </a:xfrm>
            <a:custGeom>
              <a:avLst/>
              <a:gdLst/>
              <a:ahLst/>
              <a:cxnLst/>
              <a:rect l="l" t="t" r="r" b="b"/>
              <a:pathLst>
                <a:path w="261" h="910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261" y="909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8746;p75">
              <a:extLst>
                <a:ext uri="{FF2B5EF4-FFF2-40B4-BE49-F238E27FC236}">
                  <a16:creationId xmlns="" xmlns:a16="http://schemas.microsoft.com/office/drawing/2014/main" id="{9CD9F438-CC02-4410-BD56-33A48ECBBBA0}"/>
                </a:ext>
              </a:extLst>
            </p:cNvPr>
            <p:cNvSpPr/>
            <p:nvPr/>
          </p:nvSpPr>
          <p:spPr>
            <a:xfrm>
              <a:off x="1452877" y="2333571"/>
              <a:ext cx="4691" cy="3530"/>
            </a:xfrm>
            <a:custGeom>
              <a:avLst/>
              <a:gdLst/>
              <a:ahLst/>
              <a:cxnLst/>
              <a:rect l="l" t="t" r="r" b="b"/>
              <a:pathLst>
                <a:path w="174" h="131" fill="none" extrusionOk="0">
                  <a:moveTo>
                    <a:pt x="174" y="0"/>
                  </a:moveTo>
                  <a:lnTo>
                    <a:pt x="174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8747;p75">
              <a:extLst>
                <a:ext uri="{FF2B5EF4-FFF2-40B4-BE49-F238E27FC236}">
                  <a16:creationId xmlns="" xmlns:a16="http://schemas.microsoft.com/office/drawing/2014/main" id="{65638A34-A3EC-4DB5-99FE-613823C1C3C5}"/>
                </a:ext>
              </a:extLst>
            </p:cNvPr>
            <p:cNvSpPr/>
            <p:nvPr/>
          </p:nvSpPr>
          <p:spPr>
            <a:xfrm>
              <a:off x="1410850" y="2904185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extrusionOk="0">
                  <a:moveTo>
                    <a:pt x="563" y="0"/>
                  </a:moveTo>
                  <a:lnTo>
                    <a:pt x="563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563" y="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8748;p75">
              <a:extLst>
                <a:ext uri="{FF2B5EF4-FFF2-40B4-BE49-F238E27FC236}">
                  <a16:creationId xmlns="" xmlns:a16="http://schemas.microsoft.com/office/drawing/2014/main" id="{03401C72-6263-4149-A34E-D1B77D35D365}"/>
                </a:ext>
              </a:extLst>
            </p:cNvPr>
            <p:cNvSpPr/>
            <p:nvPr/>
          </p:nvSpPr>
          <p:spPr>
            <a:xfrm>
              <a:off x="1410850" y="2904185"/>
              <a:ext cx="15204" cy="1186"/>
            </a:xfrm>
            <a:custGeom>
              <a:avLst/>
              <a:gdLst/>
              <a:ahLst/>
              <a:cxnLst/>
              <a:rect l="l" t="t" r="r" b="b"/>
              <a:pathLst>
                <a:path w="564" h="44" fill="none" extrusionOk="0">
                  <a:moveTo>
                    <a:pt x="563" y="0"/>
                  </a:moveTo>
                  <a:lnTo>
                    <a:pt x="563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563" y="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8749;p75">
              <a:extLst>
                <a:ext uri="{FF2B5EF4-FFF2-40B4-BE49-F238E27FC236}">
                  <a16:creationId xmlns="" xmlns:a16="http://schemas.microsoft.com/office/drawing/2014/main" id="{BFB4D234-094C-48D8-82AF-306E7DFE1A84}"/>
                </a:ext>
              </a:extLst>
            </p:cNvPr>
            <p:cNvSpPr/>
            <p:nvPr/>
          </p:nvSpPr>
          <p:spPr>
            <a:xfrm>
              <a:off x="1410850" y="2373238"/>
              <a:ext cx="15204" cy="532132"/>
            </a:xfrm>
            <a:custGeom>
              <a:avLst/>
              <a:gdLst/>
              <a:ahLst/>
              <a:cxnLst/>
              <a:rect l="l" t="t" r="r" b="b"/>
              <a:pathLst>
                <a:path w="564" h="19747" extrusionOk="0">
                  <a:moveTo>
                    <a:pt x="563" y="1"/>
                  </a:moveTo>
                  <a:lnTo>
                    <a:pt x="434" y="217"/>
                  </a:lnTo>
                  <a:lnTo>
                    <a:pt x="563" y="87"/>
                  </a:lnTo>
                  <a:lnTo>
                    <a:pt x="563" y="1"/>
                  </a:lnTo>
                  <a:close/>
                  <a:moveTo>
                    <a:pt x="347" y="390"/>
                  </a:moveTo>
                  <a:lnTo>
                    <a:pt x="0" y="1126"/>
                  </a:lnTo>
                  <a:lnTo>
                    <a:pt x="0" y="1300"/>
                  </a:lnTo>
                  <a:lnTo>
                    <a:pt x="563" y="1300"/>
                  </a:lnTo>
                  <a:lnTo>
                    <a:pt x="563" y="390"/>
                  </a:lnTo>
                  <a:close/>
                  <a:moveTo>
                    <a:pt x="0" y="1560"/>
                  </a:moveTo>
                  <a:lnTo>
                    <a:pt x="0" y="2469"/>
                  </a:lnTo>
                  <a:lnTo>
                    <a:pt x="563" y="2469"/>
                  </a:lnTo>
                  <a:lnTo>
                    <a:pt x="563" y="1560"/>
                  </a:lnTo>
                  <a:close/>
                  <a:moveTo>
                    <a:pt x="0" y="3032"/>
                  </a:moveTo>
                  <a:lnTo>
                    <a:pt x="0" y="3984"/>
                  </a:lnTo>
                  <a:lnTo>
                    <a:pt x="563" y="3984"/>
                  </a:lnTo>
                  <a:lnTo>
                    <a:pt x="563" y="3032"/>
                  </a:lnTo>
                  <a:close/>
                  <a:moveTo>
                    <a:pt x="0" y="4201"/>
                  </a:moveTo>
                  <a:lnTo>
                    <a:pt x="0" y="5154"/>
                  </a:lnTo>
                  <a:lnTo>
                    <a:pt x="563" y="5154"/>
                  </a:lnTo>
                  <a:lnTo>
                    <a:pt x="563" y="4201"/>
                  </a:lnTo>
                  <a:close/>
                  <a:moveTo>
                    <a:pt x="0" y="5716"/>
                  </a:moveTo>
                  <a:lnTo>
                    <a:pt x="0" y="6626"/>
                  </a:lnTo>
                  <a:lnTo>
                    <a:pt x="563" y="6626"/>
                  </a:lnTo>
                  <a:lnTo>
                    <a:pt x="563" y="5716"/>
                  </a:lnTo>
                  <a:close/>
                  <a:moveTo>
                    <a:pt x="0" y="6886"/>
                  </a:moveTo>
                  <a:lnTo>
                    <a:pt x="0" y="7795"/>
                  </a:lnTo>
                  <a:lnTo>
                    <a:pt x="563" y="7795"/>
                  </a:lnTo>
                  <a:lnTo>
                    <a:pt x="563" y="6886"/>
                  </a:lnTo>
                  <a:close/>
                  <a:moveTo>
                    <a:pt x="0" y="8358"/>
                  </a:moveTo>
                  <a:lnTo>
                    <a:pt x="0" y="9311"/>
                  </a:lnTo>
                  <a:lnTo>
                    <a:pt x="563" y="9311"/>
                  </a:lnTo>
                  <a:lnTo>
                    <a:pt x="563" y="8358"/>
                  </a:lnTo>
                  <a:close/>
                  <a:moveTo>
                    <a:pt x="0" y="9527"/>
                  </a:moveTo>
                  <a:lnTo>
                    <a:pt x="0" y="10480"/>
                  </a:lnTo>
                  <a:lnTo>
                    <a:pt x="563" y="10480"/>
                  </a:lnTo>
                  <a:lnTo>
                    <a:pt x="563" y="9527"/>
                  </a:lnTo>
                  <a:close/>
                  <a:moveTo>
                    <a:pt x="0" y="11043"/>
                  </a:moveTo>
                  <a:lnTo>
                    <a:pt x="0" y="11952"/>
                  </a:lnTo>
                  <a:lnTo>
                    <a:pt x="563" y="11952"/>
                  </a:lnTo>
                  <a:lnTo>
                    <a:pt x="563" y="11043"/>
                  </a:lnTo>
                  <a:close/>
                  <a:moveTo>
                    <a:pt x="0" y="12212"/>
                  </a:moveTo>
                  <a:lnTo>
                    <a:pt x="0" y="13121"/>
                  </a:lnTo>
                  <a:lnTo>
                    <a:pt x="563" y="13121"/>
                  </a:lnTo>
                  <a:lnTo>
                    <a:pt x="563" y="12212"/>
                  </a:lnTo>
                  <a:close/>
                  <a:moveTo>
                    <a:pt x="0" y="13684"/>
                  </a:moveTo>
                  <a:lnTo>
                    <a:pt x="0" y="14593"/>
                  </a:lnTo>
                  <a:lnTo>
                    <a:pt x="563" y="14593"/>
                  </a:lnTo>
                  <a:lnTo>
                    <a:pt x="563" y="13684"/>
                  </a:lnTo>
                  <a:close/>
                  <a:moveTo>
                    <a:pt x="0" y="14853"/>
                  </a:moveTo>
                  <a:lnTo>
                    <a:pt x="0" y="15806"/>
                  </a:lnTo>
                  <a:lnTo>
                    <a:pt x="563" y="15806"/>
                  </a:lnTo>
                  <a:lnTo>
                    <a:pt x="563" y="14853"/>
                  </a:lnTo>
                  <a:close/>
                  <a:moveTo>
                    <a:pt x="0" y="16369"/>
                  </a:moveTo>
                  <a:lnTo>
                    <a:pt x="0" y="17235"/>
                  </a:lnTo>
                  <a:lnTo>
                    <a:pt x="563" y="17235"/>
                  </a:lnTo>
                  <a:lnTo>
                    <a:pt x="563" y="16369"/>
                  </a:lnTo>
                  <a:close/>
                  <a:moveTo>
                    <a:pt x="0" y="17495"/>
                  </a:moveTo>
                  <a:lnTo>
                    <a:pt x="0" y="18447"/>
                  </a:lnTo>
                  <a:lnTo>
                    <a:pt x="563" y="18447"/>
                  </a:lnTo>
                  <a:lnTo>
                    <a:pt x="563" y="17495"/>
                  </a:lnTo>
                  <a:close/>
                  <a:moveTo>
                    <a:pt x="0" y="19010"/>
                  </a:moveTo>
                  <a:lnTo>
                    <a:pt x="0" y="19746"/>
                  </a:lnTo>
                  <a:lnTo>
                    <a:pt x="563" y="19703"/>
                  </a:lnTo>
                  <a:lnTo>
                    <a:pt x="563" y="1901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8750;p75">
              <a:extLst>
                <a:ext uri="{FF2B5EF4-FFF2-40B4-BE49-F238E27FC236}">
                  <a16:creationId xmlns="" xmlns:a16="http://schemas.microsoft.com/office/drawing/2014/main" id="{637D6CFD-5B37-4FD5-B0AA-52E9177452A6}"/>
                </a:ext>
              </a:extLst>
            </p:cNvPr>
            <p:cNvSpPr/>
            <p:nvPr/>
          </p:nvSpPr>
          <p:spPr>
            <a:xfrm>
              <a:off x="1410850" y="2885510"/>
              <a:ext cx="15204" cy="19860"/>
            </a:xfrm>
            <a:custGeom>
              <a:avLst/>
              <a:gdLst/>
              <a:ahLst/>
              <a:cxnLst/>
              <a:rect l="l" t="t" r="r" b="b"/>
              <a:pathLst>
                <a:path w="564" h="73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563" y="69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8751;p75">
              <a:extLst>
                <a:ext uri="{FF2B5EF4-FFF2-40B4-BE49-F238E27FC236}">
                  <a16:creationId xmlns="" xmlns:a16="http://schemas.microsoft.com/office/drawing/2014/main" id="{EF3D3E6F-7987-40AC-8055-C9E95BB3058D}"/>
                </a:ext>
              </a:extLst>
            </p:cNvPr>
            <p:cNvSpPr/>
            <p:nvPr/>
          </p:nvSpPr>
          <p:spPr>
            <a:xfrm>
              <a:off x="1410850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8752;p75">
              <a:extLst>
                <a:ext uri="{FF2B5EF4-FFF2-40B4-BE49-F238E27FC236}">
                  <a16:creationId xmlns="" xmlns:a16="http://schemas.microsoft.com/office/drawing/2014/main" id="{ED6DC4DC-96C0-493E-8E0A-23EA91AF7D28}"/>
                </a:ext>
              </a:extLst>
            </p:cNvPr>
            <p:cNvSpPr/>
            <p:nvPr/>
          </p:nvSpPr>
          <p:spPr>
            <a:xfrm>
              <a:off x="1410850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563" y="86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8753;p75">
              <a:extLst>
                <a:ext uri="{FF2B5EF4-FFF2-40B4-BE49-F238E27FC236}">
                  <a16:creationId xmlns="" xmlns:a16="http://schemas.microsoft.com/office/drawing/2014/main" id="{B3AB5FB2-55BD-415E-9541-E3E125451186}"/>
                </a:ext>
              </a:extLst>
            </p:cNvPr>
            <p:cNvSpPr/>
            <p:nvPr/>
          </p:nvSpPr>
          <p:spPr>
            <a:xfrm>
              <a:off x="1410850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8754;p75">
              <a:extLst>
                <a:ext uri="{FF2B5EF4-FFF2-40B4-BE49-F238E27FC236}">
                  <a16:creationId xmlns="" xmlns:a16="http://schemas.microsoft.com/office/drawing/2014/main" id="{7533A615-191C-407A-9968-CB92154C96DA}"/>
                </a:ext>
              </a:extLst>
            </p:cNvPr>
            <p:cNvSpPr/>
            <p:nvPr/>
          </p:nvSpPr>
          <p:spPr>
            <a:xfrm>
              <a:off x="1410850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563" y="909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8755;p75">
              <a:extLst>
                <a:ext uri="{FF2B5EF4-FFF2-40B4-BE49-F238E27FC236}">
                  <a16:creationId xmlns="" xmlns:a16="http://schemas.microsoft.com/office/drawing/2014/main" id="{0A6A143C-44B5-4D8D-BA24-8A22B7C9BFF2}"/>
                </a:ext>
              </a:extLst>
            </p:cNvPr>
            <p:cNvSpPr/>
            <p:nvPr/>
          </p:nvSpPr>
          <p:spPr>
            <a:xfrm>
              <a:off x="1410850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8756;p75">
              <a:extLst>
                <a:ext uri="{FF2B5EF4-FFF2-40B4-BE49-F238E27FC236}">
                  <a16:creationId xmlns="" xmlns:a16="http://schemas.microsoft.com/office/drawing/2014/main" id="{BFF8F4C4-A2AB-4A9C-BB3D-5863847115A4}"/>
                </a:ext>
              </a:extLst>
            </p:cNvPr>
            <p:cNvSpPr/>
            <p:nvPr/>
          </p:nvSpPr>
          <p:spPr>
            <a:xfrm>
              <a:off x="1410850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8757;p75">
              <a:extLst>
                <a:ext uri="{FF2B5EF4-FFF2-40B4-BE49-F238E27FC236}">
                  <a16:creationId xmlns="" xmlns:a16="http://schemas.microsoft.com/office/drawing/2014/main" id="{0BBCE0B6-3944-423B-8E66-8BF38ECA1486}"/>
                </a:ext>
              </a:extLst>
            </p:cNvPr>
            <p:cNvSpPr/>
            <p:nvPr/>
          </p:nvSpPr>
          <p:spPr>
            <a:xfrm>
              <a:off x="1410850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8758;p75">
              <a:extLst>
                <a:ext uri="{FF2B5EF4-FFF2-40B4-BE49-F238E27FC236}">
                  <a16:creationId xmlns="" xmlns:a16="http://schemas.microsoft.com/office/drawing/2014/main" id="{54FD0623-2A8C-4FE9-A3EA-1B4FE932C280}"/>
                </a:ext>
              </a:extLst>
            </p:cNvPr>
            <p:cNvSpPr/>
            <p:nvPr/>
          </p:nvSpPr>
          <p:spPr>
            <a:xfrm>
              <a:off x="1410850" y="259843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8759;p75">
              <a:extLst>
                <a:ext uri="{FF2B5EF4-FFF2-40B4-BE49-F238E27FC236}">
                  <a16:creationId xmlns="" xmlns:a16="http://schemas.microsoft.com/office/drawing/2014/main" id="{DBF1F358-681E-44D6-8E99-437701FE96ED}"/>
                </a:ext>
              </a:extLst>
            </p:cNvPr>
            <p:cNvSpPr/>
            <p:nvPr/>
          </p:nvSpPr>
          <p:spPr>
            <a:xfrm>
              <a:off x="1410850" y="255877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8760;p75">
              <a:extLst>
                <a:ext uri="{FF2B5EF4-FFF2-40B4-BE49-F238E27FC236}">
                  <a16:creationId xmlns="" xmlns:a16="http://schemas.microsoft.com/office/drawing/2014/main" id="{449A8B5A-5F3E-4C08-916B-588DEA4DE066}"/>
                </a:ext>
              </a:extLst>
            </p:cNvPr>
            <p:cNvSpPr/>
            <p:nvPr/>
          </p:nvSpPr>
          <p:spPr>
            <a:xfrm>
              <a:off x="1410850" y="252727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8761;p75">
              <a:extLst>
                <a:ext uri="{FF2B5EF4-FFF2-40B4-BE49-F238E27FC236}">
                  <a16:creationId xmlns="" xmlns:a16="http://schemas.microsoft.com/office/drawing/2014/main" id="{2C571A88-51A7-476D-92C9-9B7837C3DE38}"/>
                </a:ext>
              </a:extLst>
            </p:cNvPr>
            <p:cNvSpPr/>
            <p:nvPr/>
          </p:nvSpPr>
          <p:spPr>
            <a:xfrm>
              <a:off x="1410850" y="248641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563" y="95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8762;p75">
              <a:extLst>
                <a:ext uri="{FF2B5EF4-FFF2-40B4-BE49-F238E27FC236}">
                  <a16:creationId xmlns="" xmlns:a16="http://schemas.microsoft.com/office/drawing/2014/main" id="{847DB772-5C67-4F01-A999-45F07554C6AF}"/>
                </a:ext>
              </a:extLst>
            </p:cNvPr>
            <p:cNvSpPr/>
            <p:nvPr/>
          </p:nvSpPr>
          <p:spPr>
            <a:xfrm>
              <a:off x="1410850" y="2454916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563" y="95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8763;p75">
              <a:extLst>
                <a:ext uri="{FF2B5EF4-FFF2-40B4-BE49-F238E27FC236}">
                  <a16:creationId xmlns="" xmlns:a16="http://schemas.microsoft.com/office/drawing/2014/main" id="{9FB5E4FA-B5B3-4E62-9F85-2DC126B11062}"/>
                </a:ext>
              </a:extLst>
            </p:cNvPr>
            <p:cNvSpPr/>
            <p:nvPr/>
          </p:nvSpPr>
          <p:spPr>
            <a:xfrm>
              <a:off x="1410850" y="2415249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563" y="910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8764;p75">
              <a:extLst>
                <a:ext uri="{FF2B5EF4-FFF2-40B4-BE49-F238E27FC236}">
                  <a16:creationId xmlns="" xmlns:a16="http://schemas.microsoft.com/office/drawing/2014/main" id="{DAE0A8CE-34C8-45A3-8912-033C8B6B87A4}"/>
                </a:ext>
              </a:extLst>
            </p:cNvPr>
            <p:cNvSpPr/>
            <p:nvPr/>
          </p:nvSpPr>
          <p:spPr>
            <a:xfrm>
              <a:off x="1410850" y="2373238"/>
              <a:ext cx="15204" cy="35032"/>
            </a:xfrm>
            <a:custGeom>
              <a:avLst/>
              <a:gdLst/>
              <a:ahLst/>
              <a:cxnLst/>
              <a:rect l="l" t="t" r="r" b="b"/>
              <a:pathLst>
                <a:path w="564" h="1300" fill="none" extrusionOk="0">
                  <a:moveTo>
                    <a:pt x="563" y="1"/>
                  </a:moveTo>
                  <a:lnTo>
                    <a:pt x="563" y="1"/>
                  </a:lnTo>
                  <a:lnTo>
                    <a:pt x="434" y="217"/>
                  </a:lnTo>
                  <a:lnTo>
                    <a:pt x="347" y="390"/>
                  </a:lnTo>
                  <a:lnTo>
                    <a:pt x="347" y="390"/>
                  </a:lnTo>
                  <a:lnTo>
                    <a:pt x="0" y="1126"/>
                  </a:lnTo>
                  <a:lnTo>
                    <a:pt x="0" y="1300"/>
                  </a:lnTo>
                  <a:lnTo>
                    <a:pt x="563" y="1300"/>
                  </a:lnTo>
                  <a:lnTo>
                    <a:pt x="563" y="390"/>
                  </a:lnTo>
                  <a:lnTo>
                    <a:pt x="347" y="390"/>
                  </a:lnTo>
                  <a:lnTo>
                    <a:pt x="347" y="390"/>
                  </a:lnTo>
                  <a:lnTo>
                    <a:pt x="434" y="217"/>
                  </a:lnTo>
                  <a:lnTo>
                    <a:pt x="563" y="8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8765;p75">
              <a:extLst>
                <a:ext uri="{FF2B5EF4-FFF2-40B4-BE49-F238E27FC236}">
                  <a16:creationId xmlns="" xmlns:a16="http://schemas.microsoft.com/office/drawing/2014/main" id="{5BB5DA39-F45E-4B75-9135-9B5A08CE9D2F}"/>
                </a:ext>
              </a:extLst>
            </p:cNvPr>
            <p:cNvSpPr/>
            <p:nvPr/>
          </p:nvSpPr>
          <p:spPr>
            <a:xfrm>
              <a:off x="1378178" y="2906502"/>
              <a:ext cx="7009" cy="2371"/>
            </a:xfrm>
            <a:custGeom>
              <a:avLst/>
              <a:gdLst/>
              <a:ahLst/>
              <a:cxnLst/>
              <a:rect l="l" t="t" r="r" b="b"/>
              <a:pathLst>
                <a:path w="260" h="88" extrusionOk="0">
                  <a:moveTo>
                    <a:pt x="260" y="1"/>
                  </a:moveTo>
                  <a:lnTo>
                    <a:pt x="0" y="44"/>
                  </a:lnTo>
                  <a:lnTo>
                    <a:pt x="0" y="87"/>
                  </a:lnTo>
                  <a:lnTo>
                    <a:pt x="260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8766;p75">
              <a:extLst>
                <a:ext uri="{FF2B5EF4-FFF2-40B4-BE49-F238E27FC236}">
                  <a16:creationId xmlns="" xmlns:a16="http://schemas.microsoft.com/office/drawing/2014/main" id="{E0AAF904-391D-4DF2-9671-B8CF8ED42CB7}"/>
                </a:ext>
              </a:extLst>
            </p:cNvPr>
            <p:cNvSpPr/>
            <p:nvPr/>
          </p:nvSpPr>
          <p:spPr>
            <a:xfrm>
              <a:off x="1378178" y="2906502"/>
              <a:ext cx="7009" cy="2371"/>
            </a:xfrm>
            <a:custGeom>
              <a:avLst/>
              <a:gdLst/>
              <a:ahLst/>
              <a:cxnLst/>
              <a:rect l="l" t="t" r="r" b="b"/>
              <a:pathLst>
                <a:path w="260" h="88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0" y="44"/>
                  </a:lnTo>
                  <a:lnTo>
                    <a:pt x="0" y="87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8767;p75">
              <a:extLst>
                <a:ext uri="{FF2B5EF4-FFF2-40B4-BE49-F238E27FC236}">
                  <a16:creationId xmlns="" xmlns:a16="http://schemas.microsoft.com/office/drawing/2014/main" id="{F3866817-30B7-47D3-B6CF-7F3764988435}"/>
                </a:ext>
              </a:extLst>
            </p:cNvPr>
            <p:cNvSpPr/>
            <p:nvPr/>
          </p:nvSpPr>
          <p:spPr>
            <a:xfrm>
              <a:off x="1378178" y="2465425"/>
              <a:ext cx="7009" cy="442262"/>
            </a:xfrm>
            <a:custGeom>
              <a:avLst/>
              <a:gdLst/>
              <a:ahLst/>
              <a:cxnLst/>
              <a:rect l="l" t="t" r="r" b="b"/>
              <a:pathLst>
                <a:path w="260" h="16412" extrusionOk="0">
                  <a:moveTo>
                    <a:pt x="260" y="0"/>
                  </a:moveTo>
                  <a:lnTo>
                    <a:pt x="173" y="260"/>
                  </a:lnTo>
                  <a:lnTo>
                    <a:pt x="87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  <a:moveTo>
                    <a:pt x="0" y="780"/>
                  </a:moveTo>
                  <a:lnTo>
                    <a:pt x="0" y="1733"/>
                  </a:lnTo>
                  <a:lnTo>
                    <a:pt x="260" y="1733"/>
                  </a:lnTo>
                  <a:lnTo>
                    <a:pt x="260" y="780"/>
                  </a:lnTo>
                  <a:close/>
                  <a:moveTo>
                    <a:pt x="0" y="2295"/>
                  </a:moveTo>
                  <a:lnTo>
                    <a:pt x="0" y="3205"/>
                  </a:lnTo>
                  <a:lnTo>
                    <a:pt x="260" y="3205"/>
                  </a:lnTo>
                  <a:lnTo>
                    <a:pt x="260" y="2295"/>
                  </a:lnTo>
                  <a:close/>
                  <a:moveTo>
                    <a:pt x="0" y="3465"/>
                  </a:moveTo>
                  <a:lnTo>
                    <a:pt x="0" y="4374"/>
                  </a:lnTo>
                  <a:lnTo>
                    <a:pt x="260" y="4374"/>
                  </a:lnTo>
                  <a:lnTo>
                    <a:pt x="260" y="3465"/>
                  </a:lnTo>
                  <a:close/>
                  <a:moveTo>
                    <a:pt x="0" y="4937"/>
                  </a:moveTo>
                  <a:lnTo>
                    <a:pt x="0" y="5890"/>
                  </a:lnTo>
                  <a:lnTo>
                    <a:pt x="260" y="5890"/>
                  </a:lnTo>
                  <a:lnTo>
                    <a:pt x="260" y="4937"/>
                  </a:lnTo>
                  <a:close/>
                  <a:moveTo>
                    <a:pt x="0" y="6106"/>
                  </a:moveTo>
                  <a:lnTo>
                    <a:pt x="0" y="7059"/>
                  </a:lnTo>
                  <a:lnTo>
                    <a:pt x="260" y="7059"/>
                  </a:lnTo>
                  <a:lnTo>
                    <a:pt x="260" y="6106"/>
                  </a:lnTo>
                  <a:close/>
                  <a:moveTo>
                    <a:pt x="0" y="7622"/>
                  </a:moveTo>
                  <a:lnTo>
                    <a:pt x="0" y="8531"/>
                  </a:lnTo>
                  <a:lnTo>
                    <a:pt x="260" y="8531"/>
                  </a:lnTo>
                  <a:lnTo>
                    <a:pt x="260" y="7622"/>
                  </a:lnTo>
                  <a:close/>
                  <a:moveTo>
                    <a:pt x="0" y="8791"/>
                  </a:moveTo>
                  <a:lnTo>
                    <a:pt x="0" y="9700"/>
                  </a:lnTo>
                  <a:lnTo>
                    <a:pt x="260" y="9700"/>
                  </a:lnTo>
                  <a:lnTo>
                    <a:pt x="260" y="8791"/>
                  </a:lnTo>
                  <a:close/>
                  <a:moveTo>
                    <a:pt x="0" y="10263"/>
                  </a:moveTo>
                  <a:lnTo>
                    <a:pt x="0" y="11172"/>
                  </a:lnTo>
                  <a:lnTo>
                    <a:pt x="260" y="11172"/>
                  </a:lnTo>
                  <a:lnTo>
                    <a:pt x="260" y="10263"/>
                  </a:lnTo>
                  <a:close/>
                  <a:moveTo>
                    <a:pt x="0" y="11432"/>
                  </a:moveTo>
                  <a:lnTo>
                    <a:pt x="0" y="12385"/>
                  </a:lnTo>
                  <a:lnTo>
                    <a:pt x="260" y="12385"/>
                  </a:lnTo>
                  <a:lnTo>
                    <a:pt x="260" y="11432"/>
                  </a:lnTo>
                  <a:close/>
                  <a:moveTo>
                    <a:pt x="0" y="12948"/>
                  </a:moveTo>
                  <a:lnTo>
                    <a:pt x="0" y="13814"/>
                  </a:lnTo>
                  <a:lnTo>
                    <a:pt x="260" y="13814"/>
                  </a:lnTo>
                  <a:lnTo>
                    <a:pt x="260" y="12948"/>
                  </a:lnTo>
                  <a:close/>
                  <a:moveTo>
                    <a:pt x="0" y="14074"/>
                  </a:moveTo>
                  <a:lnTo>
                    <a:pt x="0" y="15026"/>
                  </a:lnTo>
                  <a:lnTo>
                    <a:pt x="260" y="15026"/>
                  </a:lnTo>
                  <a:lnTo>
                    <a:pt x="260" y="14074"/>
                  </a:lnTo>
                  <a:close/>
                  <a:moveTo>
                    <a:pt x="0" y="15589"/>
                  </a:moveTo>
                  <a:lnTo>
                    <a:pt x="0" y="16412"/>
                  </a:lnTo>
                  <a:lnTo>
                    <a:pt x="260" y="16369"/>
                  </a:lnTo>
                  <a:lnTo>
                    <a:pt x="260" y="15589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8768;p75">
              <a:extLst>
                <a:ext uri="{FF2B5EF4-FFF2-40B4-BE49-F238E27FC236}">
                  <a16:creationId xmlns="" xmlns:a16="http://schemas.microsoft.com/office/drawing/2014/main" id="{1595BC0F-6C45-4D5F-A8C0-846A6B4D83A3}"/>
                </a:ext>
              </a:extLst>
            </p:cNvPr>
            <p:cNvSpPr/>
            <p:nvPr/>
          </p:nvSpPr>
          <p:spPr>
            <a:xfrm>
              <a:off x="1378178" y="2885510"/>
              <a:ext cx="7009" cy="22178"/>
            </a:xfrm>
            <a:custGeom>
              <a:avLst/>
              <a:gdLst/>
              <a:ahLst/>
              <a:cxnLst/>
              <a:rect l="l" t="t" r="r" b="b"/>
              <a:pathLst>
                <a:path w="260" h="82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823"/>
                  </a:lnTo>
                  <a:lnTo>
                    <a:pt x="0" y="823"/>
                  </a:lnTo>
                  <a:lnTo>
                    <a:pt x="260" y="78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8769;p75">
              <a:extLst>
                <a:ext uri="{FF2B5EF4-FFF2-40B4-BE49-F238E27FC236}">
                  <a16:creationId xmlns="" xmlns:a16="http://schemas.microsoft.com/office/drawing/2014/main" id="{EC2E7333-3DEC-4569-89E7-233E261AA3B1}"/>
                </a:ext>
              </a:extLst>
            </p:cNvPr>
            <p:cNvSpPr/>
            <p:nvPr/>
          </p:nvSpPr>
          <p:spPr>
            <a:xfrm>
              <a:off x="1378178" y="284465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8770;p75">
              <a:extLst>
                <a:ext uri="{FF2B5EF4-FFF2-40B4-BE49-F238E27FC236}">
                  <a16:creationId xmlns="" xmlns:a16="http://schemas.microsoft.com/office/drawing/2014/main" id="{825E0060-B274-4CD9-81C1-A8EBB94CA1F3}"/>
                </a:ext>
              </a:extLst>
            </p:cNvPr>
            <p:cNvSpPr/>
            <p:nvPr/>
          </p:nvSpPr>
          <p:spPr>
            <a:xfrm>
              <a:off x="1378178" y="2814315"/>
              <a:ext cx="7009" cy="23363"/>
            </a:xfrm>
            <a:custGeom>
              <a:avLst/>
              <a:gdLst/>
              <a:ahLst/>
              <a:cxnLst/>
              <a:rect l="l" t="t" r="r" b="b"/>
              <a:pathLst>
                <a:path w="260" h="867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8771;p75">
              <a:extLst>
                <a:ext uri="{FF2B5EF4-FFF2-40B4-BE49-F238E27FC236}">
                  <a16:creationId xmlns="" xmlns:a16="http://schemas.microsoft.com/office/drawing/2014/main" id="{4F6EA835-5A7D-4154-9DAA-EE6E7C54BCD4}"/>
                </a:ext>
              </a:extLst>
            </p:cNvPr>
            <p:cNvSpPr/>
            <p:nvPr/>
          </p:nvSpPr>
          <p:spPr>
            <a:xfrm>
              <a:off x="1378178" y="2773489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8772;p75">
              <a:extLst>
                <a:ext uri="{FF2B5EF4-FFF2-40B4-BE49-F238E27FC236}">
                  <a16:creationId xmlns="" xmlns:a16="http://schemas.microsoft.com/office/drawing/2014/main" id="{289D498B-2681-4768-8C90-D9D4AA5C23F3}"/>
                </a:ext>
              </a:extLst>
            </p:cNvPr>
            <p:cNvSpPr/>
            <p:nvPr/>
          </p:nvSpPr>
          <p:spPr>
            <a:xfrm>
              <a:off x="1378178" y="2741988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8773;p75">
              <a:extLst>
                <a:ext uri="{FF2B5EF4-FFF2-40B4-BE49-F238E27FC236}">
                  <a16:creationId xmlns="" xmlns:a16="http://schemas.microsoft.com/office/drawing/2014/main" id="{F1B71AA3-93C6-43CB-850F-8075A0B495F9}"/>
                </a:ext>
              </a:extLst>
            </p:cNvPr>
            <p:cNvSpPr/>
            <p:nvPr/>
          </p:nvSpPr>
          <p:spPr>
            <a:xfrm>
              <a:off x="1378178" y="2702294"/>
              <a:ext cx="7009" cy="24549"/>
            </a:xfrm>
            <a:custGeom>
              <a:avLst/>
              <a:gdLst/>
              <a:ahLst/>
              <a:cxnLst/>
              <a:rect l="l" t="t" r="r" b="b"/>
              <a:pathLst>
                <a:path w="260" h="91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8774;p75">
              <a:extLst>
                <a:ext uri="{FF2B5EF4-FFF2-40B4-BE49-F238E27FC236}">
                  <a16:creationId xmlns="" xmlns:a16="http://schemas.microsoft.com/office/drawing/2014/main" id="{74ED1C21-5EA6-4973-9556-316BE6052F1C}"/>
                </a:ext>
              </a:extLst>
            </p:cNvPr>
            <p:cNvSpPr/>
            <p:nvPr/>
          </p:nvSpPr>
          <p:spPr>
            <a:xfrm>
              <a:off x="1378178" y="267079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8775;p75">
              <a:extLst>
                <a:ext uri="{FF2B5EF4-FFF2-40B4-BE49-F238E27FC236}">
                  <a16:creationId xmlns="" xmlns:a16="http://schemas.microsoft.com/office/drawing/2014/main" id="{E90CB63F-1705-414A-98B5-8D87332DDF3A}"/>
                </a:ext>
              </a:extLst>
            </p:cNvPr>
            <p:cNvSpPr/>
            <p:nvPr/>
          </p:nvSpPr>
          <p:spPr>
            <a:xfrm>
              <a:off x="1378178" y="2629967"/>
              <a:ext cx="7009" cy="25681"/>
            </a:xfrm>
            <a:custGeom>
              <a:avLst/>
              <a:gdLst/>
              <a:ahLst/>
              <a:cxnLst/>
              <a:rect l="l" t="t" r="r" b="b"/>
              <a:pathLst>
                <a:path w="260" h="953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8776;p75">
              <a:extLst>
                <a:ext uri="{FF2B5EF4-FFF2-40B4-BE49-F238E27FC236}">
                  <a16:creationId xmlns="" xmlns:a16="http://schemas.microsoft.com/office/drawing/2014/main" id="{BE9E0CB1-7081-4D14-BDF1-ED50A372554E}"/>
                </a:ext>
              </a:extLst>
            </p:cNvPr>
            <p:cNvSpPr/>
            <p:nvPr/>
          </p:nvSpPr>
          <p:spPr>
            <a:xfrm>
              <a:off x="1378178" y="259843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8777;p75">
              <a:extLst>
                <a:ext uri="{FF2B5EF4-FFF2-40B4-BE49-F238E27FC236}">
                  <a16:creationId xmlns="" xmlns:a16="http://schemas.microsoft.com/office/drawing/2014/main" id="{B97A40AB-6667-473F-B603-7A4DA81A2347}"/>
                </a:ext>
              </a:extLst>
            </p:cNvPr>
            <p:cNvSpPr/>
            <p:nvPr/>
          </p:nvSpPr>
          <p:spPr>
            <a:xfrm>
              <a:off x="1378178" y="2558772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8778;p75">
              <a:extLst>
                <a:ext uri="{FF2B5EF4-FFF2-40B4-BE49-F238E27FC236}">
                  <a16:creationId xmlns="" xmlns:a16="http://schemas.microsoft.com/office/drawing/2014/main" id="{3E3D5094-D168-45D4-919D-8F8A99B4FF95}"/>
                </a:ext>
              </a:extLst>
            </p:cNvPr>
            <p:cNvSpPr/>
            <p:nvPr/>
          </p:nvSpPr>
          <p:spPr>
            <a:xfrm>
              <a:off x="1378178" y="2527270"/>
              <a:ext cx="7009" cy="24522"/>
            </a:xfrm>
            <a:custGeom>
              <a:avLst/>
              <a:gdLst/>
              <a:ahLst/>
              <a:cxnLst/>
              <a:rect l="l" t="t" r="r" b="b"/>
              <a:pathLst>
                <a:path w="260" h="910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910"/>
                  </a:lnTo>
                  <a:lnTo>
                    <a:pt x="260" y="91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8779;p75">
              <a:extLst>
                <a:ext uri="{FF2B5EF4-FFF2-40B4-BE49-F238E27FC236}">
                  <a16:creationId xmlns="" xmlns:a16="http://schemas.microsoft.com/office/drawing/2014/main" id="{42CB2608-9A3F-4118-B05D-08098F835D9F}"/>
                </a:ext>
              </a:extLst>
            </p:cNvPr>
            <p:cNvSpPr/>
            <p:nvPr/>
          </p:nvSpPr>
          <p:spPr>
            <a:xfrm>
              <a:off x="1378178" y="2486418"/>
              <a:ext cx="7009" cy="25708"/>
            </a:xfrm>
            <a:custGeom>
              <a:avLst/>
              <a:gdLst/>
              <a:ahLst/>
              <a:cxnLst/>
              <a:rect l="l" t="t" r="r" b="b"/>
              <a:pathLst>
                <a:path w="260" h="95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954"/>
                  </a:lnTo>
                  <a:lnTo>
                    <a:pt x="260" y="95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8780;p75">
              <a:extLst>
                <a:ext uri="{FF2B5EF4-FFF2-40B4-BE49-F238E27FC236}">
                  <a16:creationId xmlns="" xmlns:a16="http://schemas.microsoft.com/office/drawing/2014/main" id="{C5A6EA38-E93E-41F7-86DC-C6F6AA4E153C}"/>
                </a:ext>
              </a:extLst>
            </p:cNvPr>
            <p:cNvSpPr/>
            <p:nvPr/>
          </p:nvSpPr>
          <p:spPr>
            <a:xfrm>
              <a:off x="1378178" y="2465425"/>
              <a:ext cx="7009" cy="19860"/>
            </a:xfrm>
            <a:custGeom>
              <a:avLst/>
              <a:gdLst/>
              <a:ahLst/>
              <a:cxnLst/>
              <a:rect l="l" t="t" r="r" b="b"/>
              <a:pathLst>
                <a:path w="260" h="737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173" y="260"/>
                  </a:lnTo>
                  <a:lnTo>
                    <a:pt x="87" y="563"/>
                  </a:lnTo>
                  <a:lnTo>
                    <a:pt x="0" y="737"/>
                  </a:lnTo>
                  <a:lnTo>
                    <a:pt x="87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8781;p75">
              <a:extLst>
                <a:ext uri="{FF2B5EF4-FFF2-40B4-BE49-F238E27FC236}">
                  <a16:creationId xmlns="" xmlns:a16="http://schemas.microsoft.com/office/drawing/2014/main" id="{95263FA7-1A38-4B13-820E-98BB788EE513}"/>
                </a:ext>
              </a:extLst>
            </p:cNvPr>
            <p:cNvSpPr/>
            <p:nvPr/>
          </p:nvSpPr>
          <p:spPr>
            <a:xfrm>
              <a:off x="1338469" y="2908847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extrusionOk="0">
                  <a:moveTo>
                    <a:pt x="564" y="0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261" y="44"/>
                  </a:lnTo>
                  <a:lnTo>
                    <a:pt x="261" y="87"/>
                  </a:lnTo>
                  <a:lnTo>
                    <a:pt x="564" y="44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8782;p75">
              <a:extLst>
                <a:ext uri="{FF2B5EF4-FFF2-40B4-BE49-F238E27FC236}">
                  <a16:creationId xmlns="" xmlns:a16="http://schemas.microsoft.com/office/drawing/2014/main" id="{FD9F8BE2-6CD6-4F03-B827-C843C29A3795}"/>
                </a:ext>
              </a:extLst>
            </p:cNvPr>
            <p:cNvSpPr/>
            <p:nvPr/>
          </p:nvSpPr>
          <p:spPr>
            <a:xfrm>
              <a:off x="1338469" y="2908847"/>
              <a:ext cx="15204" cy="2344"/>
            </a:xfrm>
            <a:custGeom>
              <a:avLst/>
              <a:gdLst/>
              <a:ahLst/>
              <a:cxnLst/>
              <a:rect l="l" t="t" r="r" b="b"/>
              <a:pathLst>
                <a:path w="564" h="87" fill="none" extrusionOk="0">
                  <a:moveTo>
                    <a:pt x="564" y="0"/>
                  </a:moveTo>
                  <a:lnTo>
                    <a:pt x="564" y="0"/>
                  </a:lnTo>
                  <a:lnTo>
                    <a:pt x="1" y="44"/>
                  </a:lnTo>
                  <a:lnTo>
                    <a:pt x="1" y="87"/>
                  </a:lnTo>
                  <a:lnTo>
                    <a:pt x="261" y="44"/>
                  </a:lnTo>
                  <a:lnTo>
                    <a:pt x="26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261" y="87"/>
                  </a:lnTo>
                  <a:lnTo>
                    <a:pt x="564" y="44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8783;p75">
              <a:extLst>
                <a:ext uri="{FF2B5EF4-FFF2-40B4-BE49-F238E27FC236}">
                  <a16:creationId xmlns="" xmlns:a16="http://schemas.microsoft.com/office/drawing/2014/main" id="{BCD8DAA2-0FA1-46C4-961F-6E1916679123}"/>
                </a:ext>
              </a:extLst>
            </p:cNvPr>
            <p:cNvSpPr/>
            <p:nvPr/>
          </p:nvSpPr>
          <p:spPr>
            <a:xfrm>
              <a:off x="1338469" y="2568122"/>
              <a:ext cx="15204" cy="341910"/>
            </a:xfrm>
            <a:custGeom>
              <a:avLst/>
              <a:gdLst/>
              <a:ahLst/>
              <a:cxnLst/>
              <a:rect l="l" t="t" r="r" b="b"/>
              <a:pathLst>
                <a:path w="564" h="12688" extrusionOk="0">
                  <a:moveTo>
                    <a:pt x="564" y="0"/>
                  </a:moveTo>
                  <a:lnTo>
                    <a:pt x="390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  <a:moveTo>
                    <a:pt x="261" y="1126"/>
                  </a:moveTo>
                  <a:lnTo>
                    <a:pt x="261" y="1169"/>
                  </a:lnTo>
                  <a:lnTo>
                    <a:pt x="44" y="2079"/>
                  </a:lnTo>
                  <a:lnTo>
                    <a:pt x="564" y="2079"/>
                  </a:lnTo>
                  <a:lnTo>
                    <a:pt x="564" y="1126"/>
                  </a:lnTo>
                  <a:close/>
                  <a:moveTo>
                    <a:pt x="1" y="2295"/>
                  </a:moveTo>
                  <a:lnTo>
                    <a:pt x="1" y="3248"/>
                  </a:lnTo>
                  <a:lnTo>
                    <a:pt x="564" y="3248"/>
                  </a:lnTo>
                  <a:lnTo>
                    <a:pt x="564" y="2295"/>
                  </a:lnTo>
                  <a:close/>
                  <a:moveTo>
                    <a:pt x="1" y="3811"/>
                  </a:moveTo>
                  <a:lnTo>
                    <a:pt x="1" y="4720"/>
                  </a:lnTo>
                  <a:lnTo>
                    <a:pt x="564" y="4720"/>
                  </a:lnTo>
                  <a:lnTo>
                    <a:pt x="564" y="3811"/>
                  </a:lnTo>
                  <a:close/>
                  <a:moveTo>
                    <a:pt x="1" y="4980"/>
                  </a:moveTo>
                  <a:lnTo>
                    <a:pt x="1" y="5889"/>
                  </a:lnTo>
                  <a:lnTo>
                    <a:pt x="564" y="5889"/>
                  </a:lnTo>
                  <a:lnTo>
                    <a:pt x="564" y="4980"/>
                  </a:lnTo>
                  <a:close/>
                  <a:moveTo>
                    <a:pt x="1" y="6452"/>
                  </a:moveTo>
                  <a:lnTo>
                    <a:pt x="1" y="7361"/>
                  </a:lnTo>
                  <a:lnTo>
                    <a:pt x="564" y="7361"/>
                  </a:lnTo>
                  <a:lnTo>
                    <a:pt x="564" y="6452"/>
                  </a:lnTo>
                  <a:close/>
                  <a:moveTo>
                    <a:pt x="1" y="7621"/>
                  </a:moveTo>
                  <a:lnTo>
                    <a:pt x="1" y="8574"/>
                  </a:lnTo>
                  <a:lnTo>
                    <a:pt x="564" y="8574"/>
                  </a:lnTo>
                  <a:lnTo>
                    <a:pt x="564" y="7621"/>
                  </a:lnTo>
                  <a:close/>
                  <a:moveTo>
                    <a:pt x="1" y="9137"/>
                  </a:moveTo>
                  <a:lnTo>
                    <a:pt x="1" y="10003"/>
                  </a:lnTo>
                  <a:lnTo>
                    <a:pt x="564" y="10003"/>
                  </a:lnTo>
                  <a:lnTo>
                    <a:pt x="564" y="9137"/>
                  </a:lnTo>
                  <a:close/>
                  <a:moveTo>
                    <a:pt x="1" y="10263"/>
                  </a:moveTo>
                  <a:lnTo>
                    <a:pt x="1" y="11215"/>
                  </a:lnTo>
                  <a:lnTo>
                    <a:pt x="564" y="11215"/>
                  </a:lnTo>
                  <a:lnTo>
                    <a:pt x="564" y="10263"/>
                  </a:lnTo>
                  <a:close/>
                  <a:moveTo>
                    <a:pt x="1" y="11778"/>
                  </a:moveTo>
                  <a:lnTo>
                    <a:pt x="1" y="12688"/>
                  </a:lnTo>
                  <a:lnTo>
                    <a:pt x="564" y="12644"/>
                  </a:lnTo>
                  <a:lnTo>
                    <a:pt x="564" y="11778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8784;p75">
              <a:extLst>
                <a:ext uri="{FF2B5EF4-FFF2-40B4-BE49-F238E27FC236}">
                  <a16:creationId xmlns="" xmlns:a16="http://schemas.microsoft.com/office/drawing/2014/main" id="{5CA851CF-FD59-478F-83A8-17ECA1174852}"/>
                </a:ext>
              </a:extLst>
            </p:cNvPr>
            <p:cNvSpPr/>
            <p:nvPr/>
          </p:nvSpPr>
          <p:spPr>
            <a:xfrm>
              <a:off x="1338469" y="2885510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10"/>
                  </a:lnTo>
                  <a:lnTo>
                    <a:pt x="1" y="910"/>
                  </a:lnTo>
                  <a:lnTo>
                    <a:pt x="564" y="866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8785;p75">
              <a:extLst>
                <a:ext uri="{FF2B5EF4-FFF2-40B4-BE49-F238E27FC236}">
                  <a16:creationId xmlns="" xmlns:a16="http://schemas.microsoft.com/office/drawing/2014/main" id="{594AAAB6-B285-40F1-A694-D5252BAA8D02}"/>
                </a:ext>
              </a:extLst>
            </p:cNvPr>
            <p:cNvSpPr/>
            <p:nvPr/>
          </p:nvSpPr>
          <p:spPr>
            <a:xfrm>
              <a:off x="1338469" y="2844658"/>
              <a:ext cx="15204" cy="25708"/>
            </a:xfrm>
            <a:custGeom>
              <a:avLst/>
              <a:gdLst/>
              <a:ahLst/>
              <a:cxnLst/>
              <a:rect l="l" t="t" r="r" b="b"/>
              <a:pathLst>
                <a:path w="564" h="95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8786;p75">
              <a:extLst>
                <a:ext uri="{FF2B5EF4-FFF2-40B4-BE49-F238E27FC236}">
                  <a16:creationId xmlns="" xmlns:a16="http://schemas.microsoft.com/office/drawing/2014/main" id="{65EFEB9D-3929-43E4-98D8-09C9E6F0880F}"/>
                </a:ext>
              </a:extLst>
            </p:cNvPr>
            <p:cNvSpPr/>
            <p:nvPr/>
          </p:nvSpPr>
          <p:spPr>
            <a:xfrm>
              <a:off x="1338469" y="2814315"/>
              <a:ext cx="15204" cy="23363"/>
            </a:xfrm>
            <a:custGeom>
              <a:avLst/>
              <a:gdLst/>
              <a:ahLst/>
              <a:cxnLst/>
              <a:rect l="l" t="t" r="r" b="b"/>
              <a:pathLst>
                <a:path w="564" h="867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564" y="86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8787;p75">
              <a:extLst>
                <a:ext uri="{FF2B5EF4-FFF2-40B4-BE49-F238E27FC236}">
                  <a16:creationId xmlns="" xmlns:a16="http://schemas.microsoft.com/office/drawing/2014/main" id="{F22BF2F6-2BDF-4B8A-9450-E2F9B9493AE1}"/>
                </a:ext>
              </a:extLst>
            </p:cNvPr>
            <p:cNvSpPr/>
            <p:nvPr/>
          </p:nvSpPr>
          <p:spPr>
            <a:xfrm>
              <a:off x="1338469" y="2773489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8788;p75">
              <a:extLst>
                <a:ext uri="{FF2B5EF4-FFF2-40B4-BE49-F238E27FC236}">
                  <a16:creationId xmlns="" xmlns:a16="http://schemas.microsoft.com/office/drawing/2014/main" id="{6BED9264-4DBE-43EF-9679-6503648F5191}"/>
                </a:ext>
              </a:extLst>
            </p:cNvPr>
            <p:cNvSpPr/>
            <p:nvPr/>
          </p:nvSpPr>
          <p:spPr>
            <a:xfrm>
              <a:off x="1338469" y="2741988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09"/>
                  </a:lnTo>
                  <a:lnTo>
                    <a:pt x="564" y="909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8789;p75">
              <a:extLst>
                <a:ext uri="{FF2B5EF4-FFF2-40B4-BE49-F238E27FC236}">
                  <a16:creationId xmlns="" xmlns:a16="http://schemas.microsoft.com/office/drawing/2014/main" id="{94AC0639-77CF-4143-AE0A-C0527D7EE668}"/>
                </a:ext>
              </a:extLst>
            </p:cNvPr>
            <p:cNvSpPr/>
            <p:nvPr/>
          </p:nvSpPr>
          <p:spPr>
            <a:xfrm>
              <a:off x="1338469" y="2702294"/>
              <a:ext cx="15204" cy="24549"/>
            </a:xfrm>
            <a:custGeom>
              <a:avLst/>
              <a:gdLst/>
              <a:ahLst/>
              <a:cxnLst/>
              <a:rect l="l" t="t" r="r" b="b"/>
              <a:pathLst>
                <a:path w="564" h="91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8790;p75">
              <a:extLst>
                <a:ext uri="{FF2B5EF4-FFF2-40B4-BE49-F238E27FC236}">
                  <a16:creationId xmlns="" xmlns:a16="http://schemas.microsoft.com/office/drawing/2014/main" id="{9323979C-E47B-476F-A443-18D189BDB4F1}"/>
                </a:ext>
              </a:extLst>
            </p:cNvPr>
            <p:cNvSpPr/>
            <p:nvPr/>
          </p:nvSpPr>
          <p:spPr>
            <a:xfrm>
              <a:off x="1338469" y="2670792"/>
              <a:ext cx="15204" cy="24522"/>
            </a:xfrm>
            <a:custGeom>
              <a:avLst/>
              <a:gdLst/>
              <a:ahLst/>
              <a:cxnLst/>
              <a:rect l="l" t="t" r="r" b="b"/>
              <a:pathLst>
                <a:path w="564" h="910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910"/>
                  </a:lnTo>
                  <a:lnTo>
                    <a:pt x="564" y="910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8791;p75">
              <a:extLst>
                <a:ext uri="{FF2B5EF4-FFF2-40B4-BE49-F238E27FC236}">
                  <a16:creationId xmlns="" xmlns:a16="http://schemas.microsoft.com/office/drawing/2014/main" id="{D8E30663-2079-42FE-80ED-BF91EEEF2FE2}"/>
                </a:ext>
              </a:extLst>
            </p:cNvPr>
            <p:cNvSpPr/>
            <p:nvPr/>
          </p:nvSpPr>
          <p:spPr>
            <a:xfrm>
              <a:off x="1338469" y="2629967"/>
              <a:ext cx="15204" cy="25681"/>
            </a:xfrm>
            <a:custGeom>
              <a:avLst/>
              <a:gdLst/>
              <a:ahLst/>
              <a:cxnLst/>
              <a:rect l="l" t="t" r="r" b="b"/>
              <a:pathLst>
                <a:path w="564" h="953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564" y="95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8792;p75">
              <a:extLst>
                <a:ext uri="{FF2B5EF4-FFF2-40B4-BE49-F238E27FC236}">
                  <a16:creationId xmlns="" xmlns:a16="http://schemas.microsoft.com/office/drawing/2014/main" id="{642FCC4F-C3E9-48BD-BFCF-B5BBB83F5892}"/>
                </a:ext>
              </a:extLst>
            </p:cNvPr>
            <p:cNvSpPr/>
            <p:nvPr/>
          </p:nvSpPr>
          <p:spPr>
            <a:xfrm>
              <a:off x="1339656" y="2598438"/>
              <a:ext cx="14018" cy="25708"/>
            </a:xfrm>
            <a:custGeom>
              <a:avLst/>
              <a:gdLst/>
              <a:ahLst/>
              <a:cxnLst/>
              <a:rect l="l" t="t" r="r" b="b"/>
              <a:pathLst>
                <a:path w="520" h="954" fill="none" extrusionOk="0">
                  <a:moveTo>
                    <a:pt x="520" y="1"/>
                  </a:moveTo>
                  <a:lnTo>
                    <a:pt x="217" y="1"/>
                  </a:lnTo>
                  <a:lnTo>
                    <a:pt x="217" y="1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0" y="954"/>
                  </a:lnTo>
                  <a:lnTo>
                    <a:pt x="520" y="95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8793;p75">
              <a:extLst>
                <a:ext uri="{FF2B5EF4-FFF2-40B4-BE49-F238E27FC236}">
                  <a16:creationId xmlns="" xmlns:a16="http://schemas.microsoft.com/office/drawing/2014/main" id="{583D16AC-0D8C-4B09-B68A-CCBB4B765074}"/>
                </a:ext>
              </a:extLst>
            </p:cNvPr>
            <p:cNvSpPr/>
            <p:nvPr/>
          </p:nvSpPr>
          <p:spPr>
            <a:xfrm>
              <a:off x="1348983" y="2568122"/>
              <a:ext cx="4691" cy="15171"/>
            </a:xfrm>
            <a:custGeom>
              <a:avLst/>
              <a:gdLst/>
              <a:ahLst/>
              <a:cxnLst/>
              <a:rect l="l" t="t" r="r" b="b"/>
              <a:pathLst>
                <a:path w="174" h="563" fill="none" extrusionOk="0">
                  <a:moveTo>
                    <a:pt x="174" y="0"/>
                  </a:moveTo>
                  <a:lnTo>
                    <a:pt x="174" y="0"/>
                  </a:lnTo>
                  <a:lnTo>
                    <a:pt x="0" y="563"/>
                  </a:lnTo>
                  <a:lnTo>
                    <a:pt x="174" y="563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8794;p75">
              <a:extLst>
                <a:ext uri="{FF2B5EF4-FFF2-40B4-BE49-F238E27FC236}">
                  <a16:creationId xmlns="" xmlns:a16="http://schemas.microsoft.com/office/drawing/2014/main" id="{0F24BDAD-7F32-4A02-8C34-13D5A7C489AB}"/>
                </a:ext>
              </a:extLst>
            </p:cNvPr>
            <p:cNvSpPr/>
            <p:nvPr/>
          </p:nvSpPr>
          <p:spPr>
            <a:xfrm>
              <a:off x="1306956" y="2774648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8795;p75">
              <a:extLst>
                <a:ext uri="{FF2B5EF4-FFF2-40B4-BE49-F238E27FC236}">
                  <a16:creationId xmlns="" xmlns:a16="http://schemas.microsoft.com/office/drawing/2014/main" id="{9B72BB57-AA94-491B-A4D3-82776F114FA4}"/>
                </a:ext>
              </a:extLst>
            </p:cNvPr>
            <p:cNvSpPr/>
            <p:nvPr/>
          </p:nvSpPr>
          <p:spPr>
            <a:xfrm>
              <a:off x="1306956" y="2774648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8796;p75">
              <a:extLst>
                <a:ext uri="{FF2B5EF4-FFF2-40B4-BE49-F238E27FC236}">
                  <a16:creationId xmlns="" xmlns:a16="http://schemas.microsoft.com/office/drawing/2014/main" id="{019FD196-7E08-47E8-93BD-D838F9693D1C}"/>
                </a:ext>
              </a:extLst>
            </p:cNvPr>
            <p:cNvSpPr/>
            <p:nvPr/>
          </p:nvSpPr>
          <p:spPr>
            <a:xfrm>
              <a:off x="1306956" y="2741988"/>
              <a:ext cx="7036" cy="169203"/>
            </a:xfrm>
            <a:custGeom>
              <a:avLst/>
              <a:gdLst/>
              <a:ahLst/>
              <a:cxnLst/>
              <a:rect l="l" t="t" r="r" b="b"/>
              <a:pathLst>
                <a:path w="261" h="6279" extrusionOk="0">
                  <a:moveTo>
                    <a:pt x="260" y="0"/>
                  </a:moveTo>
                  <a:lnTo>
                    <a:pt x="95" y="909"/>
                  </a:lnTo>
                  <a:lnTo>
                    <a:pt x="260" y="909"/>
                  </a:lnTo>
                  <a:lnTo>
                    <a:pt x="260" y="0"/>
                  </a:lnTo>
                  <a:close/>
                  <a:moveTo>
                    <a:pt x="87" y="909"/>
                  </a:moveTo>
                  <a:lnTo>
                    <a:pt x="73" y="996"/>
                  </a:lnTo>
                  <a:lnTo>
                    <a:pt x="73" y="996"/>
                  </a:lnTo>
                  <a:lnTo>
                    <a:pt x="87" y="953"/>
                  </a:lnTo>
                  <a:lnTo>
                    <a:pt x="95" y="909"/>
                  </a:lnTo>
                  <a:close/>
                  <a:moveTo>
                    <a:pt x="73" y="996"/>
                  </a:moveTo>
                  <a:lnTo>
                    <a:pt x="44" y="1083"/>
                  </a:lnTo>
                  <a:lnTo>
                    <a:pt x="44" y="1169"/>
                  </a:lnTo>
                  <a:lnTo>
                    <a:pt x="73" y="996"/>
                  </a:lnTo>
                  <a:close/>
                  <a:moveTo>
                    <a:pt x="44" y="1169"/>
                  </a:moveTo>
                  <a:lnTo>
                    <a:pt x="1" y="1213"/>
                  </a:lnTo>
                  <a:lnTo>
                    <a:pt x="1" y="1299"/>
                  </a:lnTo>
                  <a:lnTo>
                    <a:pt x="1" y="2122"/>
                  </a:lnTo>
                  <a:lnTo>
                    <a:pt x="260" y="2122"/>
                  </a:lnTo>
                  <a:lnTo>
                    <a:pt x="260" y="1169"/>
                  </a:lnTo>
                  <a:close/>
                  <a:moveTo>
                    <a:pt x="1" y="2685"/>
                  </a:moveTo>
                  <a:lnTo>
                    <a:pt x="1" y="3551"/>
                  </a:lnTo>
                  <a:lnTo>
                    <a:pt x="260" y="3551"/>
                  </a:lnTo>
                  <a:lnTo>
                    <a:pt x="260" y="2685"/>
                  </a:lnTo>
                  <a:close/>
                  <a:moveTo>
                    <a:pt x="1" y="3811"/>
                  </a:moveTo>
                  <a:lnTo>
                    <a:pt x="1" y="4763"/>
                  </a:lnTo>
                  <a:lnTo>
                    <a:pt x="260" y="4763"/>
                  </a:lnTo>
                  <a:lnTo>
                    <a:pt x="260" y="3811"/>
                  </a:lnTo>
                  <a:close/>
                  <a:moveTo>
                    <a:pt x="1" y="5326"/>
                  </a:moveTo>
                  <a:lnTo>
                    <a:pt x="1" y="6279"/>
                  </a:lnTo>
                  <a:lnTo>
                    <a:pt x="260" y="6279"/>
                  </a:lnTo>
                  <a:lnTo>
                    <a:pt x="260" y="5326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8797;p75">
              <a:extLst>
                <a:ext uri="{FF2B5EF4-FFF2-40B4-BE49-F238E27FC236}">
                  <a16:creationId xmlns="" xmlns:a16="http://schemas.microsoft.com/office/drawing/2014/main" id="{E9C476B7-AEBA-4E7F-8CD2-EB0053F3023E}"/>
                </a:ext>
              </a:extLst>
            </p:cNvPr>
            <p:cNvSpPr/>
            <p:nvPr/>
          </p:nvSpPr>
          <p:spPr>
            <a:xfrm>
              <a:off x="1306956" y="2885510"/>
              <a:ext cx="7036" cy="25681"/>
            </a:xfrm>
            <a:custGeom>
              <a:avLst/>
              <a:gdLst/>
              <a:ahLst/>
              <a:cxnLst/>
              <a:rect l="l" t="t" r="r" b="b"/>
              <a:pathLst>
                <a:path w="261" h="953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8798;p75">
              <a:extLst>
                <a:ext uri="{FF2B5EF4-FFF2-40B4-BE49-F238E27FC236}">
                  <a16:creationId xmlns="" xmlns:a16="http://schemas.microsoft.com/office/drawing/2014/main" id="{5EF2C7A2-2BE2-4D46-BC94-49A2FEAC390C}"/>
                </a:ext>
              </a:extLst>
            </p:cNvPr>
            <p:cNvSpPr/>
            <p:nvPr/>
          </p:nvSpPr>
          <p:spPr>
            <a:xfrm>
              <a:off x="1306956" y="2844658"/>
              <a:ext cx="7036" cy="25708"/>
            </a:xfrm>
            <a:custGeom>
              <a:avLst/>
              <a:gdLst/>
              <a:ahLst/>
              <a:cxnLst/>
              <a:rect l="l" t="t" r="r" b="b"/>
              <a:pathLst>
                <a:path w="261" h="95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953"/>
                  </a:lnTo>
                  <a:lnTo>
                    <a:pt x="260" y="95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8799;p75">
              <a:extLst>
                <a:ext uri="{FF2B5EF4-FFF2-40B4-BE49-F238E27FC236}">
                  <a16:creationId xmlns="" xmlns:a16="http://schemas.microsoft.com/office/drawing/2014/main" id="{48093C77-5B61-4C3C-BF57-A482552B9B02}"/>
                </a:ext>
              </a:extLst>
            </p:cNvPr>
            <p:cNvSpPr/>
            <p:nvPr/>
          </p:nvSpPr>
          <p:spPr>
            <a:xfrm>
              <a:off x="1306956" y="2814315"/>
              <a:ext cx="7036" cy="23363"/>
            </a:xfrm>
            <a:custGeom>
              <a:avLst/>
              <a:gdLst/>
              <a:ahLst/>
              <a:cxnLst/>
              <a:rect l="l" t="t" r="r" b="b"/>
              <a:pathLst>
                <a:path w="261" h="867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867"/>
                  </a:lnTo>
                  <a:lnTo>
                    <a:pt x="260" y="86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8800;p75">
              <a:extLst>
                <a:ext uri="{FF2B5EF4-FFF2-40B4-BE49-F238E27FC236}">
                  <a16:creationId xmlns="" xmlns:a16="http://schemas.microsoft.com/office/drawing/2014/main" id="{C87C02EA-913D-4F00-BF0C-5752EE130F4B}"/>
                </a:ext>
              </a:extLst>
            </p:cNvPr>
            <p:cNvSpPr/>
            <p:nvPr/>
          </p:nvSpPr>
          <p:spPr>
            <a:xfrm>
              <a:off x="1306956" y="2741988"/>
              <a:ext cx="7036" cy="57183"/>
            </a:xfrm>
            <a:custGeom>
              <a:avLst/>
              <a:gdLst/>
              <a:ahLst/>
              <a:cxnLst/>
              <a:rect l="l" t="t" r="r" b="b"/>
              <a:pathLst>
                <a:path w="261" h="2122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87" y="953"/>
                  </a:lnTo>
                  <a:lnTo>
                    <a:pt x="87" y="953"/>
                  </a:lnTo>
                  <a:lnTo>
                    <a:pt x="44" y="1083"/>
                  </a:lnTo>
                  <a:lnTo>
                    <a:pt x="44" y="1169"/>
                  </a:lnTo>
                  <a:lnTo>
                    <a:pt x="44" y="1169"/>
                  </a:lnTo>
                  <a:lnTo>
                    <a:pt x="1" y="1213"/>
                  </a:lnTo>
                  <a:lnTo>
                    <a:pt x="1" y="1213"/>
                  </a:lnTo>
                  <a:lnTo>
                    <a:pt x="1" y="1299"/>
                  </a:lnTo>
                  <a:lnTo>
                    <a:pt x="1" y="1299"/>
                  </a:lnTo>
                  <a:lnTo>
                    <a:pt x="1" y="1299"/>
                  </a:lnTo>
                  <a:lnTo>
                    <a:pt x="1" y="2122"/>
                  </a:lnTo>
                  <a:lnTo>
                    <a:pt x="260" y="2122"/>
                  </a:lnTo>
                  <a:lnTo>
                    <a:pt x="260" y="1169"/>
                  </a:lnTo>
                  <a:lnTo>
                    <a:pt x="44" y="1169"/>
                  </a:lnTo>
                  <a:lnTo>
                    <a:pt x="44" y="1169"/>
                  </a:lnTo>
                  <a:lnTo>
                    <a:pt x="87" y="909"/>
                  </a:lnTo>
                  <a:lnTo>
                    <a:pt x="260" y="90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8801;p75">
              <a:extLst>
                <a:ext uri="{FF2B5EF4-FFF2-40B4-BE49-F238E27FC236}">
                  <a16:creationId xmlns="" xmlns:a16="http://schemas.microsoft.com/office/drawing/2014/main" id="{A1062FAC-02A2-4856-9506-6D2C8ED30E97}"/>
                </a:ext>
              </a:extLst>
            </p:cNvPr>
            <p:cNvSpPr/>
            <p:nvPr/>
          </p:nvSpPr>
          <p:spPr>
            <a:xfrm>
              <a:off x="1338469" y="291000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extrusionOk="0">
                  <a:moveTo>
                    <a:pt x="261" y="1"/>
                  </a:moveTo>
                  <a:lnTo>
                    <a:pt x="1" y="44"/>
                  </a:lnTo>
                  <a:lnTo>
                    <a:pt x="261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8802;p75">
              <a:extLst>
                <a:ext uri="{FF2B5EF4-FFF2-40B4-BE49-F238E27FC236}">
                  <a16:creationId xmlns="" xmlns:a16="http://schemas.microsoft.com/office/drawing/2014/main" id="{F79DBA30-7784-4AF9-8605-1E6B17A26208}"/>
                </a:ext>
              </a:extLst>
            </p:cNvPr>
            <p:cNvSpPr/>
            <p:nvPr/>
          </p:nvSpPr>
          <p:spPr>
            <a:xfrm>
              <a:off x="1338469" y="2910005"/>
              <a:ext cx="7036" cy="1186"/>
            </a:xfrm>
            <a:custGeom>
              <a:avLst/>
              <a:gdLst/>
              <a:ahLst/>
              <a:cxnLst/>
              <a:rect l="l" t="t" r="r" b="b"/>
              <a:pathLst>
                <a:path w="261" h="44" fill="none" extrusionOk="0">
                  <a:moveTo>
                    <a:pt x="261" y="1"/>
                  </a:moveTo>
                  <a:lnTo>
                    <a:pt x="1" y="44"/>
                  </a:lnTo>
                  <a:lnTo>
                    <a:pt x="261" y="4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8803;p75">
              <a:extLst>
                <a:ext uri="{FF2B5EF4-FFF2-40B4-BE49-F238E27FC236}">
                  <a16:creationId xmlns="" xmlns:a16="http://schemas.microsoft.com/office/drawing/2014/main" id="{E98F4737-1276-492B-9648-C70E680B866B}"/>
                </a:ext>
              </a:extLst>
            </p:cNvPr>
            <p:cNvSpPr/>
            <p:nvPr/>
          </p:nvSpPr>
          <p:spPr>
            <a:xfrm>
              <a:off x="1313965" y="2911164"/>
              <a:ext cx="24531" cy="1213"/>
            </a:xfrm>
            <a:custGeom>
              <a:avLst/>
              <a:gdLst/>
              <a:ahLst/>
              <a:cxnLst/>
              <a:rect l="l" t="t" r="r" b="b"/>
              <a:pathLst>
                <a:path w="910" h="45" extrusionOk="0">
                  <a:moveTo>
                    <a:pt x="0" y="1"/>
                  </a:moveTo>
                  <a:lnTo>
                    <a:pt x="0" y="4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8804;p75">
              <a:extLst>
                <a:ext uri="{FF2B5EF4-FFF2-40B4-BE49-F238E27FC236}">
                  <a16:creationId xmlns="" xmlns:a16="http://schemas.microsoft.com/office/drawing/2014/main" id="{823073C7-8FF2-4D6F-9D23-410A1169B0CD}"/>
                </a:ext>
              </a:extLst>
            </p:cNvPr>
            <p:cNvSpPr/>
            <p:nvPr/>
          </p:nvSpPr>
          <p:spPr>
            <a:xfrm>
              <a:off x="1313965" y="2911164"/>
              <a:ext cx="24531" cy="1213"/>
            </a:xfrm>
            <a:custGeom>
              <a:avLst/>
              <a:gdLst/>
              <a:ahLst/>
              <a:cxnLst/>
              <a:rect l="l" t="t" r="r" b="b"/>
              <a:pathLst>
                <a:path w="910" h="45" fill="none" extrusionOk="0">
                  <a:moveTo>
                    <a:pt x="910" y="1"/>
                  </a:moveTo>
                  <a:lnTo>
                    <a:pt x="520" y="1"/>
                  </a:lnTo>
                  <a:lnTo>
                    <a:pt x="52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8805;p75">
              <a:extLst>
                <a:ext uri="{FF2B5EF4-FFF2-40B4-BE49-F238E27FC236}">
                  <a16:creationId xmlns="" xmlns:a16="http://schemas.microsoft.com/office/drawing/2014/main" id="{AB542DD5-E47A-4CB7-8087-699EB5E6C450}"/>
                </a:ext>
              </a:extLst>
            </p:cNvPr>
            <p:cNvSpPr/>
            <p:nvPr/>
          </p:nvSpPr>
          <p:spPr>
            <a:xfrm>
              <a:off x="1288275" y="2912350"/>
              <a:ext cx="10540" cy="1186"/>
            </a:xfrm>
            <a:custGeom>
              <a:avLst/>
              <a:gdLst/>
              <a:ahLst/>
              <a:cxnLst/>
              <a:rect l="l" t="t" r="r" b="b"/>
              <a:pathLst>
                <a:path w="391" h="44" extrusionOk="0">
                  <a:moveTo>
                    <a:pt x="1" y="0"/>
                  </a:moveTo>
                  <a:lnTo>
                    <a:pt x="1" y="43"/>
                  </a:lnTo>
                  <a:lnTo>
                    <a:pt x="390" y="43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8806;p75">
              <a:extLst>
                <a:ext uri="{FF2B5EF4-FFF2-40B4-BE49-F238E27FC236}">
                  <a16:creationId xmlns="" xmlns:a16="http://schemas.microsoft.com/office/drawing/2014/main" id="{F9C3D163-66F7-4647-AF17-803AC57F7697}"/>
                </a:ext>
              </a:extLst>
            </p:cNvPr>
            <p:cNvSpPr/>
            <p:nvPr/>
          </p:nvSpPr>
          <p:spPr>
            <a:xfrm>
              <a:off x="1288275" y="2912350"/>
              <a:ext cx="10540" cy="1186"/>
            </a:xfrm>
            <a:custGeom>
              <a:avLst/>
              <a:gdLst/>
              <a:ahLst/>
              <a:cxnLst/>
              <a:rect l="l" t="t" r="r" b="b"/>
              <a:pathLst>
                <a:path w="391" h="44" fill="none" extrusionOk="0">
                  <a:moveTo>
                    <a:pt x="390" y="0"/>
                  </a:moveTo>
                  <a:lnTo>
                    <a:pt x="390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390" y="43"/>
                  </a:lnTo>
                  <a:lnTo>
                    <a:pt x="3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8807;p75">
              <a:extLst>
                <a:ext uri="{FF2B5EF4-FFF2-40B4-BE49-F238E27FC236}">
                  <a16:creationId xmlns="" xmlns:a16="http://schemas.microsoft.com/office/drawing/2014/main" id="{41281B28-8AAB-4D25-A905-3103FCA278CF}"/>
                </a:ext>
              </a:extLst>
            </p:cNvPr>
            <p:cNvSpPr/>
            <p:nvPr/>
          </p:nvSpPr>
          <p:spPr>
            <a:xfrm>
              <a:off x="1298788" y="291235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8808;p75">
              <a:extLst>
                <a:ext uri="{FF2B5EF4-FFF2-40B4-BE49-F238E27FC236}">
                  <a16:creationId xmlns="" xmlns:a16="http://schemas.microsoft.com/office/drawing/2014/main" id="{65D4EC4B-61F4-456A-ACBA-7D692622E5BA}"/>
                </a:ext>
              </a:extLst>
            </p:cNvPr>
            <p:cNvSpPr/>
            <p:nvPr/>
          </p:nvSpPr>
          <p:spPr>
            <a:xfrm>
              <a:off x="1298788" y="291235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8809;p75">
              <a:extLst>
                <a:ext uri="{FF2B5EF4-FFF2-40B4-BE49-F238E27FC236}">
                  <a16:creationId xmlns="" xmlns:a16="http://schemas.microsoft.com/office/drawing/2014/main" id="{4AA082BE-2A6B-4397-B82C-390D51DC6EC5}"/>
                </a:ext>
              </a:extLst>
            </p:cNvPr>
            <p:cNvSpPr/>
            <p:nvPr/>
          </p:nvSpPr>
          <p:spPr>
            <a:xfrm>
              <a:off x="1298788" y="2912350"/>
              <a:ext cx="8195" cy="1186"/>
            </a:xfrm>
            <a:custGeom>
              <a:avLst/>
              <a:gdLst/>
              <a:ahLst/>
              <a:cxnLst/>
              <a:rect l="l" t="t" r="r" b="b"/>
              <a:pathLst>
                <a:path w="304" h="44" extrusionOk="0">
                  <a:moveTo>
                    <a:pt x="44" y="0"/>
                  </a:moveTo>
                  <a:lnTo>
                    <a:pt x="0" y="43"/>
                  </a:lnTo>
                  <a:lnTo>
                    <a:pt x="304" y="4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8810;p75">
              <a:extLst>
                <a:ext uri="{FF2B5EF4-FFF2-40B4-BE49-F238E27FC236}">
                  <a16:creationId xmlns="" xmlns:a16="http://schemas.microsoft.com/office/drawing/2014/main" id="{1EB9F875-2C1F-4721-8DFA-3907051F11CA}"/>
                </a:ext>
              </a:extLst>
            </p:cNvPr>
            <p:cNvSpPr/>
            <p:nvPr/>
          </p:nvSpPr>
          <p:spPr>
            <a:xfrm>
              <a:off x="1298788" y="2912350"/>
              <a:ext cx="8195" cy="1186"/>
            </a:xfrm>
            <a:custGeom>
              <a:avLst/>
              <a:gdLst/>
              <a:ahLst/>
              <a:cxnLst/>
              <a:rect l="l" t="t" r="r" b="b"/>
              <a:pathLst>
                <a:path w="304" h="44" fill="none" extrusionOk="0">
                  <a:moveTo>
                    <a:pt x="304" y="0"/>
                  </a:moveTo>
                  <a:lnTo>
                    <a:pt x="304" y="0"/>
                  </a:lnTo>
                  <a:lnTo>
                    <a:pt x="44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304" y="43"/>
                  </a:lnTo>
                  <a:lnTo>
                    <a:pt x="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8811;p75">
              <a:extLst>
                <a:ext uri="{FF2B5EF4-FFF2-40B4-BE49-F238E27FC236}">
                  <a16:creationId xmlns="" xmlns:a16="http://schemas.microsoft.com/office/drawing/2014/main" id="{57C53E8D-C4E9-480E-9ADA-2722568EFC0B}"/>
                </a:ext>
              </a:extLst>
            </p:cNvPr>
            <p:cNvSpPr/>
            <p:nvPr/>
          </p:nvSpPr>
          <p:spPr>
            <a:xfrm>
              <a:off x="1288275" y="2911164"/>
              <a:ext cx="18709" cy="1213"/>
            </a:xfrm>
            <a:custGeom>
              <a:avLst/>
              <a:gdLst/>
              <a:ahLst/>
              <a:cxnLst/>
              <a:rect l="l" t="t" r="r" b="b"/>
              <a:pathLst>
                <a:path w="694" h="45" extrusionOk="0">
                  <a:moveTo>
                    <a:pt x="1" y="1"/>
                  </a:moveTo>
                  <a:lnTo>
                    <a:pt x="1" y="44"/>
                  </a:lnTo>
                  <a:lnTo>
                    <a:pt x="694" y="4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8812;p75">
              <a:extLst>
                <a:ext uri="{FF2B5EF4-FFF2-40B4-BE49-F238E27FC236}">
                  <a16:creationId xmlns="" xmlns:a16="http://schemas.microsoft.com/office/drawing/2014/main" id="{7A52C243-2728-466D-8D3B-DFE3D56DF19B}"/>
                </a:ext>
              </a:extLst>
            </p:cNvPr>
            <p:cNvSpPr/>
            <p:nvPr/>
          </p:nvSpPr>
          <p:spPr>
            <a:xfrm>
              <a:off x="1288275" y="2911164"/>
              <a:ext cx="18709" cy="1213"/>
            </a:xfrm>
            <a:custGeom>
              <a:avLst/>
              <a:gdLst/>
              <a:ahLst/>
              <a:cxnLst/>
              <a:rect l="l" t="t" r="r" b="b"/>
              <a:pathLst>
                <a:path w="694" h="45" fill="none" extrusionOk="0">
                  <a:moveTo>
                    <a:pt x="69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434" y="44"/>
                  </a:lnTo>
                  <a:lnTo>
                    <a:pt x="434" y="44"/>
                  </a:lnTo>
                  <a:lnTo>
                    <a:pt x="694" y="44"/>
                  </a:lnTo>
                  <a:lnTo>
                    <a:pt x="6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8813;p75">
              <a:extLst>
                <a:ext uri="{FF2B5EF4-FFF2-40B4-BE49-F238E27FC236}">
                  <a16:creationId xmlns="" xmlns:a16="http://schemas.microsoft.com/office/drawing/2014/main" id="{D67B39CD-D2E1-4FAD-8E80-61C42215DA7D}"/>
                </a:ext>
              </a:extLst>
            </p:cNvPr>
            <p:cNvSpPr/>
            <p:nvPr/>
          </p:nvSpPr>
          <p:spPr>
            <a:xfrm>
              <a:off x="1313965" y="2911164"/>
              <a:ext cx="14045" cy="27"/>
            </a:xfrm>
            <a:custGeom>
              <a:avLst/>
              <a:gdLst/>
              <a:ahLst/>
              <a:cxnLst/>
              <a:rect l="l" t="t" r="r" b="b"/>
              <a:pathLst>
                <a:path w="521" h="1" fill="none" extrusionOk="0">
                  <a:moveTo>
                    <a:pt x="52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8814;p75">
              <a:extLst>
                <a:ext uri="{FF2B5EF4-FFF2-40B4-BE49-F238E27FC236}">
                  <a16:creationId xmlns="" xmlns:a16="http://schemas.microsoft.com/office/drawing/2014/main" id="{81928D27-3520-489A-9426-7020C247086A}"/>
                </a:ext>
              </a:extLst>
            </p:cNvPr>
            <p:cNvSpPr/>
            <p:nvPr/>
          </p:nvSpPr>
          <p:spPr>
            <a:xfrm>
              <a:off x="1306956" y="2911164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60" y="1"/>
                  </a:moveTo>
                  <a:lnTo>
                    <a:pt x="1" y="44"/>
                  </a:lnTo>
                  <a:lnTo>
                    <a:pt x="1" y="87"/>
                  </a:lnTo>
                  <a:lnTo>
                    <a:pt x="260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8815;p75">
              <a:extLst>
                <a:ext uri="{FF2B5EF4-FFF2-40B4-BE49-F238E27FC236}">
                  <a16:creationId xmlns="" xmlns:a16="http://schemas.microsoft.com/office/drawing/2014/main" id="{F51FDBDA-FEFD-41DC-BD09-8BF358018ABC}"/>
                </a:ext>
              </a:extLst>
            </p:cNvPr>
            <p:cNvSpPr/>
            <p:nvPr/>
          </p:nvSpPr>
          <p:spPr>
            <a:xfrm>
              <a:off x="1306956" y="2911164"/>
              <a:ext cx="7036" cy="2371"/>
            </a:xfrm>
            <a:custGeom>
              <a:avLst/>
              <a:gdLst/>
              <a:ahLst/>
              <a:cxnLst/>
              <a:rect l="l" t="t" r="r" b="b"/>
              <a:pathLst>
                <a:path w="261" h="88" fill="none" extrusionOk="0">
                  <a:moveTo>
                    <a:pt x="260" y="1"/>
                  </a:moveTo>
                  <a:lnTo>
                    <a:pt x="260" y="1"/>
                  </a:lnTo>
                  <a:lnTo>
                    <a:pt x="1" y="44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260" y="4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8816;p75">
              <a:extLst>
                <a:ext uri="{FF2B5EF4-FFF2-40B4-BE49-F238E27FC236}">
                  <a16:creationId xmlns="" xmlns:a16="http://schemas.microsoft.com/office/drawing/2014/main" id="{52267589-7A09-4B43-BFA7-BB95891CA48D}"/>
                </a:ext>
              </a:extLst>
            </p:cNvPr>
            <p:cNvSpPr/>
            <p:nvPr/>
          </p:nvSpPr>
          <p:spPr>
            <a:xfrm>
              <a:off x="1306956" y="291116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extrusionOk="0">
                  <a:moveTo>
                    <a:pt x="1" y="1"/>
                  </a:moveTo>
                  <a:lnTo>
                    <a:pt x="1" y="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8817;p75">
              <a:extLst>
                <a:ext uri="{FF2B5EF4-FFF2-40B4-BE49-F238E27FC236}">
                  <a16:creationId xmlns="" xmlns:a16="http://schemas.microsoft.com/office/drawing/2014/main" id="{175F557D-C279-4CE8-A801-1D6F1AA034F4}"/>
                </a:ext>
              </a:extLst>
            </p:cNvPr>
            <p:cNvSpPr/>
            <p:nvPr/>
          </p:nvSpPr>
          <p:spPr>
            <a:xfrm>
              <a:off x="1306956" y="2911164"/>
              <a:ext cx="7036" cy="1213"/>
            </a:xfrm>
            <a:custGeom>
              <a:avLst/>
              <a:gdLst/>
              <a:ahLst/>
              <a:cxnLst/>
              <a:rect l="l" t="t" r="r" b="b"/>
              <a:pathLst>
                <a:path w="261" h="45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60" y="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8818;p75">
              <a:extLst>
                <a:ext uri="{FF2B5EF4-FFF2-40B4-BE49-F238E27FC236}">
                  <a16:creationId xmlns="" xmlns:a16="http://schemas.microsoft.com/office/drawing/2014/main" id="{9B2786A9-F7D3-4147-BECC-A8350F251A5C}"/>
                </a:ext>
              </a:extLst>
            </p:cNvPr>
            <p:cNvSpPr/>
            <p:nvPr/>
          </p:nvSpPr>
          <p:spPr>
            <a:xfrm>
              <a:off x="1758710" y="2870339"/>
              <a:ext cx="27" cy="3530"/>
            </a:xfrm>
            <a:custGeom>
              <a:avLst/>
              <a:gdLst/>
              <a:ahLst/>
              <a:cxnLst/>
              <a:rect l="l" t="t" r="r" b="b"/>
              <a:pathLst>
                <a:path w="1" h="131" extrusionOk="0">
                  <a:moveTo>
                    <a:pt x="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8819;p75">
              <a:extLst>
                <a:ext uri="{FF2B5EF4-FFF2-40B4-BE49-F238E27FC236}">
                  <a16:creationId xmlns="" xmlns:a16="http://schemas.microsoft.com/office/drawing/2014/main" id="{EC6BC50E-1BC2-4EBB-95B1-64842713081E}"/>
                </a:ext>
              </a:extLst>
            </p:cNvPr>
            <p:cNvSpPr/>
            <p:nvPr/>
          </p:nvSpPr>
          <p:spPr>
            <a:xfrm>
              <a:off x="1758710" y="2870339"/>
              <a:ext cx="27" cy="3530"/>
            </a:xfrm>
            <a:custGeom>
              <a:avLst/>
              <a:gdLst/>
              <a:ahLst/>
              <a:cxnLst/>
              <a:rect l="l" t="t" r="r" b="b"/>
              <a:pathLst>
                <a:path w="1" h="13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8820;p75">
              <a:extLst>
                <a:ext uri="{FF2B5EF4-FFF2-40B4-BE49-F238E27FC236}">
                  <a16:creationId xmlns="" xmlns:a16="http://schemas.microsoft.com/office/drawing/2014/main" id="{6FE8CA1A-C298-40AC-898E-8C7A883CF007}"/>
                </a:ext>
              </a:extLst>
            </p:cNvPr>
            <p:cNvSpPr/>
            <p:nvPr/>
          </p:nvSpPr>
          <p:spPr>
            <a:xfrm>
              <a:off x="1745878" y="2875000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extrusionOk="0">
                  <a:moveTo>
                    <a:pt x="260" y="0"/>
                  </a:moveTo>
                  <a:lnTo>
                    <a:pt x="26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8821;p75">
              <a:extLst>
                <a:ext uri="{FF2B5EF4-FFF2-40B4-BE49-F238E27FC236}">
                  <a16:creationId xmlns="" xmlns:a16="http://schemas.microsoft.com/office/drawing/2014/main" id="{BD8AF6EF-8307-49BC-9680-C252D632DAFB}"/>
                </a:ext>
              </a:extLst>
            </p:cNvPr>
            <p:cNvSpPr/>
            <p:nvPr/>
          </p:nvSpPr>
          <p:spPr>
            <a:xfrm>
              <a:off x="1745878" y="2875000"/>
              <a:ext cx="7009" cy="1186"/>
            </a:xfrm>
            <a:custGeom>
              <a:avLst/>
              <a:gdLst/>
              <a:ahLst/>
              <a:cxnLst/>
              <a:rect l="l" t="t" r="r" b="b"/>
              <a:pathLst>
                <a:path w="260" h="44" fill="none" extrusionOk="0">
                  <a:moveTo>
                    <a:pt x="260" y="0"/>
                  </a:moveTo>
                  <a:lnTo>
                    <a:pt x="26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8822;p75">
              <a:extLst>
                <a:ext uri="{FF2B5EF4-FFF2-40B4-BE49-F238E27FC236}">
                  <a16:creationId xmlns="" xmlns:a16="http://schemas.microsoft.com/office/drawing/2014/main" id="{9A72EBDB-C9D0-4656-9AD5-602DD2A2B6E0}"/>
                </a:ext>
              </a:extLst>
            </p:cNvPr>
            <p:cNvSpPr/>
            <p:nvPr/>
          </p:nvSpPr>
          <p:spPr>
            <a:xfrm>
              <a:off x="1289461" y="2879662"/>
              <a:ext cx="1186" cy="5875"/>
            </a:xfrm>
            <a:custGeom>
              <a:avLst/>
              <a:gdLst/>
              <a:ahLst/>
              <a:cxnLst/>
              <a:rect l="l" t="t" r="r" b="b"/>
              <a:pathLst>
                <a:path w="44" h="218" extrusionOk="0">
                  <a:moveTo>
                    <a:pt x="43" y="1"/>
                  </a:moveTo>
                  <a:lnTo>
                    <a:pt x="43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8823;p75">
              <a:extLst>
                <a:ext uri="{FF2B5EF4-FFF2-40B4-BE49-F238E27FC236}">
                  <a16:creationId xmlns="" xmlns:a16="http://schemas.microsoft.com/office/drawing/2014/main" id="{8E02A433-987B-463F-9F9E-A41C7A9E0C6B}"/>
                </a:ext>
              </a:extLst>
            </p:cNvPr>
            <p:cNvSpPr/>
            <p:nvPr/>
          </p:nvSpPr>
          <p:spPr>
            <a:xfrm>
              <a:off x="1289461" y="2879662"/>
              <a:ext cx="1186" cy="5875"/>
            </a:xfrm>
            <a:custGeom>
              <a:avLst/>
              <a:gdLst/>
              <a:ahLst/>
              <a:cxnLst/>
              <a:rect l="l" t="t" r="r" b="b"/>
              <a:pathLst>
                <a:path w="44" h="21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8824;p75">
              <a:extLst>
                <a:ext uri="{FF2B5EF4-FFF2-40B4-BE49-F238E27FC236}">
                  <a16:creationId xmlns="" xmlns:a16="http://schemas.microsoft.com/office/drawing/2014/main" id="{3159BC12-F58A-4447-B950-2A722535C1B8}"/>
                </a:ext>
              </a:extLst>
            </p:cNvPr>
            <p:cNvSpPr/>
            <p:nvPr/>
          </p:nvSpPr>
          <p:spPr>
            <a:xfrm>
              <a:off x="1289461" y="2870339"/>
              <a:ext cx="469276" cy="15198"/>
            </a:xfrm>
            <a:custGeom>
              <a:avLst/>
              <a:gdLst/>
              <a:ahLst/>
              <a:cxnLst/>
              <a:rect l="l" t="t" r="r" b="b"/>
              <a:pathLst>
                <a:path w="17408" h="564" extrusionOk="0">
                  <a:moveTo>
                    <a:pt x="16845" y="0"/>
                  </a:moveTo>
                  <a:lnTo>
                    <a:pt x="16845" y="217"/>
                  </a:lnTo>
                  <a:lnTo>
                    <a:pt x="16931" y="217"/>
                  </a:lnTo>
                  <a:lnTo>
                    <a:pt x="17191" y="173"/>
                  </a:lnTo>
                  <a:lnTo>
                    <a:pt x="17407" y="130"/>
                  </a:lnTo>
                  <a:lnTo>
                    <a:pt x="17407" y="0"/>
                  </a:lnTo>
                  <a:close/>
                  <a:moveTo>
                    <a:pt x="15675" y="0"/>
                  </a:moveTo>
                  <a:lnTo>
                    <a:pt x="15675" y="390"/>
                  </a:lnTo>
                  <a:lnTo>
                    <a:pt x="16585" y="260"/>
                  </a:lnTo>
                  <a:lnTo>
                    <a:pt x="16585" y="0"/>
                  </a:lnTo>
                  <a:close/>
                  <a:moveTo>
                    <a:pt x="14203" y="0"/>
                  </a:moveTo>
                  <a:lnTo>
                    <a:pt x="14203" y="520"/>
                  </a:lnTo>
                  <a:lnTo>
                    <a:pt x="15112" y="433"/>
                  </a:lnTo>
                  <a:lnTo>
                    <a:pt x="15112" y="0"/>
                  </a:lnTo>
                  <a:close/>
                  <a:moveTo>
                    <a:pt x="87" y="0"/>
                  </a:moveTo>
                  <a:lnTo>
                    <a:pt x="43" y="347"/>
                  </a:lnTo>
                  <a:lnTo>
                    <a:pt x="0" y="563"/>
                  </a:lnTo>
                  <a:lnTo>
                    <a:pt x="650" y="563"/>
                  </a:lnTo>
                  <a:lnTo>
                    <a:pt x="650" y="0"/>
                  </a:lnTo>
                  <a:close/>
                  <a:moveTo>
                    <a:pt x="909" y="0"/>
                  </a:moveTo>
                  <a:lnTo>
                    <a:pt x="909" y="563"/>
                  </a:lnTo>
                  <a:lnTo>
                    <a:pt x="1819" y="563"/>
                  </a:lnTo>
                  <a:lnTo>
                    <a:pt x="1819" y="0"/>
                  </a:lnTo>
                  <a:close/>
                  <a:moveTo>
                    <a:pt x="2382" y="0"/>
                  </a:moveTo>
                  <a:lnTo>
                    <a:pt x="2382" y="563"/>
                  </a:lnTo>
                  <a:lnTo>
                    <a:pt x="3291" y="563"/>
                  </a:lnTo>
                  <a:lnTo>
                    <a:pt x="3291" y="0"/>
                  </a:lnTo>
                  <a:close/>
                  <a:moveTo>
                    <a:pt x="3551" y="0"/>
                  </a:moveTo>
                  <a:lnTo>
                    <a:pt x="3551" y="563"/>
                  </a:lnTo>
                  <a:lnTo>
                    <a:pt x="4503" y="563"/>
                  </a:lnTo>
                  <a:lnTo>
                    <a:pt x="4503" y="0"/>
                  </a:lnTo>
                  <a:close/>
                  <a:moveTo>
                    <a:pt x="5066" y="0"/>
                  </a:moveTo>
                  <a:lnTo>
                    <a:pt x="5066" y="563"/>
                  </a:lnTo>
                  <a:lnTo>
                    <a:pt x="5976" y="563"/>
                  </a:lnTo>
                  <a:lnTo>
                    <a:pt x="5976" y="0"/>
                  </a:lnTo>
                  <a:close/>
                  <a:moveTo>
                    <a:pt x="6236" y="0"/>
                  </a:moveTo>
                  <a:lnTo>
                    <a:pt x="6236" y="563"/>
                  </a:lnTo>
                  <a:lnTo>
                    <a:pt x="7145" y="563"/>
                  </a:lnTo>
                  <a:lnTo>
                    <a:pt x="7145" y="0"/>
                  </a:lnTo>
                  <a:close/>
                  <a:moveTo>
                    <a:pt x="7708" y="0"/>
                  </a:moveTo>
                  <a:lnTo>
                    <a:pt x="7708" y="563"/>
                  </a:lnTo>
                  <a:lnTo>
                    <a:pt x="8617" y="563"/>
                  </a:lnTo>
                  <a:lnTo>
                    <a:pt x="8617" y="0"/>
                  </a:lnTo>
                  <a:close/>
                  <a:moveTo>
                    <a:pt x="8877" y="0"/>
                  </a:moveTo>
                  <a:lnTo>
                    <a:pt x="8877" y="563"/>
                  </a:lnTo>
                  <a:lnTo>
                    <a:pt x="9830" y="563"/>
                  </a:lnTo>
                  <a:lnTo>
                    <a:pt x="9830" y="0"/>
                  </a:lnTo>
                  <a:close/>
                  <a:moveTo>
                    <a:pt x="10349" y="0"/>
                  </a:moveTo>
                  <a:lnTo>
                    <a:pt x="10349" y="563"/>
                  </a:lnTo>
                  <a:lnTo>
                    <a:pt x="11259" y="563"/>
                  </a:lnTo>
                  <a:lnTo>
                    <a:pt x="11259" y="0"/>
                  </a:lnTo>
                  <a:close/>
                  <a:moveTo>
                    <a:pt x="11518" y="0"/>
                  </a:moveTo>
                  <a:lnTo>
                    <a:pt x="11518" y="563"/>
                  </a:lnTo>
                  <a:lnTo>
                    <a:pt x="12428" y="563"/>
                  </a:lnTo>
                  <a:lnTo>
                    <a:pt x="12428" y="0"/>
                  </a:lnTo>
                  <a:close/>
                  <a:moveTo>
                    <a:pt x="12991" y="0"/>
                  </a:moveTo>
                  <a:lnTo>
                    <a:pt x="12991" y="563"/>
                  </a:lnTo>
                  <a:lnTo>
                    <a:pt x="13943" y="563"/>
                  </a:lnTo>
                  <a:lnTo>
                    <a:pt x="1394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8825;p75">
              <a:extLst>
                <a:ext uri="{FF2B5EF4-FFF2-40B4-BE49-F238E27FC236}">
                  <a16:creationId xmlns="" xmlns:a16="http://schemas.microsoft.com/office/drawing/2014/main" id="{5732BA87-3E1D-4B35-994E-B3D61DA34C74}"/>
                </a:ext>
              </a:extLst>
            </p:cNvPr>
            <p:cNvSpPr/>
            <p:nvPr/>
          </p:nvSpPr>
          <p:spPr>
            <a:xfrm>
              <a:off x="1289461" y="2870339"/>
              <a:ext cx="17522" cy="15198"/>
            </a:xfrm>
            <a:custGeom>
              <a:avLst/>
              <a:gdLst/>
              <a:ahLst/>
              <a:cxnLst/>
              <a:rect l="l" t="t" r="r" b="b"/>
              <a:pathLst>
                <a:path w="650" h="564" fill="none" extrusionOk="0">
                  <a:moveTo>
                    <a:pt x="65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43" y="347"/>
                  </a:lnTo>
                  <a:lnTo>
                    <a:pt x="43" y="347"/>
                  </a:lnTo>
                  <a:lnTo>
                    <a:pt x="0" y="563"/>
                  </a:lnTo>
                  <a:lnTo>
                    <a:pt x="650" y="563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8826;p75">
              <a:extLst>
                <a:ext uri="{FF2B5EF4-FFF2-40B4-BE49-F238E27FC236}">
                  <a16:creationId xmlns="" xmlns:a16="http://schemas.microsoft.com/office/drawing/2014/main" id="{D35C40F2-AFC1-4458-BEA9-5790B89DCDF7}"/>
                </a:ext>
              </a:extLst>
            </p:cNvPr>
            <p:cNvSpPr/>
            <p:nvPr/>
          </p:nvSpPr>
          <p:spPr>
            <a:xfrm>
              <a:off x="1313965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8827;p75">
              <a:extLst>
                <a:ext uri="{FF2B5EF4-FFF2-40B4-BE49-F238E27FC236}">
                  <a16:creationId xmlns="" xmlns:a16="http://schemas.microsoft.com/office/drawing/2014/main" id="{0E2E2C00-E247-4B08-8EFF-F57DB8E47BF9}"/>
                </a:ext>
              </a:extLst>
            </p:cNvPr>
            <p:cNvSpPr/>
            <p:nvPr/>
          </p:nvSpPr>
          <p:spPr>
            <a:xfrm>
              <a:off x="1353647" y="2870339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8828;p75">
              <a:extLst>
                <a:ext uri="{FF2B5EF4-FFF2-40B4-BE49-F238E27FC236}">
                  <a16:creationId xmlns="" xmlns:a16="http://schemas.microsoft.com/office/drawing/2014/main" id="{D828B63C-D4A6-4A3F-AECE-9601A8C353EF}"/>
                </a:ext>
              </a:extLst>
            </p:cNvPr>
            <p:cNvSpPr/>
            <p:nvPr/>
          </p:nvSpPr>
          <p:spPr>
            <a:xfrm>
              <a:off x="1385160" y="2870339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8829;p75">
              <a:extLst>
                <a:ext uri="{FF2B5EF4-FFF2-40B4-BE49-F238E27FC236}">
                  <a16:creationId xmlns="" xmlns:a16="http://schemas.microsoft.com/office/drawing/2014/main" id="{E7495CC0-3F20-490F-B0E9-887C1D118B7E}"/>
                </a:ext>
              </a:extLst>
            </p:cNvPr>
            <p:cNvSpPr/>
            <p:nvPr/>
          </p:nvSpPr>
          <p:spPr>
            <a:xfrm>
              <a:off x="1426027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8830;p75">
              <a:extLst>
                <a:ext uri="{FF2B5EF4-FFF2-40B4-BE49-F238E27FC236}">
                  <a16:creationId xmlns="" xmlns:a16="http://schemas.microsoft.com/office/drawing/2014/main" id="{FB8E04DE-C171-476A-8710-2C0CAFAA30CF}"/>
                </a:ext>
              </a:extLst>
            </p:cNvPr>
            <p:cNvSpPr/>
            <p:nvPr/>
          </p:nvSpPr>
          <p:spPr>
            <a:xfrm>
              <a:off x="1457541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8831;p75">
              <a:extLst>
                <a:ext uri="{FF2B5EF4-FFF2-40B4-BE49-F238E27FC236}">
                  <a16:creationId xmlns="" xmlns:a16="http://schemas.microsoft.com/office/drawing/2014/main" id="{82130A7D-E810-4612-B975-61FB7709649F}"/>
                </a:ext>
              </a:extLst>
            </p:cNvPr>
            <p:cNvSpPr/>
            <p:nvPr/>
          </p:nvSpPr>
          <p:spPr>
            <a:xfrm>
              <a:off x="1497222" y="2870339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8832;p75">
              <a:extLst>
                <a:ext uri="{FF2B5EF4-FFF2-40B4-BE49-F238E27FC236}">
                  <a16:creationId xmlns="" xmlns:a16="http://schemas.microsoft.com/office/drawing/2014/main" id="{96C59638-975F-45CA-ABA0-603B6CAB8DA2}"/>
                </a:ext>
              </a:extLst>
            </p:cNvPr>
            <p:cNvSpPr/>
            <p:nvPr/>
          </p:nvSpPr>
          <p:spPr>
            <a:xfrm>
              <a:off x="1528735" y="2870339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8833;p75">
              <a:extLst>
                <a:ext uri="{FF2B5EF4-FFF2-40B4-BE49-F238E27FC236}">
                  <a16:creationId xmlns="" xmlns:a16="http://schemas.microsoft.com/office/drawing/2014/main" id="{50C0D7CE-3729-448C-A406-521101CD4715}"/>
                </a:ext>
              </a:extLst>
            </p:cNvPr>
            <p:cNvSpPr/>
            <p:nvPr/>
          </p:nvSpPr>
          <p:spPr>
            <a:xfrm>
              <a:off x="1568444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8834;p75">
              <a:extLst>
                <a:ext uri="{FF2B5EF4-FFF2-40B4-BE49-F238E27FC236}">
                  <a16:creationId xmlns="" xmlns:a16="http://schemas.microsoft.com/office/drawing/2014/main" id="{D57BF40C-311B-44C1-9F5E-D22648EB1CC1}"/>
                </a:ext>
              </a:extLst>
            </p:cNvPr>
            <p:cNvSpPr/>
            <p:nvPr/>
          </p:nvSpPr>
          <p:spPr>
            <a:xfrm>
              <a:off x="1599957" y="2870339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8835;p75">
              <a:extLst>
                <a:ext uri="{FF2B5EF4-FFF2-40B4-BE49-F238E27FC236}">
                  <a16:creationId xmlns="" xmlns:a16="http://schemas.microsoft.com/office/drawing/2014/main" id="{4FC8706B-620B-4A0E-81E3-9B3C9FA1BB2F}"/>
                </a:ext>
              </a:extLst>
            </p:cNvPr>
            <p:cNvSpPr/>
            <p:nvPr/>
          </p:nvSpPr>
          <p:spPr>
            <a:xfrm>
              <a:off x="1639639" y="2870339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8836;p75">
              <a:extLst>
                <a:ext uri="{FF2B5EF4-FFF2-40B4-BE49-F238E27FC236}">
                  <a16:creationId xmlns="" xmlns:a16="http://schemas.microsoft.com/office/drawing/2014/main" id="{4482F939-C66B-4A93-AE6A-CE7A2CC3FF0E}"/>
                </a:ext>
              </a:extLst>
            </p:cNvPr>
            <p:cNvSpPr/>
            <p:nvPr/>
          </p:nvSpPr>
          <p:spPr>
            <a:xfrm>
              <a:off x="1672338" y="2870339"/>
              <a:ext cx="24531" cy="14013"/>
            </a:xfrm>
            <a:custGeom>
              <a:avLst/>
              <a:gdLst/>
              <a:ahLst/>
              <a:cxnLst/>
              <a:rect l="l" t="t" r="r" b="b"/>
              <a:pathLst>
                <a:path w="910" h="520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20"/>
                  </a:lnTo>
                  <a:lnTo>
                    <a:pt x="909" y="43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8837;p75">
              <a:extLst>
                <a:ext uri="{FF2B5EF4-FFF2-40B4-BE49-F238E27FC236}">
                  <a16:creationId xmlns="" xmlns:a16="http://schemas.microsoft.com/office/drawing/2014/main" id="{25755E6F-20D8-4E60-90EE-1BED3B7C270F}"/>
                </a:ext>
              </a:extLst>
            </p:cNvPr>
            <p:cNvSpPr/>
            <p:nvPr/>
          </p:nvSpPr>
          <p:spPr>
            <a:xfrm>
              <a:off x="1712020" y="2870339"/>
              <a:ext cx="24531" cy="10510"/>
            </a:xfrm>
            <a:custGeom>
              <a:avLst/>
              <a:gdLst/>
              <a:ahLst/>
              <a:cxnLst/>
              <a:rect l="l" t="t" r="r" b="b"/>
              <a:pathLst>
                <a:path w="910" h="390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39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8838;p75">
              <a:extLst>
                <a:ext uri="{FF2B5EF4-FFF2-40B4-BE49-F238E27FC236}">
                  <a16:creationId xmlns="" xmlns:a16="http://schemas.microsoft.com/office/drawing/2014/main" id="{43C3B1A6-0597-40E3-B7F1-58EB93E5CE92}"/>
                </a:ext>
              </a:extLst>
            </p:cNvPr>
            <p:cNvSpPr/>
            <p:nvPr/>
          </p:nvSpPr>
          <p:spPr>
            <a:xfrm>
              <a:off x="1743533" y="2870339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1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8839;p75">
              <a:extLst>
                <a:ext uri="{FF2B5EF4-FFF2-40B4-BE49-F238E27FC236}">
                  <a16:creationId xmlns="" xmlns:a16="http://schemas.microsoft.com/office/drawing/2014/main" id="{7C3D6069-2188-42F8-9DBD-4452173DEF32}"/>
                </a:ext>
              </a:extLst>
            </p:cNvPr>
            <p:cNvSpPr/>
            <p:nvPr/>
          </p:nvSpPr>
          <p:spPr>
            <a:xfrm>
              <a:off x="1736524" y="287033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8840;p75">
              <a:extLst>
                <a:ext uri="{FF2B5EF4-FFF2-40B4-BE49-F238E27FC236}">
                  <a16:creationId xmlns="" xmlns:a16="http://schemas.microsoft.com/office/drawing/2014/main" id="{C5F74116-4643-4A69-AFB5-4468EBDA9790}"/>
                </a:ext>
              </a:extLst>
            </p:cNvPr>
            <p:cNvSpPr/>
            <p:nvPr/>
          </p:nvSpPr>
          <p:spPr>
            <a:xfrm>
              <a:off x="1736524" y="2870339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8841;p75">
              <a:extLst>
                <a:ext uri="{FF2B5EF4-FFF2-40B4-BE49-F238E27FC236}">
                  <a16:creationId xmlns="" xmlns:a16="http://schemas.microsoft.com/office/drawing/2014/main" id="{B6110B00-E5FC-40F7-90FB-37B529D11384}"/>
                </a:ext>
              </a:extLst>
            </p:cNvPr>
            <p:cNvSpPr/>
            <p:nvPr/>
          </p:nvSpPr>
          <p:spPr>
            <a:xfrm>
              <a:off x="1696842" y="2870339"/>
              <a:ext cx="15204" cy="11695"/>
            </a:xfrm>
            <a:custGeom>
              <a:avLst/>
              <a:gdLst/>
              <a:ahLst/>
              <a:cxnLst/>
              <a:rect l="l" t="t" r="r" b="b"/>
              <a:pathLst>
                <a:path w="564" h="434" extrusionOk="0">
                  <a:moveTo>
                    <a:pt x="0" y="0"/>
                  </a:moveTo>
                  <a:lnTo>
                    <a:pt x="0" y="433"/>
                  </a:lnTo>
                  <a:lnTo>
                    <a:pt x="563" y="39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8842;p75">
              <a:extLst>
                <a:ext uri="{FF2B5EF4-FFF2-40B4-BE49-F238E27FC236}">
                  <a16:creationId xmlns="" xmlns:a16="http://schemas.microsoft.com/office/drawing/2014/main" id="{7AC576D8-7AE0-46DC-9374-F1E9F2D937AE}"/>
                </a:ext>
              </a:extLst>
            </p:cNvPr>
            <p:cNvSpPr/>
            <p:nvPr/>
          </p:nvSpPr>
          <p:spPr>
            <a:xfrm>
              <a:off x="1696842" y="2870339"/>
              <a:ext cx="15204" cy="11695"/>
            </a:xfrm>
            <a:custGeom>
              <a:avLst/>
              <a:gdLst/>
              <a:ahLst/>
              <a:cxnLst/>
              <a:rect l="l" t="t" r="r" b="b"/>
              <a:pathLst>
                <a:path w="564" h="43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563" y="39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8843;p75">
              <a:extLst>
                <a:ext uri="{FF2B5EF4-FFF2-40B4-BE49-F238E27FC236}">
                  <a16:creationId xmlns="" xmlns:a16="http://schemas.microsoft.com/office/drawing/2014/main" id="{7D2C46D3-56EE-415F-BF16-49750880749A}"/>
                </a:ext>
              </a:extLst>
            </p:cNvPr>
            <p:cNvSpPr/>
            <p:nvPr/>
          </p:nvSpPr>
          <p:spPr>
            <a:xfrm>
              <a:off x="1665329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87" y="563"/>
                  </a:lnTo>
                  <a:lnTo>
                    <a:pt x="260" y="52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8844;p75">
              <a:extLst>
                <a:ext uri="{FF2B5EF4-FFF2-40B4-BE49-F238E27FC236}">
                  <a16:creationId xmlns="" xmlns:a16="http://schemas.microsoft.com/office/drawing/2014/main" id="{EC7444AA-2F39-4539-8F8B-396609399ED7}"/>
                </a:ext>
              </a:extLst>
            </p:cNvPr>
            <p:cNvSpPr/>
            <p:nvPr/>
          </p:nvSpPr>
          <p:spPr>
            <a:xfrm>
              <a:off x="1665329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87" y="563"/>
                  </a:lnTo>
                  <a:lnTo>
                    <a:pt x="260" y="52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8845;p75">
              <a:extLst>
                <a:ext uri="{FF2B5EF4-FFF2-40B4-BE49-F238E27FC236}">
                  <a16:creationId xmlns="" xmlns:a16="http://schemas.microsoft.com/office/drawing/2014/main" id="{0B38083E-490F-4C00-824C-C2E9C08CFB9F}"/>
                </a:ext>
              </a:extLst>
            </p:cNvPr>
            <p:cNvSpPr/>
            <p:nvPr/>
          </p:nvSpPr>
          <p:spPr>
            <a:xfrm>
              <a:off x="1624462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8846;p75">
              <a:extLst>
                <a:ext uri="{FF2B5EF4-FFF2-40B4-BE49-F238E27FC236}">
                  <a16:creationId xmlns="" xmlns:a16="http://schemas.microsoft.com/office/drawing/2014/main" id="{50762C4C-0560-4BA7-9C29-BADB4695FC52}"/>
                </a:ext>
              </a:extLst>
            </p:cNvPr>
            <p:cNvSpPr/>
            <p:nvPr/>
          </p:nvSpPr>
          <p:spPr>
            <a:xfrm>
              <a:off x="1624462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8847;p75">
              <a:extLst>
                <a:ext uri="{FF2B5EF4-FFF2-40B4-BE49-F238E27FC236}">
                  <a16:creationId xmlns="" xmlns:a16="http://schemas.microsoft.com/office/drawing/2014/main" id="{D6C513C2-CA8D-4F78-B4BB-61CE0191B20D}"/>
                </a:ext>
              </a:extLst>
            </p:cNvPr>
            <p:cNvSpPr/>
            <p:nvPr/>
          </p:nvSpPr>
          <p:spPr>
            <a:xfrm>
              <a:off x="1592948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8848;p75">
              <a:extLst>
                <a:ext uri="{FF2B5EF4-FFF2-40B4-BE49-F238E27FC236}">
                  <a16:creationId xmlns="" xmlns:a16="http://schemas.microsoft.com/office/drawing/2014/main" id="{14A1144D-A04E-4E7D-A52C-6C1747DEBB55}"/>
                </a:ext>
              </a:extLst>
            </p:cNvPr>
            <p:cNvSpPr/>
            <p:nvPr/>
          </p:nvSpPr>
          <p:spPr>
            <a:xfrm>
              <a:off x="1592948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8849;p75">
              <a:extLst>
                <a:ext uri="{FF2B5EF4-FFF2-40B4-BE49-F238E27FC236}">
                  <a16:creationId xmlns="" xmlns:a16="http://schemas.microsoft.com/office/drawing/2014/main" id="{679DBD46-67DA-4F91-AC62-927AEFEE63E7}"/>
                </a:ext>
              </a:extLst>
            </p:cNvPr>
            <p:cNvSpPr/>
            <p:nvPr/>
          </p:nvSpPr>
          <p:spPr>
            <a:xfrm>
              <a:off x="1554426" y="2870339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8850;p75">
              <a:extLst>
                <a:ext uri="{FF2B5EF4-FFF2-40B4-BE49-F238E27FC236}">
                  <a16:creationId xmlns="" xmlns:a16="http://schemas.microsoft.com/office/drawing/2014/main" id="{78C04B40-61DE-4352-9531-A2F3C6B3A763}"/>
                </a:ext>
              </a:extLst>
            </p:cNvPr>
            <p:cNvSpPr/>
            <p:nvPr/>
          </p:nvSpPr>
          <p:spPr>
            <a:xfrm>
              <a:off x="1554426" y="2870339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8851;p75">
              <a:extLst>
                <a:ext uri="{FF2B5EF4-FFF2-40B4-BE49-F238E27FC236}">
                  <a16:creationId xmlns="" xmlns:a16="http://schemas.microsoft.com/office/drawing/2014/main" id="{EB296F26-5428-4C9E-BB86-9E4D0FB8CC69}"/>
                </a:ext>
              </a:extLst>
            </p:cNvPr>
            <p:cNvSpPr/>
            <p:nvPr/>
          </p:nvSpPr>
          <p:spPr>
            <a:xfrm>
              <a:off x="1521754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8852;p75">
              <a:extLst>
                <a:ext uri="{FF2B5EF4-FFF2-40B4-BE49-F238E27FC236}">
                  <a16:creationId xmlns="" xmlns:a16="http://schemas.microsoft.com/office/drawing/2014/main" id="{EE456AC5-2232-40B0-A010-840C6A801E93}"/>
                </a:ext>
              </a:extLst>
            </p:cNvPr>
            <p:cNvSpPr/>
            <p:nvPr/>
          </p:nvSpPr>
          <p:spPr>
            <a:xfrm>
              <a:off x="1521754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8853;p75">
              <a:extLst>
                <a:ext uri="{FF2B5EF4-FFF2-40B4-BE49-F238E27FC236}">
                  <a16:creationId xmlns="" xmlns:a16="http://schemas.microsoft.com/office/drawing/2014/main" id="{017F284F-E650-477F-AA91-06A1DF386695}"/>
                </a:ext>
              </a:extLst>
            </p:cNvPr>
            <p:cNvSpPr/>
            <p:nvPr/>
          </p:nvSpPr>
          <p:spPr>
            <a:xfrm>
              <a:off x="1482045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8854;p75">
              <a:extLst>
                <a:ext uri="{FF2B5EF4-FFF2-40B4-BE49-F238E27FC236}">
                  <a16:creationId xmlns="" xmlns:a16="http://schemas.microsoft.com/office/drawing/2014/main" id="{BEE654E8-A42F-47E1-8E4F-F003C94E9C33}"/>
                </a:ext>
              </a:extLst>
            </p:cNvPr>
            <p:cNvSpPr/>
            <p:nvPr/>
          </p:nvSpPr>
          <p:spPr>
            <a:xfrm>
              <a:off x="1482045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8855;p75">
              <a:extLst>
                <a:ext uri="{FF2B5EF4-FFF2-40B4-BE49-F238E27FC236}">
                  <a16:creationId xmlns="" xmlns:a16="http://schemas.microsoft.com/office/drawing/2014/main" id="{F9F0C651-832D-4CC1-AEF6-305BE57F46B1}"/>
                </a:ext>
              </a:extLst>
            </p:cNvPr>
            <p:cNvSpPr/>
            <p:nvPr/>
          </p:nvSpPr>
          <p:spPr>
            <a:xfrm>
              <a:off x="1450532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8856;p75">
              <a:extLst>
                <a:ext uri="{FF2B5EF4-FFF2-40B4-BE49-F238E27FC236}">
                  <a16:creationId xmlns="" xmlns:a16="http://schemas.microsoft.com/office/drawing/2014/main" id="{A27D5660-2661-4040-BA06-6519BB2A1583}"/>
                </a:ext>
              </a:extLst>
            </p:cNvPr>
            <p:cNvSpPr/>
            <p:nvPr/>
          </p:nvSpPr>
          <p:spPr>
            <a:xfrm>
              <a:off x="1450532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8857;p75">
              <a:extLst>
                <a:ext uri="{FF2B5EF4-FFF2-40B4-BE49-F238E27FC236}">
                  <a16:creationId xmlns="" xmlns:a16="http://schemas.microsoft.com/office/drawing/2014/main" id="{04248728-F795-4F3A-A02E-546FE182D832}"/>
                </a:ext>
              </a:extLst>
            </p:cNvPr>
            <p:cNvSpPr/>
            <p:nvPr/>
          </p:nvSpPr>
          <p:spPr>
            <a:xfrm>
              <a:off x="1410850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8858;p75">
              <a:extLst>
                <a:ext uri="{FF2B5EF4-FFF2-40B4-BE49-F238E27FC236}">
                  <a16:creationId xmlns="" xmlns:a16="http://schemas.microsoft.com/office/drawing/2014/main" id="{66710815-8E0A-40A1-8449-E9F0434798F5}"/>
                </a:ext>
              </a:extLst>
            </p:cNvPr>
            <p:cNvSpPr/>
            <p:nvPr/>
          </p:nvSpPr>
          <p:spPr>
            <a:xfrm>
              <a:off x="1410850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8859;p75">
              <a:extLst>
                <a:ext uri="{FF2B5EF4-FFF2-40B4-BE49-F238E27FC236}">
                  <a16:creationId xmlns="" xmlns:a16="http://schemas.microsoft.com/office/drawing/2014/main" id="{3446BFDA-F94E-41B6-B519-B4EA0B3D8D4B}"/>
                </a:ext>
              </a:extLst>
            </p:cNvPr>
            <p:cNvSpPr/>
            <p:nvPr/>
          </p:nvSpPr>
          <p:spPr>
            <a:xfrm>
              <a:off x="1378178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8860;p75">
              <a:extLst>
                <a:ext uri="{FF2B5EF4-FFF2-40B4-BE49-F238E27FC236}">
                  <a16:creationId xmlns="" xmlns:a16="http://schemas.microsoft.com/office/drawing/2014/main" id="{967DE148-1906-4881-AF99-35D60B386E96}"/>
                </a:ext>
              </a:extLst>
            </p:cNvPr>
            <p:cNvSpPr/>
            <p:nvPr/>
          </p:nvSpPr>
          <p:spPr>
            <a:xfrm>
              <a:off x="1378178" y="2870339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8861;p75">
              <a:extLst>
                <a:ext uri="{FF2B5EF4-FFF2-40B4-BE49-F238E27FC236}">
                  <a16:creationId xmlns="" xmlns:a16="http://schemas.microsoft.com/office/drawing/2014/main" id="{37B8B3FC-4224-44CB-80FF-8F3FD4186457}"/>
                </a:ext>
              </a:extLst>
            </p:cNvPr>
            <p:cNvSpPr/>
            <p:nvPr/>
          </p:nvSpPr>
          <p:spPr>
            <a:xfrm>
              <a:off x="1338469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8862;p75">
              <a:extLst>
                <a:ext uri="{FF2B5EF4-FFF2-40B4-BE49-F238E27FC236}">
                  <a16:creationId xmlns="" xmlns:a16="http://schemas.microsoft.com/office/drawing/2014/main" id="{BF2B2265-AB01-463B-B21C-92E3894B6999}"/>
                </a:ext>
              </a:extLst>
            </p:cNvPr>
            <p:cNvSpPr/>
            <p:nvPr/>
          </p:nvSpPr>
          <p:spPr>
            <a:xfrm>
              <a:off x="1338469" y="2870339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8863;p75">
              <a:extLst>
                <a:ext uri="{FF2B5EF4-FFF2-40B4-BE49-F238E27FC236}">
                  <a16:creationId xmlns="" xmlns:a16="http://schemas.microsoft.com/office/drawing/2014/main" id="{8B0E07E5-F95D-450D-89B1-4CC76E1F3D60}"/>
                </a:ext>
              </a:extLst>
            </p:cNvPr>
            <p:cNvSpPr/>
            <p:nvPr/>
          </p:nvSpPr>
          <p:spPr>
            <a:xfrm>
              <a:off x="1306956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8864;p75">
              <a:extLst>
                <a:ext uri="{FF2B5EF4-FFF2-40B4-BE49-F238E27FC236}">
                  <a16:creationId xmlns="" xmlns:a16="http://schemas.microsoft.com/office/drawing/2014/main" id="{09621260-AFF4-4DAD-89B6-2159389C49ED}"/>
                </a:ext>
              </a:extLst>
            </p:cNvPr>
            <p:cNvSpPr/>
            <p:nvPr/>
          </p:nvSpPr>
          <p:spPr>
            <a:xfrm>
              <a:off x="1306956" y="2870339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8865;p75">
              <a:extLst>
                <a:ext uri="{FF2B5EF4-FFF2-40B4-BE49-F238E27FC236}">
                  <a16:creationId xmlns="" xmlns:a16="http://schemas.microsoft.com/office/drawing/2014/main" id="{5C9CCA72-53DB-4E44-B87C-D2BB343E252D}"/>
                </a:ext>
              </a:extLst>
            </p:cNvPr>
            <p:cNvSpPr/>
            <p:nvPr/>
          </p:nvSpPr>
          <p:spPr>
            <a:xfrm>
              <a:off x="1295284" y="2837651"/>
              <a:ext cx="1186" cy="7033"/>
            </a:xfrm>
            <a:custGeom>
              <a:avLst/>
              <a:gdLst/>
              <a:ahLst/>
              <a:cxnLst/>
              <a:rect l="l" t="t" r="r" b="b"/>
              <a:pathLst>
                <a:path w="4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8866;p75">
              <a:extLst>
                <a:ext uri="{FF2B5EF4-FFF2-40B4-BE49-F238E27FC236}">
                  <a16:creationId xmlns="" xmlns:a16="http://schemas.microsoft.com/office/drawing/2014/main" id="{7DB44DF7-603F-4827-BB7F-74086BD8C56D}"/>
                </a:ext>
              </a:extLst>
            </p:cNvPr>
            <p:cNvSpPr/>
            <p:nvPr/>
          </p:nvSpPr>
          <p:spPr>
            <a:xfrm>
              <a:off x="1295284" y="2837651"/>
              <a:ext cx="1186" cy="7033"/>
            </a:xfrm>
            <a:custGeom>
              <a:avLst/>
              <a:gdLst/>
              <a:ahLst/>
              <a:cxnLst/>
              <a:rect l="l" t="t" r="r" b="b"/>
              <a:pathLst>
                <a:path w="44" h="261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8867;p75">
              <a:extLst>
                <a:ext uri="{FF2B5EF4-FFF2-40B4-BE49-F238E27FC236}">
                  <a16:creationId xmlns="" xmlns:a16="http://schemas.microsoft.com/office/drawing/2014/main" id="{3AAB9D5C-200E-4582-B1EF-ADB65A1A1B13}"/>
                </a:ext>
              </a:extLst>
            </p:cNvPr>
            <p:cNvSpPr/>
            <p:nvPr/>
          </p:nvSpPr>
          <p:spPr>
            <a:xfrm>
              <a:off x="1295284" y="2837651"/>
              <a:ext cx="459949" cy="7033"/>
            </a:xfrm>
            <a:custGeom>
              <a:avLst/>
              <a:gdLst/>
              <a:ahLst/>
              <a:cxnLst/>
              <a:rect l="l" t="t" r="r" b="b"/>
              <a:pathLst>
                <a:path w="17062" h="261" extrusionOk="0">
                  <a:moveTo>
                    <a:pt x="44" y="1"/>
                  </a:moveTo>
                  <a:lnTo>
                    <a:pt x="1" y="261"/>
                  </a:lnTo>
                  <a:lnTo>
                    <a:pt x="434" y="261"/>
                  </a:lnTo>
                  <a:lnTo>
                    <a:pt x="434" y="1"/>
                  </a:lnTo>
                  <a:close/>
                  <a:moveTo>
                    <a:pt x="693" y="1"/>
                  </a:moveTo>
                  <a:lnTo>
                    <a:pt x="693" y="261"/>
                  </a:lnTo>
                  <a:lnTo>
                    <a:pt x="1603" y="261"/>
                  </a:lnTo>
                  <a:lnTo>
                    <a:pt x="1603" y="1"/>
                  </a:lnTo>
                  <a:close/>
                  <a:moveTo>
                    <a:pt x="2166" y="1"/>
                  </a:moveTo>
                  <a:lnTo>
                    <a:pt x="2166" y="261"/>
                  </a:lnTo>
                  <a:lnTo>
                    <a:pt x="3075" y="261"/>
                  </a:lnTo>
                  <a:lnTo>
                    <a:pt x="3075" y="1"/>
                  </a:lnTo>
                  <a:close/>
                  <a:moveTo>
                    <a:pt x="3335" y="1"/>
                  </a:moveTo>
                  <a:lnTo>
                    <a:pt x="3335" y="261"/>
                  </a:lnTo>
                  <a:lnTo>
                    <a:pt x="4287" y="261"/>
                  </a:lnTo>
                  <a:lnTo>
                    <a:pt x="4287" y="1"/>
                  </a:lnTo>
                  <a:close/>
                  <a:moveTo>
                    <a:pt x="4850" y="1"/>
                  </a:moveTo>
                  <a:lnTo>
                    <a:pt x="4850" y="261"/>
                  </a:lnTo>
                  <a:lnTo>
                    <a:pt x="5760" y="261"/>
                  </a:lnTo>
                  <a:lnTo>
                    <a:pt x="5760" y="1"/>
                  </a:lnTo>
                  <a:close/>
                  <a:moveTo>
                    <a:pt x="6020" y="1"/>
                  </a:moveTo>
                  <a:lnTo>
                    <a:pt x="6020" y="261"/>
                  </a:lnTo>
                  <a:lnTo>
                    <a:pt x="6929" y="261"/>
                  </a:lnTo>
                  <a:lnTo>
                    <a:pt x="6929" y="1"/>
                  </a:lnTo>
                  <a:close/>
                  <a:moveTo>
                    <a:pt x="7492" y="1"/>
                  </a:moveTo>
                  <a:lnTo>
                    <a:pt x="7492" y="261"/>
                  </a:lnTo>
                  <a:lnTo>
                    <a:pt x="8401" y="261"/>
                  </a:lnTo>
                  <a:lnTo>
                    <a:pt x="8401" y="1"/>
                  </a:lnTo>
                  <a:close/>
                  <a:moveTo>
                    <a:pt x="8661" y="1"/>
                  </a:moveTo>
                  <a:lnTo>
                    <a:pt x="8661" y="261"/>
                  </a:lnTo>
                  <a:lnTo>
                    <a:pt x="9614" y="261"/>
                  </a:lnTo>
                  <a:lnTo>
                    <a:pt x="9614" y="1"/>
                  </a:lnTo>
                  <a:close/>
                  <a:moveTo>
                    <a:pt x="10133" y="1"/>
                  </a:moveTo>
                  <a:lnTo>
                    <a:pt x="10133" y="261"/>
                  </a:lnTo>
                  <a:lnTo>
                    <a:pt x="11043" y="261"/>
                  </a:lnTo>
                  <a:lnTo>
                    <a:pt x="11043" y="1"/>
                  </a:lnTo>
                  <a:close/>
                  <a:moveTo>
                    <a:pt x="11302" y="1"/>
                  </a:moveTo>
                  <a:lnTo>
                    <a:pt x="11302" y="261"/>
                  </a:lnTo>
                  <a:lnTo>
                    <a:pt x="12212" y="261"/>
                  </a:lnTo>
                  <a:lnTo>
                    <a:pt x="12212" y="1"/>
                  </a:lnTo>
                  <a:close/>
                  <a:moveTo>
                    <a:pt x="12775" y="1"/>
                  </a:moveTo>
                  <a:lnTo>
                    <a:pt x="12775" y="261"/>
                  </a:lnTo>
                  <a:lnTo>
                    <a:pt x="13727" y="261"/>
                  </a:lnTo>
                  <a:lnTo>
                    <a:pt x="13727" y="1"/>
                  </a:lnTo>
                  <a:close/>
                  <a:moveTo>
                    <a:pt x="13987" y="1"/>
                  </a:moveTo>
                  <a:lnTo>
                    <a:pt x="13987" y="261"/>
                  </a:lnTo>
                  <a:lnTo>
                    <a:pt x="14896" y="261"/>
                  </a:lnTo>
                  <a:lnTo>
                    <a:pt x="14896" y="1"/>
                  </a:lnTo>
                  <a:close/>
                  <a:moveTo>
                    <a:pt x="15459" y="1"/>
                  </a:moveTo>
                  <a:lnTo>
                    <a:pt x="15459" y="261"/>
                  </a:lnTo>
                  <a:lnTo>
                    <a:pt x="16369" y="261"/>
                  </a:lnTo>
                  <a:lnTo>
                    <a:pt x="16369" y="1"/>
                  </a:lnTo>
                  <a:close/>
                  <a:moveTo>
                    <a:pt x="16629" y="1"/>
                  </a:moveTo>
                  <a:lnTo>
                    <a:pt x="16629" y="261"/>
                  </a:lnTo>
                  <a:lnTo>
                    <a:pt x="17062" y="261"/>
                  </a:lnTo>
                  <a:lnTo>
                    <a:pt x="17018" y="174"/>
                  </a:lnTo>
                  <a:lnTo>
                    <a:pt x="1697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8868;p75">
              <a:extLst>
                <a:ext uri="{FF2B5EF4-FFF2-40B4-BE49-F238E27FC236}">
                  <a16:creationId xmlns="" xmlns:a16="http://schemas.microsoft.com/office/drawing/2014/main" id="{1A3B2E34-DCD1-4680-AF7C-BD788E556A21}"/>
                </a:ext>
              </a:extLst>
            </p:cNvPr>
            <p:cNvSpPr/>
            <p:nvPr/>
          </p:nvSpPr>
          <p:spPr>
            <a:xfrm>
              <a:off x="1295284" y="2837651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434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1" y="261"/>
                  </a:lnTo>
                  <a:lnTo>
                    <a:pt x="434" y="261"/>
                  </a:lnTo>
                  <a:lnTo>
                    <a:pt x="4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8869;p75">
              <a:extLst>
                <a:ext uri="{FF2B5EF4-FFF2-40B4-BE49-F238E27FC236}">
                  <a16:creationId xmlns="" xmlns:a16="http://schemas.microsoft.com/office/drawing/2014/main" id="{420D170B-5865-49FB-ACB8-1377427569E7}"/>
                </a:ext>
              </a:extLst>
            </p:cNvPr>
            <p:cNvSpPr/>
            <p:nvPr/>
          </p:nvSpPr>
          <p:spPr>
            <a:xfrm>
              <a:off x="1313965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8870;p75">
              <a:extLst>
                <a:ext uri="{FF2B5EF4-FFF2-40B4-BE49-F238E27FC236}">
                  <a16:creationId xmlns="" xmlns:a16="http://schemas.microsoft.com/office/drawing/2014/main" id="{20E93F58-3EC2-4554-8B10-697A6B39BA06}"/>
                </a:ext>
              </a:extLst>
            </p:cNvPr>
            <p:cNvSpPr/>
            <p:nvPr/>
          </p:nvSpPr>
          <p:spPr>
            <a:xfrm>
              <a:off x="1353647" y="2837651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8871;p75">
              <a:extLst>
                <a:ext uri="{FF2B5EF4-FFF2-40B4-BE49-F238E27FC236}">
                  <a16:creationId xmlns="" xmlns:a16="http://schemas.microsoft.com/office/drawing/2014/main" id="{FFF18853-44D5-447A-9A8C-7A2E00178BC0}"/>
                </a:ext>
              </a:extLst>
            </p:cNvPr>
            <p:cNvSpPr/>
            <p:nvPr/>
          </p:nvSpPr>
          <p:spPr>
            <a:xfrm>
              <a:off x="1385160" y="2837651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8872;p75">
              <a:extLst>
                <a:ext uri="{FF2B5EF4-FFF2-40B4-BE49-F238E27FC236}">
                  <a16:creationId xmlns="" xmlns:a16="http://schemas.microsoft.com/office/drawing/2014/main" id="{91C9D9EB-43EA-4CD5-80B2-FC8890DB7F58}"/>
                </a:ext>
              </a:extLst>
            </p:cNvPr>
            <p:cNvSpPr/>
            <p:nvPr/>
          </p:nvSpPr>
          <p:spPr>
            <a:xfrm>
              <a:off x="1426027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8873;p75">
              <a:extLst>
                <a:ext uri="{FF2B5EF4-FFF2-40B4-BE49-F238E27FC236}">
                  <a16:creationId xmlns="" xmlns:a16="http://schemas.microsoft.com/office/drawing/2014/main" id="{85133975-562A-4F60-8F8F-9721A36C3875}"/>
                </a:ext>
              </a:extLst>
            </p:cNvPr>
            <p:cNvSpPr/>
            <p:nvPr/>
          </p:nvSpPr>
          <p:spPr>
            <a:xfrm>
              <a:off x="1457541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8874;p75">
              <a:extLst>
                <a:ext uri="{FF2B5EF4-FFF2-40B4-BE49-F238E27FC236}">
                  <a16:creationId xmlns="" xmlns:a16="http://schemas.microsoft.com/office/drawing/2014/main" id="{BD35C228-09D9-4509-A8E3-F447F6FAB2BC}"/>
                </a:ext>
              </a:extLst>
            </p:cNvPr>
            <p:cNvSpPr/>
            <p:nvPr/>
          </p:nvSpPr>
          <p:spPr>
            <a:xfrm>
              <a:off x="1497222" y="2837651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8875;p75">
              <a:extLst>
                <a:ext uri="{FF2B5EF4-FFF2-40B4-BE49-F238E27FC236}">
                  <a16:creationId xmlns="" xmlns:a16="http://schemas.microsoft.com/office/drawing/2014/main" id="{231160F5-F544-4997-B728-009EFC4FD0A1}"/>
                </a:ext>
              </a:extLst>
            </p:cNvPr>
            <p:cNvSpPr/>
            <p:nvPr/>
          </p:nvSpPr>
          <p:spPr>
            <a:xfrm>
              <a:off x="1528735" y="2837651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8876;p75">
              <a:extLst>
                <a:ext uri="{FF2B5EF4-FFF2-40B4-BE49-F238E27FC236}">
                  <a16:creationId xmlns="" xmlns:a16="http://schemas.microsoft.com/office/drawing/2014/main" id="{9885D95E-53EA-45B1-B845-9701C21A09FB}"/>
                </a:ext>
              </a:extLst>
            </p:cNvPr>
            <p:cNvSpPr/>
            <p:nvPr/>
          </p:nvSpPr>
          <p:spPr>
            <a:xfrm>
              <a:off x="1568444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8877;p75">
              <a:extLst>
                <a:ext uri="{FF2B5EF4-FFF2-40B4-BE49-F238E27FC236}">
                  <a16:creationId xmlns="" xmlns:a16="http://schemas.microsoft.com/office/drawing/2014/main" id="{6B37964D-5315-4261-A4CC-2F92142BCC76}"/>
                </a:ext>
              </a:extLst>
            </p:cNvPr>
            <p:cNvSpPr/>
            <p:nvPr/>
          </p:nvSpPr>
          <p:spPr>
            <a:xfrm>
              <a:off x="1599957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8878;p75">
              <a:extLst>
                <a:ext uri="{FF2B5EF4-FFF2-40B4-BE49-F238E27FC236}">
                  <a16:creationId xmlns="" xmlns:a16="http://schemas.microsoft.com/office/drawing/2014/main" id="{207C021B-41C9-4D3F-A9AA-4A876871D112}"/>
                </a:ext>
              </a:extLst>
            </p:cNvPr>
            <p:cNvSpPr/>
            <p:nvPr/>
          </p:nvSpPr>
          <p:spPr>
            <a:xfrm>
              <a:off x="1639639" y="2837651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8879;p75">
              <a:extLst>
                <a:ext uri="{FF2B5EF4-FFF2-40B4-BE49-F238E27FC236}">
                  <a16:creationId xmlns="" xmlns:a16="http://schemas.microsoft.com/office/drawing/2014/main" id="{5F93EA9F-5D75-4FEB-A8F1-0BAB2897D9D9}"/>
                </a:ext>
              </a:extLst>
            </p:cNvPr>
            <p:cNvSpPr/>
            <p:nvPr/>
          </p:nvSpPr>
          <p:spPr>
            <a:xfrm>
              <a:off x="1672338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8880;p75">
              <a:extLst>
                <a:ext uri="{FF2B5EF4-FFF2-40B4-BE49-F238E27FC236}">
                  <a16:creationId xmlns="" xmlns:a16="http://schemas.microsoft.com/office/drawing/2014/main" id="{DAD40925-DDEC-41FA-BD7A-3BC1623E9A98}"/>
                </a:ext>
              </a:extLst>
            </p:cNvPr>
            <p:cNvSpPr/>
            <p:nvPr/>
          </p:nvSpPr>
          <p:spPr>
            <a:xfrm>
              <a:off x="1712020" y="2837651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8881;p75">
              <a:extLst>
                <a:ext uri="{FF2B5EF4-FFF2-40B4-BE49-F238E27FC236}">
                  <a16:creationId xmlns="" xmlns:a16="http://schemas.microsoft.com/office/drawing/2014/main" id="{41278964-11EF-405D-9903-860D1F56FAA6}"/>
                </a:ext>
              </a:extLst>
            </p:cNvPr>
            <p:cNvSpPr/>
            <p:nvPr/>
          </p:nvSpPr>
          <p:spPr>
            <a:xfrm>
              <a:off x="1743533" y="2837651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347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434" y="261"/>
                  </a:lnTo>
                  <a:lnTo>
                    <a:pt x="434" y="261"/>
                  </a:lnTo>
                  <a:lnTo>
                    <a:pt x="390" y="174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8882;p75">
              <a:extLst>
                <a:ext uri="{FF2B5EF4-FFF2-40B4-BE49-F238E27FC236}">
                  <a16:creationId xmlns="" xmlns:a16="http://schemas.microsoft.com/office/drawing/2014/main" id="{2ACF5B8D-679A-4066-98C5-AC922A143A8D}"/>
                </a:ext>
              </a:extLst>
            </p:cNvPr>
            <p:cNvSpPr/>
            <p:nvPr/>
          </p:nvSpPr>
          <p:spPr>
            <a:xfrm>
              <a:off x="1736524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8883;p75">
              <a:extLst>
                <a:ext uri="{FF2B5EF4-FFF2-40B4-BE49-F238E27FC236}">
                  <a16:creationId xmlns="" xmlns:a16="http://schemas.microsoft.com/office/drawing/2014/main" id="{3C91893C-5696-4CB4-8E91-8F9DEBC7532A}"/>
                </a:ext>
              </a:extLst>
            </p:cNvPr>
            <p:cNvSpPr/>
            <p:nvPr/>
          </p:nvSpPr>
          <p:spPr>
            <a:xfrm>
              <a:off x="1736524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8884;p75">
              <a:extLst>
                <a:ext uri="{FF2B5EF4-FFF2-40B4-BE49-F238E27FC236}">
                  <a16:creationId xmlns="" xmlns:a16="http://schemas.microsoft.com/office/drawing/2014/main" id="{6C837A47-BF6D-4AD1-9E5C-3F41B22D9301}"/>
                </a:ext>
              </a:extLst>
            </p:cNvPr>
            <p:cNvSpPr/>
            <p:nvPr/>
          </p:nvSpPr>
          <p:spPr>
            <a:xfrm>
              <a:off x="169684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8885;p75">
              <a:extLst>
                <a:ext uri="{FF2B5EF4-FFF2-40B4-BE49-F238E27FC236}">
                  <a16:creationId xmlns="" xmlns:a16="http://schemas.microsoft.com/office/drawing/2014/main" id="{A41E1016-3478-4B6B-BA91-B7DE557858AF}"/>
                </a:ext>
              </a:extLst>
            </p:cNvPr>
            <p:cNvSpPr/>
            <p:nvPr/>
          </p:nvSpPr>
          <p:spPr>
            <a:xfrm>
              <a:off x="169684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8886;p75">
              <a:extLst>
                <a:ext uri="{FF2B5EF4-FFF2-40B4-BE49-F238E27FC236}">
                  <a16:creationId xmlns="" xmlns:a16="http://schemas.microsoft.com/office/drawing/2014/main" id="{206B27FB-1FCA-483A-9218-6B84E654A9D3}"/>
                </a:ext>
              </a:extLst>
            </p:cNvPr>
            <p:cNvSpPr/>
            <p:nvPr/>
          </p:nvSpPr>
          <p:spPr>
            <a:xfrm>
              <a:off x="1665329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8887;p75">
              <a:extLst>
                <a:ext uri="{FF2B5EF4-FFF2-40B4-BE49-F238E27FC236}">
                  <a16:creationId xmlns="" xmlns:a16="http://schemas.microsoft.com/office/drawing/2014/main" id="{EED05415-CD41-4AB1-B0F9-550DF27D5135}"/>
                </a:ext>
              </a:extLst>
            </p:cNvPr>
            <p:cNvSpPr/>
            <p:nvPr/>
          </p:nvSpPr>
          <p:spPr>
            <a:xfrm>
              <a:off x="1665329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8888;p75">
              <a:extLst>
                <a:ext uri="{FF2B5EF4-FFF2-40B4-BE49-F238E27FC236}">
                  <a16:creationId xmlns="" xmlns:a16="http://schemas.microsoft.com/office/drawing/2014/main" id="{EFE01F53-668D-4417-9029-6266B383F61B}"/>
                </a:ext>
              </a:extLst>
            </p:cNvPr>
            <p:cNvSpPr/>
            <p:nvPr/>
          </p:nvSpPr>
          <p:spPr>
            <a:xfrm>
              <a:off x="162446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8889;p75">
              <a:extLst>
                <a:ext uri="{FF2B5EF4-FFF2-40B4-BE49-F238E27FC236}">
                  <a16:creationId xmlns="" xmlns:a16="http://schemas.microsoft.com/office/drawing/2014/main" id="{B3B7AADA-8D69-4FC9-BC32-5CF58C95C58B}"/>
                </a:ext>
              </a:extLst>
            </p:cNvPr>
            <p:cNvSpPr/>
            <p:nvPr/>
          </p:nvSpPr>
          <p:spPr>
            <a:xfrm>
              <a:off x="1624462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8890;p75">
              <a:extLst>
                <a:ext uri="{FF2B5EF4-FFF2-40B4-BE49-F238E27FC236}">
                  <a16:creationId xmlns="" xmlns:a16="http://schemas.microsoft.com/office/drawing/2014/main" id="{25F1F589-6EF3-433C-A78A-A86464F05A2B}"/>
                </a:ext>
              </a:extLst>
            </p:cNvPr>
            <p:cNvSpPr/>
            <p:nvPr/>
          </p:nvSpPr>
          <p:spPr>
            <a:xfrm>
              <a:off x="1592948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8891;p75">
              <a:extLst>
                <a:ext uri="{FF2B5EF4-FFF2-40B4-BE49-F238E27FC236}">
                  <a16:creationId xmlns="" xmlns:a16="http://schemas.microsoft.com/office/drawing/2014/main" id="{EDA61857-5AA4-40F1-B4DC-27333F2D75CE}"/>
                </a:ext>
              </a:extLst>
            </p:cNvPr>
            <p:cNvSpPr/>
            <p:nvPr/>
          </p:nvSpPr>
          <p:spPr>
            <a:xfrm>
              <a:off x="1592948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8892;p75">
              <a:extLst>
                <a:ext uri="{FF2B5EF4-FFF2-40B4-BE49-F238E27FC236}">
                  <a16:creationId xmlns="" xmlns:a16="http://schemas.microsoft.com/office/drawing/2014/main" id="{3747C36E-0573-48B7-92BD-2281F259C25E}"/>
                </a:ext>
              </a:extLst>
            </p:cNvPr>
            <p:cNvSpPr/>
            <p:nvPr/>
          </p:nvSpPr>
          <p:spPr>
            <a:xfrm>
              <a:off x="1554426" y="2837651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8893;p75">
              <a:extLst>
                <a:ext uri="{FF2B5EF4-FFF2-40B4-BE49-F238E27FC236}">
                  <a16:creationId xmlns="" xmlns:a16="http://schemas.microsoft.com/office/drawing/2014/main" id="{4888584B-2C99-4D8B-B93E-0461B52F1D07}"/>
                </a:ext>
              </a:extLst>
            </p:cNvPr>
            <p:cNvSpPr/>
            <p:nvPr/>
          </p:nvSpPr>
          <p:spPr>
            <a:xfrm>
              <a:off x="1554426" y="2837651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8894;p75">
              <a:extLst>
                <a:ext uri="{FF2B5EF4-FFF2-40B4-BE49-F238E27FC236}">
                  <a16:creationId xmlns="" xmlns:a16="http://schemas.microsoft.com/office/drawing/2014/main" id="{D8C1768A-2426-40DC-8FD3-E1B5757A2501}"/>
                </a:ext>
              </a:extLst>
            </p:cNvPr>
            <p:cNvSpPr/>
            <p:nvPr/>
          </p:nvSpPr>
          <p:spPr>
            <a:xfrm>
              <a:off x="1521754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8895;p75">
              <a:extLst>
                <a:ext uri="{FF2B5EF4-FFF2-40B4-BE49-F238E27FC236}">
                  <a16:creationId xmlns="" xmlns:a16="http://schemas.microsoft.com/office/drawing/2014/main" id="{DAFD2A05-A465-4FCF-AFA6-6A901EC34623}"/>
                </a:ext>
              </a:extLst>
            </p:cNvPr>
            <p:cNvSpPr/>
            <p:nvPr/>
          </p:nvSpPr>
          <p:spPr>
            <a:xfrm>
              <a:off x="1521754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8896;p75">
              <a:extLst>
                <a:ext uri="{FF2B5EF4-FFF2-40B4-BE49-F238E27FC236}">
                  <a16:creationId xmlns="" xmlns:a16="http://schemas.microsoft.com/office/drawing/2014/main" id="{9EEB9BA3-C8F2-4117-A2AD-9BBEFC0E9F11}"/>
                </a:ext>
              </a:extLst>
            </p:cNvPr>
            <p:cNvSpPr/>
            <p:nvPr/>
          </p:nvSpPr>
          <p:spPr>
            <a:xfrm>
              <a:off x="1482045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8897;p75">
              <a:extLst>
                <a:ext uri="{FF2B5EF4-FFF2-40B4-BE49-F238E27FC236}">
                  <a16:creationId xmlns="" xmlns:a16="http://schemas.microsoft.com/office/drawing/2014/main" id="{DBBE1A5B-530D-4C53-8A80-6D0052F2AC25}"/>
                </a:ext>
              </a:extLst>
            </p:cNvPr>
            <p:cNvSpPr/>
            <p:nvPr/>
          </p:nvSpPr>
          <p:spPr>
            <a:xfrm>
              <a:off x="1482045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8898;p75">
              <a:extLst>
                <a:ext uri="{FF2B5EF4-FFF2-40B4-BE49-F238E27FC236}">
                  <a16:creationId xmlns="" xmlns:a16="http://schemas.microsoft.com/office/drawing/2014/main" id="{FC55FAFB-7789-4F81-B133-9A68F9715FB4}"/>
                </a:ext>
              </a:extLst>
            </p:cNvPr>
            <p:cNvSpPr/>
            <p:nvPr/>
          </p:nvSpPr>
          <p:spPr>
            <a:xfrm>
              <a:off x="1450532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8899;p75">
              <a:extLst>
                <a:ext uri="{FF2B5EF4-FFF2-40B4-BE49-F238E27FC236}">
                  <a16:creationId xmlns="" xmlns:a16="http://schemas.microsoft.com/office/drawing/2014/main" id="{90E79D21-32E7-4895-8EF5-56D76EEB6FF8}"/>
                </a:ext>
              </a:extLst>
            </p:cNvPr>
            <p:cNvSpPr/>
            <p:nvPr/>
          </p:nvSpPr>
          <p:spPr>
            <a:xfrm>
              <a:off x="1450532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8900;p75">
              <a:extLst>
                <a:ext uri="{FF2B5EF4-FFF2-40B4-BE49-F238E27FC236}">
                  <a16:creationId xmlns="" xmlns:a16="http://schemas.microsoft.com/office/drawing/2014/main" id="{E8CF0BF0-0073-424C-BF29-C50E2D4852F1}"/>
                </a:ext>
              </a:extLst>
            </p:cNvPr>
            <p:cNvSpPr/>
            <p:nvPr/>
          </p:nvSpPr>
          <p:spPr>
            <a:xfrm>
              <a:off x="1410850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8901;p75">
              <a:extLst>
                <a:ext uri="{FF2B5EF4-FFF2-40B4-BE49-F238E27FC236}">
                  <a16:creationId xmlns="" xmlns:a16="http://schemas.microsoft.com/office/drawing/2014/main" id="{10DE3D23-AE98-497B-8621-8D88EE395ED5}"/>
                </a:ext>
              </a:extLst>
            </p:cNvPr>
            <p:cNvSpPr/>
            <p:nvPr/>
          </p:nvSpPr>
          <p:spPr>
            <a:xfrm>
              <a:off x="1410850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8902;p75">
              <a:extLst>
                <a:ext uri="{FF2B5EF4-FFF2-40B4-BE49-F238E27FC236}">
                  <a16:creationId xmlns="" xmlns:a16="http://schemas.microsoft.com/office/drawing/2014/main" id="{4DCC7EFC-CD15-47D4-BD05-321B53E4B140}"/>
                </a:ext>
              </a:extLst>
            </p:cNvPr>
            <p:cNvSpPr/>
            <p:nvPr/>
          </p:nvSpPr>
          <p:spPr>
            <a:xfrm>
              <a:off x="1378178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8903;p75">
              <a:extLst>
                <a:ext uri="{FF2B5EF4-FFF2-40B4-BE49-F238E27FC236}">
                  <a16:creationId xmlns="" xmlns:a16="http://schemas.microsoft.com/office/drawing/2014/main" id="{35DFFFC1-C31A-4B1E-9A38-BA6A67E06471}"/>
                </a:ext>
              </a:extLst>
            </p:cNvPr>
            <p:cNvSpPr/>
            <p:nvPr/>
          </p:nvSpPr>
          <p:spPr>
            <a:xfrm>
              <a:off x="1378178" y="2837651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8904;p75">
              <a:extLst>
                <a:ext uri="{FF2B5EF4-FFF2-40B4-BE49-F238E27FC236}">
                  <a16:creationId xmlns="" xmlns:a16="http://schemas.microsoft.com/office/drawing/2014/main" id="{08C8256D-211C-4D1E-BC5D-336327C4186C}"/>
                </a:ext>
              </a:extLst>
            </p:cNvPr>
            <p:cNvSpPr/>
            <p:nvPr/>
          </p:nvSpPr>
          <p:spPr>
            <a:xfrm>
              <a:off x="1338469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8905;p75">
              <a:extLst>
                <a:ext uri="{FF2B5EF4-FFF2-40B4-BE49-F238E27FC236}">
                  <a16:creationId xmlns="" xmlns:a16="http://schemas.microsoft.com/office/drawing/2014/main" id="{1854CDAA-0CF7-4E13-B7A4-7A7DB38803E8}"/>
                </a:ext>
              </a:extLst>
            </p:cNvPr>
            <p:cNvSpPr/>
            <p:nvPr/>
          </p:nvSpPr>
          <p:spPr>
            <a:xfrm>
              <a:off x="1338469" y="2837651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8906;p75">
              <a:extLst>
                <a:ext uri="{FF2B5EF4-FFF2-40B4-BE49-F238E27FC236}">
                  <a16:creationId xmlns="" xmlns:a16="http://schemas.microsoft.com/office/drawing/2014/main" id="{A7452EA8-E9FA-467F-AA0D-271B01C83A52}"/>
                </a:ext>
              </a:extLst>
            </p:cNvPr>
            <p:cNvSpPr/>
            <p:nvPr/>
          </p:nvSpPr>
          <p:spPr>
            <a:xfrm>
              <a:off x="1306956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8907;p75">
              <a:extLst>
                <a:ext uri="{FF2B5EF4-FFF2-40B4-BE49-F238E27FC236}">
                  <a16:creationId xmlns="" xmlns:a16="http://schemas.microsoft.com/office/drawing/2014/main" id="{C5F506DB-B83F-4922-9217-342174E26F13}"/>
                </a:ext>
              </a:extLst>
            </p:cNvPr>
            <p:cNvSpPr/>
            <p:nvPr/>
          </p:nvSpPr>
          <p:spPr>
            <a:xfrm>
              <a:off x="1306956" y="2837651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8908;p75">
              <a:extLst>
                <a:ext uri="{FF2B5EF4-FFF2-40B4-BE49-F238E27FC236}">
                  <a16:creationId xmlns="" xmlns:a16="http://schemas.microsoft.com/office/drawing/2014/main" id="{50162947-4744-4CB9-981B-0A205A9E3A45}"/>
                </a:ext>
              </a:extLst>
            </p:cNvPr>
            <p:cNvSpPr/>
            <p:nvPr/>
          </p:nvSpPr>
          <p:spPr>
            <a:xfrm>
              <a:off x="1299947" y="2800329"/>
              <a:ext cx="2372" cy="14013"/>
            </a:xfrm>
            <a:custGeom>
              <a:avLst/>
              <a:gdLst/>
              <a:ahLst/>
              <a:cxnLst/>
              <a:rect l="l" t="t" r="r" b="b"/>
              <a:pathLst>
                <a:path w="88" h="520" extrusionOk="0">
                  <a:moveTo>
                    <a:pt x="87" y="0"/>
                  </a:moveTo>
                  <a:lnTo>
                    <a:pt x="87" y="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8909;p75">
              <a:extLst>
                <a:ext uri="{FF2B5EF4-FFF2-40B4-BE49-F238E27FC236}">
                  <a16:creationId xmlns="" xmlns:a16="http://schemas.microsoft.com/office/drawing/2014/main" id="{6C01A61A-B4B4-4C35-B7D5-AE1F4EC298F9}"/>
                </a:ext>
              </a:extLst>
            </p:cNvPr>
            <p:cNvSpPr/>
            <p:nvPr/>
          </p:nvSpPr>
          <p:spPr>
            <a:xfrm>
              <a:off x="1299947" y="2800329"/>
              <a:ext cx="2372" cy="14013"/>
            </a:xfrm>
            <a:custGeom>
              <a:avLst/>
              <a:gdLst/>
              <a:ahLst/>
              <a:cxnLst/>
              <a:rect l="l" t="t" r="r" b="b"/>
              <a:pathLst>
                <a:path w="88" h="520" fill="none" extrusionOk="0">
                  <a:moveTo>
                    <a:pt x="87" y="0"/>
                  </a:moveTo>
                  <a:lnTo>
                    <a:pt x="87" y="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1" y="52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8910;p75">
              <a:extLst>
                <a:ext uri="{FF2B5EF4-FFF2-40B4-BE49-F238E27FC236}">
                  <a16:creationId xmlns="" xmlns:a16="http://schemas.microsoft.com/office/drawing/2014/main" id="{45499114-32FF-432A-BFC5-1A67EDD53AB2}"/>
                </a:ext>
              </a:extLst>
            </p:cNvPr>
            <p:cNvSpPr/>
            <p:nvPr/>
          </p:nvSpPr>
          <p:spPr>
            <a:xfrm>
              <a:off x="1299947" y="2799143"/>
              <a:ext cx="449462" cy="15198"/>
            </a:xfrm>
            <a:custGeom>
              <a:avLst/>
              <a:gdLst/>
              <a:ahLst/>
              <a:cxnLst/>
              <a:rect l="l" t="t" r="r" b="b"/>
              <a:pathLst>
                <a:path w="16673" h="564" extrusionOk="0">
                  <a:moveTo>
                    <a:pt x="131" y="1"/>
                  </a:moveTo>
                  <a:lnTo>
                    <a:pt x="87" y="44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  <a:moveTo>
                    <a:pt x="520" y="1"/>
                  </a:moveTo>
                  <a:lnTo>
                    <a:pt x="520" y="564"/>
                  </a:lnTo>
                  <a:lnTo>
                    <a:pt x="1430" y="564"/>
                  </a:lnTo>
                  <a:lnTo>
                    <a:pt x="1430" y="1"/>
                  </a:lnTo>
                  <a:close/>
                  <a:moveTo>
                    <a:pt x="1993" y="1"/>
                  </a:moveTo>
                  <a:lnTo>
                    <a:pt x="1993" y="564"/>
                  </a:lnTo>
                  <a:lnTo>
                    <a:pt x="2902" y="564"/>
                  </a:lnTo>
                  <a:lnTo>
                    <a:pt x="2902" y="1"/>
                  </a:lnTo>
                  <a:close/>
                  <a:moveTo>
                    <a:pt x="3162" y="1"/>
                  </a:moveTo>
                  <a:lnTo>
                    <a:pt x="3162" y="564"/>
                  </a:lnTo>
                  <a:lnTo>
                    <a:pt x="4114" y="564"/>
                  </a:lnTo>
                  <a:lnTo>
                    <a:pt x="4114" y="1"/>
                  </a:lnTo>
                  <a:close/>
                  <a:moveTo>
                    <a:pt x="4677" y="1"/>
                  </a:moveTo>
                  <a:lnTo>
                    <a:pt x="4677" y="564"/>
                  </a:lnTo>
                  <a:lnTo>
                    <a:pt x="5587" y="564"/>
                  </a:lnTo>
                  <a:lnTo>
                    <a:pt x="5587" y="1"/>
                  </a:lnTo>
                  <a:close/>
                  <a:moveTo>
                    <a:pt x="5847" y="1"/>
                  </a:moveTo>
                  <a:lnTo>
                    <a:pt x="5847" y="564"/>
                  </a:lnTo>
                  <a:lnTo>
                    <a:pt x="6756" y="564"/>
                  </a:lnTo>
                  <a:lnTo>
                    <a:pt x="6756" y="1"/>
                  </a:lnTo>
                  <a:close/>
                  <a:moveTo>
                    <a:pt x="7319" y="1"/>
                  </a:moveTo>
                  <a:lnTo>
                    <a:pt x="7319" y="564"/>
                  </a:lnTo>
                  <a:lnTo>
                    <a:pt x="8228" y="564"/>
                  </a:lnTo>
                  <a:lnTo>
                    <a:pt x="8228" y="1"/>
                  </a:lnTo>
                  <a:close/>
                  <a:moveTo>
                    <a:pt x="8488" y="1"/>
                  </a:moveTo>
                  <a:lnTo>
                    <a:pt x="8488" y="564"/>
                  </a:lnTo>
                  <a:lnTo>
                    <a:pt x="9441" y="564"/>
                  </a:lnTo>
                  <a:lnTo>
                    <a:pt x="9441" y="1"/>
                  </a:lnTo>
                  <a:close/>
                  <a:moveTo>
                    <a:pt x="9960" y="1"/>
                  </a:moveTo>
                  <a:lnTo>
                    <a:pt x="9960" y="564"/>
                  </a:lnTo>
                  <a:lnTo>
                    <a:pt x="10870" y="564"/>
                  </a:lnTo>
                  <a:lnTo>
                    <a:pt x="10870" y="1"/>
                  </a:lnTo>
                  <a:close/>
                  <a:moveTo>
                    <a:pt x="11129" y="1"/>
                  </a:moveTo>
                  <a:lnTo>
                    <a:pt x="11129" y="564"/>
                  </a:lnTo>
                  <a:lnTo>
                    <a:pt x="12039" y="564"/>
                  </a:lnTo>
                  <a:lnTo>
                    <a:pt x="12039" y="1"/>
                  </a:lnTo>
                  <a:close/>
                  <a:moveTo>
                    <a:pt x="12602" y="1"/>
                  </a:moveTo>
                  <a:lnTo>
                    <a:pt x="12602" y="564"/>
                  </a:lnTo>
                  <a:lnTo>
                    <a:pt x="13554" y="564"/>
                  </a:lnTo>
                  <a:lnTo>
                    <a:pt x="13554" y="1"/>
                  </a:lnTo>
                  <a:close/>
                  <a:moveTo>
                    <a:pt x="13814" y="1"/>
                  </a:moveTo>
                  <a:lnTo>
                    <a:pt x="13814" y="564"/>
                  </a:lnTo>
                  <a:lnTo>
                    <a:pt x="14723" y="564"/>
                  </a:lnTo>
                  <a:lnTo>
                    <a:pt x="14723" y="1"/>
                  </a:lnTo>
                  <a:close/>
                  <a:moveTo>
                    <a:pt x="15286" y="1"/>
                  </a:moveTo>
                  <a:lnTo>
                    <a:pt x="15286" y="564"/>
                  </a:lnTo>
                  <a:lnTo>
                    <a:pt x="16196" y="564"/>
                  </a:lnTo>
                  <a:lnTo>
                    <a:pt x="16196" y="1"/>
                  </a:lnTo>
                  <a:close/>
                  <a:moveTo>
                    <a:pt x="16456" y="1"/>
                  </a:moveTo>
                  <a:lnTo>
                    <a:pt x="16456" y="564"/>
                  </a:lnTo>
                  <a:lnTo>
                    <a:pt x="16672" y="564"/>
                  </a:lnTo>
                  <a:lnTo>
                    <a:pt x="1654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8911;p75">
              <a:extLst>
                <a:ext uri="{FF2B5EF4-FFF2-40B4-BE49-F238E27FC236}">
                  <a16:creationId xmlns="" xmlns:a16="http://schemas.microsoft.com/office/drawing/2014/main" id="{5B4163AD-E6D1-4A88-951C-C9E7EDFD7093}"/>
                </a:ext>
              </a:extLst>
            </p:cNvPr>
            <p:cNvSpPr/>
            <p:nvPr/>
          </p:nvSpPr>
          <p:spPr>
            <a:xfrm>
              <a:off x="1299947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31" y="1"/>
                  </a:lnTo>
                  <a:lnTo>
                    <a:pt x="131" y="1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8912;p75">
              <a:extLst>
                <a:ext uri="{FF2B5EF4-FFF2-40B4-BE49-F238E27FC236}">
                  <a16:creationId xmlns="" xmlns:a16="http://schemas.microsoft.com/office/drawing/2014/main" id="{741311BF-9629-4587-A1A1-469914B2E716}"/>
                </a:ext>
              </a:extLst>
            </p:cNvPr>
            <p:cNvSpPr/>
            <p:nvPr/>
          </p:nvSpPr>
          <p:spPr>
            <a:xfrm>
              <a:off x="1313965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8913;p75">
              <a:extLst>
                <a:ext uri="{FF2B5EF4-FFF2-40B4-BE49-F238E27FC236}">
                  <a16:creationId xmlns="" xmlns:a16="http://schemas.microsoft.com/office/drawing/2014/main" id="{AB7BA27C-6510-408D-B1C9-0C688FDDB2FB}"/>
                </a:ext>
              </a:extLst>
            </p:cNvPr>
            <p:cNvSpPr/>
            <p:nvPr/>
          </p:nvSpPr>
          <p:spPr>
            <a:xfrm>
              <a:off x="1353647" y="2799143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8914;p75">
              <a:extLst>
                <a:ext uri="{FF2B5EF4-FFF2-40B4-BE49-F238E27FC236}">
                  <a16:creationId xmlns="" xmlns:a16="http://schemas.microsoft.com/office/drawing/2014/main" id="{9C83C8A1-3E21-4C98-A485-1E0B7FCDDBF5}"/>
                </a:ext>
              </a:extLst>
            </p:cNvPr>
            <p:cNvSpPr/>
            <p:nvPr/>
          </p:nvSpPr>
          <p:spPr>
            <a:xfrm>
              <a:off x="1385160" y="2799143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8915;p75">
              <a:extLst>
                <a:ext uri="{FF2B5EF4-FFF2-40B4-BE49-F238E27FC236}">
                  <a16:creationId xmlns="" xmlns:a16="http://schemas.microsoft.com/office/drawing/2014/main" id="{9C1E8EE5-CC41-4C78-836F-866CF9BEE6F0}"/>
                </a:ext>
              </a:extLst>
            </p:cNvPr>
            <p:cNvSpPr/>
            <p:nvPr/>
          </p:nvSpPr>
          <p:spPr>
            <a:xfrm>
              <a:off x="1426027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8916;p75">
              <a:extLst>
                <a:ext uri="{FF2B5EF4-FFF2-40B4-BE49-F238E27FC236}">
                  <a16:creationId xmlns="" xmlns:a16="http://schemas.microsoft.com/office/drawing/2014/main" id="{DAA255A4-0339-4F65-B1F5-F043580C1336}"/>
                </a:ext>
              </a:extLst>
            </p:cNvPr>
            <p:cNvSpPr/>
            <p:nvPr/>
          </p:nvSpPr>
          <p:spPr>
            <a:xfrm>
              <a:off x="1457541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8917;p75">
              <a:extLst>
                <a:ext uri="{FF2B5EF4-FFF2-40B4-BE49-F238E27FC236}">
                  <a16:creationId xmlns="" xmlns:a16="http://schemas.microsoft.com/office/drawing/2014/main" id="{97072667-7E8F-4E55-A38D-AAD49B2A1BEB}"/>
                </a:ext>
              </a:extLst>
            </p:cNvPr>
            <p:cNvSpPr/>
            <p:nvPr/>
          </p:nvSpPr>
          <p:spPr>
            <a:xfrm>
              <a:off x="1497222" y="2799143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8918;p75">
              <a:extLst>
                <a:ext uri="{FF2B5EF4-FFF2-40B4-BE49-F238E27FC236}">
                  <a16:creationId xmlns="" xmlns:a16="http://schemas.microsoft.com/office/drawing/2014/main" id="{03FBCF6B-E7E9-40A6-B838-63917DF0252D}"/>
                </a:ext>
              </a:extLst>
            </p:cNvPr>
            <p:cNvSpPr/>
            <p:nvPr/>
          </p:nvSpPr>
          <p:spPr>
            <a:xfrm>
              <a:off x="1528735" y="2799143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8919;p75">
              <a:extLst>
                <a:ext uri="{FF2B5EF4-FFF2-40B4-BE49-F238E27FC236}">
                  <a16:creationId xmlns="" xmlns:a16="http://schemas.microsoft.com/office/drawing/2014/main" id="{4264C1FD-B238-4A2E-8403-0CF910C3758F}"/>
                </a:ext>
              </a:extLst>
            </p:cNvPr>
            <p:cNvSpPr/>
            <p:nvPr/>
          </p:nvSpPr>
          <p:spPr>
            <a:xfrm>
              <a:off x="1568444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8920;p75">
              <a:extLst>
                <a:ext uri="{FF2B5EF4-FFF2-40B4-BE49-F238E27FC236}">
                  <a16:creationId xmlns="" xmlns:a16="http://schemas.microsoft.com/office/drawing/2014/main" id="{C95E569A-5361-45A4-9898-D2EF89976CC4}"/>
                </a:ext>
              </a:extLst>
            </p:cNvPr>
            <p:cNvSpPr/>
            <p:nvPr/>
          </p:nvSpPr>
          <p:spPr>
            <a:xfrm>
              <a:off x="1599957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8921;p75">
              <a:extLst>
                <a:ext uri="{FF2B5EF4-FFF2-40B4-BE49-F238E27FC236}">
                  <a16:creationId xmlns="" xmlns:a16="http://schemas.microsoft.com/office/drawing/2014/main" id="{8B857FA7-796C-4ED7-A7EA-3FF7244F39E4}"/>
                </a:ext>
              </a:extLst>
            </p:cNvPr>
            <p:cNvSpPr/>
            <p:nvPr/>
          </p:nvSpPr>
          <p:spPr>
            <a:xfrm>
              <a:off x="1639639" y="2799143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8922;p75">
              <a:extLst>
                <a:ext uri="{FF2B5EF4-FFF2-40B4-BE49-F238E27FC236}">
                  <a16:creationId xmlns="" xmlns:a16="http://schemas.microsoft.com/office/drawing/2014/main" id="{9F04DAA0-9E0C-40AC-B27D-D31097C6EBA8}"/>
                </a:ext>
              </a:extLst>
            </p:cNvPr>
            <p:cNvSpPr/>
            <p:nvPr/>
          </p:nvSpPr>
          <p:spPr>
            <a:xfrm>
              <a:off x="1672338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8923;p75">
              <a:extLst>
                <a:ext uri="{FF2B5EF4-FFF2-40B4-BE49-F238E27FC236}">
                  <a16:creationId xmlns="" xmlns:a16="http://schemas.microsoft.com/office/drawing/2014/main" id="{6DBF0D29-637E-4C49-B3BA-D0B5A7732091}"/>
                </a:ext>
              </a:extLst>
            </p:cNvPr>
            <p:cNvSpPr/>
            <p:nvPr/>
          </p:nvSpPr>
          <p:spPr>
            <a:xfrm>
              <a:off x="1712020" y="2799143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8924;p75">
              <a:extLst>
                <a:ext uri="{FF2B5EF4-FFF2-40B4-BE49-F238E27FC236}">
                  <a16:creationId xmlns="" xmlns:a16="http://schemas.microsoft.com/office/drawing/2014/main" id="{A58C5895-83BE-45E0-A417-EBA841EFBAAA}"/>
                </a:ext>
              </a:extLst>
            </p:cNvPr>
            <p:cNvSpPr/>
            <p:nvPr/>
          </p:nvSpPr>
          <p:spPr>
            <a:xfrm>
              <a:off x="1743533" y="2799143"/>
              <a:ext cx="5877" cy="15198"/>
            </a:xfrm>
            <a:custGeom>
              <a:avLst/>
              <a:gdLst/>
              <a:ahLst/>
              <a:cxnLst/>
              <a:rect l="l" t="t" r="r" b="b"/>
              <a:pathLst>
                <a:path w="218" h="564" fill="none" extrusionOk="0">
                  <a:moveTo>
                    <a:pt x="87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17" y="564"/>
                  </a:lnTo>
                  <a:lnTo>
                    <a:pt x="217" y="564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8925;p75">
              <a:extLst>
                <a:ext uri="{FF2B5EF4-FFF2-40B4-BE49-F238E27FC236}">
                  <a16:creationId xmlns="" xmlns:a16="http://schemas.microsoft.com/office/drawing/2014/main" id="{A303F6B8-9CAE-4115-9D79-1810EDF3BCE1}"/>
                </a:ext>
              </a:extLst>
            </p:cNvPr>
            <p:cNvSpPr/>
            <p:nvPr/>
          </p:nvSpPr>
          <p:spPr>
            <a:xfrm>
              <a:off x="1736524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8926;p75">
              <a:extLst>
                <a:ext uri="{FF2B5EF4-FFF2-40B4-BE49-F238E27FC236}">
                  <a16:creationId xmlns="" xmlns:a16="http://schemas.microsoft.com/office/drawing/2014/main" id="{CC69674A-F341-42AB-A0B8-B179A36F23D6}"/>
                </a:ext>
              </a:extLst>
            </p:cNvPr>
            <p:cNvSpPr/>
            <p:nvPr/>
          </p:nvSpPr>
          <p:spPr>
            <a:xfrm>
              <a:off x="1736524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8927;p75">
              <a:extLst>
                <a:ext uri="{FF2B5EF4-FFF2-40B4-BE49-F238E27FC236}">
                  <a16:creationId xmlns="" xmlns:a16="http://schemas.microsoft.com/office/drawing/2014/main" id="{B23020D7-09EB-42A3-AF55-57D2EEBE1616}"/>
                </a:ext>
              </a:extLst>
            </p:cNvPr>
            <p:cNvSpPr/>
            <p:nvPr/>
          </p:nvSpPr>
          <p:spPr>
            <a:xfrm>
              <a:off x="169684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8928;p75">
              <a:extLst>
                <a:ext uri="{FF2B5EF4-FFF2-40B4-BE49-F238E27FC236}">
                  <a16:creationId xmlns="" xmlns:a16="http://schemas.microsoft.com/office/drawing/2014/main" id="{C1BF97E1-4C91-4B26-8880-D6466EBDB93E}"/>
                </a:ext>
              </a:extLst>
            </p:cNvPr>
            <p:cNvSpPr/>
            <p:nvPr/>
          </p:nvSpPr>
          <p:spPr>
            <a:xfrm>
              <a:off x="169684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8929;p75">
              <a:extLst>
                <a:ext uri="{FF2B5EF4-FFF2-40B4-BE49-F238E27FC236}">
                  <a16:creationId xmlns="" xmlns:a16="http://schemas.microsoft.com/office/drawing/2014/main" id="{DB04E3AC-4DE9-4CBC-BF6C-08C502A2C486}"/>
                </a:ext>
              </a:extLst>
            </p:cNvPr>
            <p:cNvSpPr/>
            <p:nvPr/>
          </p:nvSpPr>
          <p:spPr>
            <a:xfrm>
              <a:off x="1665329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8930;p75">
              <a:extLst>
                <a:ext uri="{FF2B5EF4-FFF2-40B4-BE49-F238E27FC236}">
                  <a16:creationId xmlns="" xmlns:a16="http://schemas.microsoft.com/office/drawing/2014/main" id="{56635BF6-CAD2-48E2-BFA6-2A0A958B94E6}"/>
                </a:ext>
              </a:extLst>
            </p:cNvPr>
            <p:cNvSpPr/>
            <p:nvPr/>
          </p:nvSpPr>
          <p:spPr>
            <a:xfrm>
              <a:off x="1665329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8931;p75">
              <a:extLst>
                <a:ext uri="{FF2B5EF4-FFF2-40B4-BE49-F238E27FC236}">
                  <a16:creationId xmlns="" xmlns:a16="http://schemas.microsoft.com/office/drawing/2014/main" id="{4200B0B7-E782-4016-A59A-3C58749EC0D6}"/>
                </a:ext>
              </a:extLst>
            </p:cNvPr>
            <p:cNvSpPr/>
            <p:nvPr/>
          </p:nvSpPr>
          <p:spPr>
            <a:xfrm>
              <a:off x="162446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8932;p75">
              <a:extLst>
                <a:ext uri="{FF2B5EF4-FFF2-40B4-BE49-F238E27FC236}">
                  <a16:creationId xmlns="" xmlns:a16="http://schemas.microsoft.com/office/drawing/2014/main" id="{D98C9C1A-D994-4208-B483-B0E8DFC591BE}"/>
                </a:ext>
              </a:extLst>
            </p:cNvPr>
            <p:cNvSpPr/>
            <p:nvPr/>
          </p:nvSpPr>
          <p:spPr>
            <a:xfrm>
              <a:off x="1624462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8933;p75">
              <a:extLst>
                <a:ext uri="{FF2B5EF4-FFF2-40B4-BE49-F238E27FC236}">
                  <a16:creationId xmlns="" xmlns:a16="http://schemas.microsoft.com/office/drawing/2014/main" id="{7BFCCFE3-E529-44C9-8DAE-1F688C009A9A}"/>
                </a:ext>
              </a:extLst>
            </p:cNvPr>
            <p:cNvSpPr/>
            <p:nvPr/>
          </p:nvSpPr>
          <p:spPr>
            <a:xfrm>
              <a:off x="1592948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8934;p75">
              <a:extLst>
                <a:ext uri="{FF2B5EF4-FFF2-40B4-BE49-F238E27FC236}">
                  <a16:creationId xmlns="" xmlns:a16="http://schemas.microsoft.com/office/drawing/2014/main" id="{3151E195-D27A-466D-89AA-017FDF7002EC}"/>
                </a:ext>
              </a:extLst>
            </p:cNvPr>
            <p:cNvSpPr/>
            <p:nvPr/>
          </p:nvSpPr>
          <p:spPr>
            <a:xfrm>
              <a:off x="1592948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8935;p75">
              <a:extLst>
                <a:ext uri="{FF2B5EF4-FFF2-40B4-BE49-F238E27FC236}">
                  <a16:creationId xmlns="" xmlns:a16="http://schemas.microsoft.com/office/drawing/2014/main" id="{C9AAA098-DA45-4CAE-B3AE-85619F9DE958}"/>
                </a:ext>
              </a:extLst>
            </p:cNvPr>
            <p:cNvSpPr/>
            <p:nvPr/>
          </p:nvSpPr>
          <p:spPr>
            <a:xfrm>
              <a:off x="1554426" y="2799143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8936;p75">
              <a:extLst>
                <a:ext uri="{FF2B5EF4-FFF2-40B4-BE49-F238E27FC236}">
                  <a16:creationId xmlns="" xmlns:a16="http://schemas.microsoft.com/office/drawing/2014/main" id="{2A687F80-F151-4DCB-B8FF-1B323A9C7814}"/>
                </a:ext>
              </a:extLst>
            </p:cNvPr>
            <p:cNvSpPr/>
            <p:nvPr/>
          </p:nvSpPr>
          <p:spPr>
            <a:xfrm>
              <a:off x="1554426" y="2799143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8937;p75">
              <a:extLst>
                <a:ext uri="{FF2B5EF4-FFF2-40B4-BE49-F238E27FC236}">
                  <a16:creationId xmlns="" xmlns:a16="http://schemas.microsoft.com/office/drawing/2014/main" id="{6574EC4F-F695-4EC6-AC58-018677574847}"/>
                </a:ext>
              </a:extLst>
            </p:cNvPr>
            <p:cNvSpPr/>
            <p:nvPr/>
          </p:nvSpPr>
          <p:spPr>
            <a:xfrm>
              <a:off x="1521754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8938;p75">
              <a:extLst>
                <a:ext uri="{FF2B5EF4-FFF2-40B4-BE49-F238E27FC236}">
                  <a16:creationId xmlns="" xmlns:a16="http://schemas.microsoft.com/office/drawing/2014/main" id="{C7D6502C-284C-41EC-83F8-FD6B52E987AB}"/>
                </a:ext>
              </a:extLst>
            </p:cNvPr>
            <p:cNvSpPr/>
            <p:nvPr/>
          </p:nvSpPr>
          <p:spPr>
            <a:xfrm>
              <a:off x="1521754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8939;p75">
              <a:extLst>
                <a:ext uri="{FF2B5EF4-FFF2-40B4-BE49-F238E27FC236}">
                  <a16:creationId xmlns="" xmlns:a16="http://schemas.microsoft.com/office/drawing/2014/main" id="{DAFB6CA9-8327-4897-9032-2BD41E026FA4}"/>
                </a:ext>
              </a:extLst>
            </p:cNvPr>
            <p:cNvSpPr/>
            <p:nvPr/>
          </p:nvSpPr>
          <p:spPr>
            <a:xfrm>
              <a:off x="1482045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8940;p75">
              <a:extLst>
                <a:ext uri="{FF2B5EF4-FFF2-40B4-BE49-F238E27FC236}">
                  <a16:creationId xmlns="" xmlns:a16="http://schemas.microsoft.com/office/drawing/2014/main" id="{961F2D68-9C89-4980-A360-04C568E1DF99}"/>
                </a:ext>
              </a:extLst>
            </p:cNvPr>
            <p:cNvSpPr/>
            <p:nvPr/>
          </p:nvSpPr>
          <p:spPr>
            <a:xfrm>
              <a:off x="1482045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8941;p75">
              <a:extLst>
                <a:ext uri="{FF2B5EF4-FFF2-40B4-BE49-F238E27FC236}">
                  <a16:creationId xmlns="" xmlns:a16="http://schemas.microsoft.com/office/drawing/2014/main" id="{35C434B7-6962-43ED-B67F-1440BA935F6D}"/>
                </a:ext>
              </a:extLst>
            </p:cNvPr>
            <p:cNvSpPr/>
            <p:nvPr/>
          </p:nvSpPr>
          <p:spPr>
            <a:xfrm>
              <a:off x="1450532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8942;p75">
              <a:extLst>
                <a:ext uri="{FF2B5EF4-FFF2-40B4-BE49-F238E27FC236}">
                  <a16:creationId xmlns="" xmlns:a16="http://schemas.microsoft.com/office/drawing/2014/main" id="{0E3F9534-5087-4410-873B-1B4ECF317113}"/>
                </a:ext>
              </a:extLst>
            </p:cNvPr>
            <p:cNvSpPr/>
            <p:nvPr/>
          </p:nvSpPr>
          <p:spPr>
            <a:xfrm>
              <a:off x="1450532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8943;p75">
              <a:extLst>
                <a:ext uri="{FF2B5EF4-FFF2-40B4-BE49-F238E27FC236}">
                  <a16:creationId xmlns="" xmlns:a16="http://schemas.microsoft.com/office/drawing/2014/main" id="{F7F4302F-7279-40D9-A8EA-C0CC27B43681}"/>
                </a:ext>
              </a:extLst>
            </p:cNvPr>
            <p:cNvSpPr/>
            <p:nvPr/>
          </p:nvSpPr>
          <p:spPr>
            <a:xfrm>
              <a:off x="1410850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8944;p75">
              <a:extLst>
                <a:ext uri="{FF2B5EF4-FFF2-40B4-BE49-F238E27FC236}">
                  <a16:creationId xmlns="" xmlns:a16="http://schemas.microsoft.com/office/drawing/2014/main" id="{B4D20DFE-E5A2-4BE4-A9F5-B7E3F81187D3}"/>
                </a:ext>
              </a:extLst>
            </p:cNvPr>
            <p:cNvSpPr/>
            <p:nvPr/>
          </p:nvSpPr>
          <p:spPr>
            <a:xfrm>
              <a:off x="1410850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8945;p75">
              <a:extLst>
                <a:ext uri="{FF2B5EF4-FFF2-40B4-BE49-F238E27FC236}">
                  <a16:creationId xmlns="" xmlns:a16="http://schemas.microsoft.com/office/drawing/2014/main" id="{7E698C6D-0C6B-416A-A327-4D6CAC2BB150}"/>
                </a:ext>
              </a:extLst>
            </p:cNvPr>
            <p:cNvSpPr/>
            <p:nvPr/>
          </p:nvSpPr>
          <p:spPr>
            <a:xfrm>
              <a:off x="1378178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8946;p75">
              <a:extLst>
                <a:ext uri="{FF2B5EF4-FFF2-40B4-BE49-F238E27FC236}">
                  <a16:creationId xmlns="" xmlns:a16="http://schemas.microsoft.com/office/drawing/2014/main" id="{3A83C0C6-0611-40CE-9861-6893FE41DC78}"/>
                </a:ext>
              </a:extLst>
            </p:cNvPr>
            <p:cNvSpPr/>
            <p:nvPr/>
          </p:nvSpPr>
          <p:spPr>
            <a:xfrm>
              <a:off x="1378178" y="2799143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8947;p75">
              <a:extLst>
                <a:ext uri="{FF2B5EF4-FFF2-40B4-BE49-F238E27FC236}">
                  <a16:creationId xmlns="" xmlns:a16="http://schemas.microsoft.com/office/drawing/2014/main" id="{37510BFA-B5C6-4004-8947-3CEE1A2F0087}"/>
                </a:ext>
              </a:extLst>
            </p:cNvPr>
            <p:cNvSpPr/>
            <p:nvPr/>
          </p:nvSpPr>
          <p:spPr>
            <a:xfrm>
              <a:off x="1338469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8948;p75">
              <a:extLst>
                <a:ext uri="{FF2B5EF4-FFF2-40B4-BE49-F238E27FC236}">
                  <a16:creationId xmlns="" xmlns:a16="http://schemas.microsoft.com/office/drawing/2014/main" id="{920138D2-B76E-4F05-8CD1-E7672CFF3F44}"/>
                </a:ext>
              </a:extLst>
            </p:cNvPr>
            <p:cNvSpPr/>
            <p:nvPr/>
          </p:nvSpPr>
          <p:spPr>
            <a:xfrm>
              <a:off x="1338469" y="2799143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8949;p75">
              <a:extLst>
                <a:ext uri="{FF2B5EF4-FFF2-40B4-BE49-F238E27FC236}">
                  <a16:creationId xmlns="" xmlns:a16="http://schemas.microsoft.com/office/drawing/2014/main" id="{A8B1495C-37B3-48C6-9AD3-2EFD3503ED02}"/>
                </a:ext>
              </a:extLst>
            </p:cNvPr>
            <p:cNvSpPr/>
            <p:nvPr/>
          </p:nvSpPr>
          <p:spPr>
            <a:xfrm>
              <a:off x="1306956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8950;p75">
              <a:extLst>
                <a:ext uri="{FF2B5EF4-FFF2-40B4-BE49-F238E27FC236}">
                  <a16:creationId xmlns="" xmlns:a16="http://schemas.microsoft.com/office/drawing/2014/main" id="{5852D4C5-7061-4037-87AB-C5E783F76BC3}"/>
                </a:ext>
              </a:extLst>
            </p:cNvPr>
            <p:cNvSpPr/>
            <p:nvPr/>
          </p:nvSpPr>
          <p:spPr>
            <a:xfrm>
              <a:off x="1306956" y="2799143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8951;p75">
              <a:extLst>
                <a:ext uri="{FF2B5EF4-FFF2-40B4-BE49-F238E27FC236}">
                  <a16:creationId xmlns="" xmlns:a16="http://schemas.microsoft.com/office/drawing/2014/main" id="{CDB0ED2D-4769-4D69-9BA1-D62520B3F27D}"/>
                </a:ext>
              </a:extLst>
            </p:cNvPr>
            <p:cNvSpPr/>
            <p:nvPr/>
          </p:nvSpPr>
          <p:spPr>
            <a:xfrm>
              <a:off x="1738869" y="2766483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extrusionOk="0">
                  <a:moveTo>
                    <a:pt x="0" y="0"/>
                  </a:moveTo>
                  <a:lnTo>
                    <a:pt x="44" y="1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8952;p75">
              <a:extLst>
                <a:ext uri="{FF2B5EF4-FFF2-40B4-BE49-F238E27FC236}">
                  <a16:creationId xmlns="" xmlns:a16="http://schemas.microsoft.com/office/drawing/2014/main" id="{A338DDC4-A9E5-4238-8ABC-D7D97EC970AB}"/>
                </a:ext>
              </a:extLst>
            </p:cNvPr>
            <p:cNvSpPr/>
            <p:nvPr/>
          </p:nvSpPr>
          <p:spPr>
            <a:xfrm>
              <a:off x="1740028" y="2772304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8953;p75">
              <a:extLst>
                <a:ext uri="{FF2B5EF4-FFF2-40B4-BE49-F238E27FC236}">
                  <a16:creationId xmlns="" xmlns:a16="http://schemas.microsoft.com/office/drawing/2014/main" id="{07795991-D110-426F-B0E2-69BADEB6605C}"/>
                </a:ext>
              </a:extLst>
            </p:cNvPr>
            <p:cNvSpPr/>
            <p:nvPr/>
          </p:nvSpPr>
          <p:spPr>
            <a:xfrm>
              <a:off x="1738869" y="2766483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fill="none" extrusionOk="0">
                  <a:moveTo>
                    <a:pt x="4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8954;p75">
              <a:extLst>
                <a:ext uri="{FF2B5EF4-FFF2-40B4-BE49-F238E27FC236}">
                  <a16:creationId xmlns="" xmlns:a16="http://schemas.microsoft.com/office/drawing/2014/main" id="{F105D85E-3E89-4AE0-92A0-C6E62C4C4CC5}"/>
                </a:ext>
              </a:extLst>
            </p:cNvPr>
            <p:cNvSpPr/>
            <p:nvPr/>
          </p:nvSpPr>
          <p:spPr>
            <a:xfrm>
              <a:off x="1313965" y="2766483"/>
              <a:ext cx="426090" cy="7033"/>
            </a:xfrm>
            <a:custGeom>
              <a:avLst/>
              <a:gdLst/>
              <a:ahLst/>
              <a:cxnLst/>
              <a:rect l="l" t="t" r="r" b="b"/>
              <a:pathLst>
                <a:path w="15806" h="261" extrusionOk="0">
                  <a:moveTo>
                    <a:pt x="0" y="0"/>
                  </a:move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  <a:close/>
                  <a:moveTo>
                    <a:pt x="1473" y="0"/>
                  </a:moveTo>
                  <a:lnTo>
                    <a:pt x="1473" y="260"/>
                  </a:lnTo>
                  <a:lnTo>
                    <a:pt x="2382" y="260"/>
                  </a:lnTo>
                  <a:lnTo>
                    <a:pt x="2382" y="0"/>
                  </a:lnTo>
                  <a:close/>
                  <a:moveTo>
                    <a:pt x="2642" y="0"/>
                  </a:moveTo>
                  <a:lnTo>
                    <a:pt x="2642" y="260"/>
                  </a:lnTo>
                  <a:lnTo>
                    <a:pt x="3594" y="260"/>
                  </a:lnTo>
                  <a:lnTo>
                    <a:pt x="3594" y="0"/>
                  </a:lnTo>
                  <a:close/>
                  <a:moveTo>
                    <a:pt x="4157" y="0"/>
                  </a:moveTo>
                  <a:lnTo>
                    <a:pt x="4157" y="260"/>
                  </a:lnTo>
                  <a:lnTo>
                    <a:pt x="5067" y="260"/>
                  </a:lnTo>
                  <a:lnTo>
                    <a:pt x="5067" y="0"/>
                  </a:lnTo>
                  <a:close/>
                  <a:moveTo>
                    <a:pt x="5327" y="0"/>
                  </a:moveTo>
                  <a:lnTo>
                    <a:pt x="5327" y="260"/>
                  </a:lnTo>
                  <a:lnTo>
                    <a:pt x="6236" y="260"/>
                  </a:lnTo>
                  <a:lnTo>
                    <a:pt x="6236" y="0"/>
                  </a:lnTo>
                  <a:close/>
                  <a:moveTo>
                    <a:pt x="6799" y="0"/>
                  </a:moveTo>
                  <a:lnTo>
                    <a:pt x="6799" y="260"/>
                  </a:lnTo>
                  <a:lnTo>
                    <a:pt x="7708" y="260"/>
                  </a:lnTo>
                  <a:lnTo>
                    <a:pt x="7708" y="0"/>
                  </a:lnTo>
                  <a:close/>
                  <a:moveTo>
                    <a:pt x="7968" y="0"/>
                  </a:moveTo>
                  <a:lnTo>
                    <a:pt x="7968" y="260"/>
                  </a:lnTo>
                  <a:lnTo>
                    <a:pt x="8921" y="260"/>
                  </a:lnTo>
                  <a:lnTo>
                    <a:pt x="8921" y="0"/>
                  </a:lnTo>
                  <a:close/>
                  <a:moveTo>
                    <a:pt x="9440" y="0"/>
                  </a:moveTo>
                  <a:lnTo>
                    <a:pt x="9440" y="260"/>
                  </a:lnTo>
                  <a:lnTo>
                    <a:pt x="10350" y="260"/>
                  </a:lnTo>
                  <a:lnTo>
                    <a:pt x="10350" y="0"/>
                  </a:lnTo>
                  <a:close/>
                  <a:moveTo>
                    <a:pt x="10609" y="0"/>
                  </a:moveTo>
                  <a:lnTo>
                    <a:pt x="10609" y="260"/>
                  </a:lnTo>
                  <a:lnTo>
                    <a:pt x="11519" y="260"/>
                  </a:lnTo>
                  <a:lnTo>
                    <a:pt x="11519" y="0"/>
                  </a:lnTo>
                  <a:close/>
                  <a:moveTo>
                    <a:pt x="12082" y="0"/>
                  </a:moveTo>
                  <a:lnTo>
                    <a:pt x="12082" y="260"/>
                  </a:lnTo>
                  <a:lnTo>
                    <a:pt x="13034" y="260"/>
                  </a:lnTo>
                  <a:lnTo>
                    <a:pt x="13034" y="0"/>
                  </a:lnTo>
                  <a:close/>
                  <a:moveTo>
                    <a:pt x="13294" y="0"/>
                  </a:moveTo>
                  <a:lnTo>
                    <a:pt x="13294" y="260"/>
                  </a:lnTo>
                  <a:lnTo>
                    <a:pt x="14203" y="260"/>
                  </a:lnTo>
                  <a:lnTo>
                    <a:pt x="14203" y="0"/>
                  </a:lnTo>
                  <a:close/>
                  <a:moveTo>
                    <a:pt x="14766" y="0"/>
                  </a:moveTo>
                  <a:lnTo>
                    <a:pt x="14766" y="260"/>
                  </a:lnTo>
                  <a:lnTo>
                    <a:pt x="15676" y="260"/>
                  </a:lnTo>
                  <a:lnTo>
                    <a:pt x="15676" y="0"/>
                  </a:lnTo>
                  <a:close/>
                  <a:moveTo>
                    <a:pt x="15719" y="0"/>
                  </a:moveTo>
                  <a:lnTo>
                    <a:pt x="15719" y="44"/>
                  </a:lnTo>
                  <a:lnTo>
                    <a:pt x="15762" y="130"/>
                  </a:lnTo>
                  <a:lnTo>
                    <a:pt x="15806" y="260"/>
                  </a:lnTo>
                  <a:lnTo>
                    <a:pt x="15806" y="217"/>
                  </a:lnTo>
                  <a:lnTo>
                    <a:pt x="15806" y="130"/>
                  </a:lnTo>
                  <a:lnTo>
                    <a:pt x="15762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8955;p75">
              <a:extLst>
                <a:ext uri="{FF2B5EF4-FFF2-40B4-BE49-F238E27FC236}">
                  <a16:creationId xmlns="" xmlns:a16="http://schemas.microsoft.com/office/drawing/2014/main" id="{15D72DDE-730E-4715-9259-8DB733040B03}"/>
                </a:ext>
              </a:extLst>
            </p:cNvPr>
            <p:cNvSpPr/>
            <p:nvPr/>
          </p:nvSpPr>
          <p:spPr>
            <a:xfrm>
              <a:off x="1313965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8956;p75">
              <a:extLst>
                <a:ext uri="{FF2B5EF4-FFF2-40B4-BE49-F238E27FC236}">
                  <a16:creationId xmlns="" xmlns:a16="http://schemas.microsoft.com/office/drawing/2014/main" id="{F7D69636-2C9D-451F-8EDF-886F7D101EBB}"/>
                </a:ext>
              </a:extLst>
            </p:cNvPr>
            <p:cNvSpPr/>
            <p:nvPr/>
          </p:nvSpPr>
          <p:spPr>
            <a:xfrm>
              <a:off x="1353647" y="276648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8957;p75">
              <a:extLst>
                <a:ext uri="{FF2B5EF4-FFF2-40B4-BE49-F238E27FC236}">
                  <a16:creationId xmlns="" xmlns:a16="http://schemas.microsoft.com/office/drawing/2014/main" id="{C76B5E85-53DC-4773-88FC-60863CBF1F8D}"/>
                </a:ext>
              </a:extLst>
            </p:cNvPr>
            <p:cNvSpPr/>
            <p:nvPr/>
          </p:nvSpPr>
          <p:spPr>
            <a:xfrm>
              <a:off x="1385160" y="276648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8958;p75">
              <a:extLst>
                <a:ext uri="{FF2B5EF4-FFF2-40B4-BE49-F238E27FC236}">
                  <a16:creationId xmlns="" xmlns:a16="http://schemas.microsoft.com/office/drawing/2014/main" id="{17908166-63B2-40DA-9993-25B174C5FEA0}"/>
                </a:ext>
              </a:extLst>
            </p:cNvPr>
            <p:cNvSpPr/>
            <p:nvPr/>
          </p:nvSpPr>
          <p:spPr>
            <a:xfrm>
              <a:off x="1426027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8959;p75">
              <a:extLst>
                <a:ext uri="{FF2B5EF4-FFF2-40B4-BE49-F238E27FC236}">
                  <a16:creationId xmlns="" xmlns:a16="http://schemas.microsoft.com/office/drawing/2014/main" id="{5479DCDD-4DA8-4619-A5C2-E242D54BD642}"/>
                </a:ext>
              </a:extLst>
            </p:cNvPr>
            <p:cNvSpPr/>
            <p:nvPr/>
          </p:nvSpPr>
          <p:spPr>
            <a:xfrm>
              <a:off x="1457541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8960;p75">
              <a:extLst>
                <a:ext uri="{FF2B5EF4-FFF2-40B4-BE49-F238E27FC236}">
                  <a16:creationId xmlns="" xmlns:a16="http://schemas.microsoft.com/office/drawing/2014/main" id="{F2C494E9-4879-4153-B27F-1CB41F2533D1}"/>
                </a:ext>
              </a:extLst>
            </p:cNvPr>
            <p:cNvSpPr/>
            <p:nvPr/>
          </p:nvSpPr>
          <p:spPr>
            <a:xfrm>
              <a:off x="1497222" y="276648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8961;p75">
              <a:extLst>
                <a:ext uri="{FF2B5EF4-FFF2-40B4-BE49-F238E27FC236}">
                  <a16:creationId xmlns="" xmlns:a16="http://schemas.microsoft.com/office/drawing/2014/main" id="{19E19FBF-C9A9-4300-B100-78054922DD34}"/>
                </a:ext>
              </a:extLst>
            </p:cNvPr>
            <p:cNvSpPr/>
            <p:nvPr/>
          </p:nvSpPr>
          <p:spPr>
            <a:xfrm>
              <a:off x="1528735" y="276648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4" y="260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8962;p75">
              <a:extLst>
                <a:ext uri="{FF2B5EF4-FFF2-40B4-BE49-F238E27FC236}">
                  <a16:creationId xmlns="" xmlns:a16="http://schemas.microsoft.com/office/drawing/2014/main" id="{492225E7-333E-4CEA-A4D7-719B19B555C9}"/>
                </a:ext>
              </a:extLst>
            </p:cNvPr>
            <p:cNvSpPr/>
            <p:nvPr/>
          </p:nvSpPr>
          <p:spPr>
            <a:xfrm>
              <a:off x="1568444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8963;p75">
              <a:extLst>
                <a:ext uri="{FF2B5EF4-FFF2-40B4-BE49-F238E27FC236}">
                  <a16:creationId xmlns="" xmlns:a16="http://schemas.microsoft.com/office/drawing/2014/main" id="{7A300F36-C3BE-46F1-BFC8-595078CD1FE6}"/>
                </a:ext>
              </a:extLst>
            </p:cNvPr>
            <p:cNvSpPr/>
            <p:nvPr/>
          </p:nvSpPr>
          <p:spPr>
            <a:xfrm>
              <a:off x="1599957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8964;p75">
              <a:extLst>
                <a:ext uri="{FF2B5EF4-FFF2-40B4-BE49-F238E27FC236}">
                  <a16:creationId xmlns="" xmlns:a16="http://schemas.microsoft.com/office/drawing/2014/main" id="{D6A9D5F0-83A5-4E5B-92FB-E41FCDE97CDC}"/>
                </a:ext>
              </a:extLst>
            </p:cNvPr>
            <p:cNvSpPr/>
            <p:nvPr/>
          </p:nvSpPr>
          <p:spPr>
            <a:xfrm>
              <a:off x="1639639" y="276648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3" y="260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8965;p75">
              <a:extLst>
                <a:ext uri="{FF2B5EF4-FFF2-40B4-BE49-F238E27FC236}">
                  <a16:creationId xmlns="" xmlns:a16="http://schemas.microsoft.com/office/drawing/2014/main" id="{995C336D-A40F-4683-A147-BF26B245543B}"/>
                </a:ext>
              </a:extLst>
            </p:cNvPr>
            <p:cNvSpPr/>
            <p:nvPr/>
          </p:nvSpPr>
          <p:spPr>
            <a:xfrm>
              <a:off x="1672338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09" y="260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8966;p75">
              <a:extLst>
                <a:ext uri="{FF2B5EF4-FFF2-40B4-BE49-F238E27FC236}">
                  <a16:creationId xmlns="" xmlns:a16="http://schemas.microsoft.com/office/drawing/2014/main" id="{FC675581-DC2E-43B8-9C1A-A822B3C87BD7}"/>
                </a:ext>
              </a:extLst>
            </p:cNvPr>
            <p:cNvSpPr/>
            <p:nvPr/>
          </p:nvSpPr>
          <p:spPr>
            <a:xfrm>
              <a:off x="1712020" y="276648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8967;p75">
              <a:extLst>
                <a:ext uri="{FF2B5EF4-FFF2-40B4-BE49-F238E27FC236}">
                  <a16:creationId xmlns="" xmlns:a16="http://schemas.microsoft.com/office/drawing/2014/main" id="{A9E9AF1C-B855-4E69-8B2D-A695CAEBA42F}"/>
                </a:ext>
              </a:extLst>
            </p:cNvPr>
            <p:cNvSpPr/>
            <p:nvPr/>
          </p:nvSpPr>
          <p:spPr>
            <a:xfrm>
              <a:off x="1737710" y="2766483"/>
              <a:ext cx="2345" cy="7033"/>
            </a:xfrm>
            <a:custGeom>
              <a:avLst/>
              <a:gdLst/>
              <a:ahLst/>
              <a:cxnLst/>
              <a:rect l="l" t="t" r="r" b="b"/>
              <a:pathLst>
                <a:path w="87" h="261" fill="none" extrusionOk="0">
                  <a:moveTo>
                    <a:pt x="4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3" y="13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8968;p75">
              <a:extLst>
                <a:ext uri="{FF2B5EF4-FFF2-40B4-BE49-F238E27FC236}">
                  <a16:creationId xmlns="" xmlns:a16="http://schemas.microsoft.com/office/drawing/2014/main" id="{8D185418-523C-435E-B485-63CDEF4A29AE}"/>
                </a:ext>
              </a:extLst>
            </p:cNvPr>
            <p:cNvSpPr/>
            <p:nvPr/>
          </p:nvSpPr>
          <p:spPr>
            <a:xfrm>
              <a:off x="1736524" y="276648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131" y="260"/>
                  </a:lnTo>
                  <a:lnTo>
                    <a:pt x="87" y="130"/>
                  </a:lnTo>
                  <a:lnTo>
                    <a:pt x="44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8969;p75">
              <a:extLst>
                <a:ext uri="{FF2B5EF4-FFF2-40B4-BE49-F238E27FC236}">
                  <a16:creationId xmlns="" xmlns:a16="http://schemas.microsoft.com/office/drawing/2014/main" id="{FE4B7EBA-3833-41DA-B29C-FE644EF1225B}"/>
                </a:ext>
              </a:extLst>
            </p:cNvPr>
            <p:cNvSpPr/>
            <p:nvPr/>
          </p:nvSpPr>
          <p:spPr>
            <a:xfrm>
              <a:off x="1736524" y="276648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fill="none" extrusionOk="0">
                  <a:moveTo>
                    <a:pt x="4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131" y="260"/>
                  </a:lnTo>
                  <a:lnTo>
                    <a:pt x="131" y="260"/>
                  </a:lnTo>
                  <a:lnTo>
                    <a:pt x="87" y="13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8970;p75">
              <a:extLst>
                <a:ext uri="{FF2B5EF4-FFF2-40B4-BE49-F238E27FC236}">
                  <a16:creationId xmlns="" xmlns:a16="http://schemas.microsoft.com/office/drawing/2014/main" id="{857799C4-9104-458C-B4B5-D26772DAD013}"/>
                </a:ext>
              </a:extLst>
            </p:cNvPr>
            <p:cNvSpPr/>
            <p:nvPr/>
          </p:nvSpPr>
          <p:spPr>
            <a:xfrm>
              <a:off x="169684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0"/>
                  </a:move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8971;p75">
              <a:extLst>
                <a:ext uri="{FF2B5EF4-FFF2-40B4-BE49-F238E27FC236}">
                  <a16:creationId xmlns="" xmlns:a16="http://schemas.microsoft.com/office/drawing/2014/main" id="{F4BCA080-0787-47A4-B17B-76276BC4CAC3}"/>
                </a:ext>
              </a:extLst>
            </p:cNvPr>
            <p:cNvSpPr/>
            <p:nvPr/>
          </p:nvSpPr>
          <p:spPr>
            <a:xfrm>
              <a:off x="169684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8972;p75">
              <a:extLst>
                <a:ext uri="{FF2B5EF4-FFF2-40B4-BE49-F238E27FC236}">
                  <a16:creationId xmlns="" xmlns:a16="http://schemas.microsoft.com/office/drawing/2014/main" id="{B2DB33F7-F2FE-4A4B-9AFE-DA85A2388621}"/>
                </a:ext>
              </a:extLst>
            </p:cNvPr>
            <p:cNvSpPr/>
            <p:nvPr/>
          </p:nvSpPr>
          <p:spPr>
            <a:xfrm>
              <a:off x="1665329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8973;p75">
              <a:extLst>
                <a:ext uri="{FF2B5EF4-FFF2-40B4-BE49-F238E27FC236}">
                  <a16:creationId xmlns="" xmlns:a16="http://schemas.microsoft.com/office/drawing/2014/main" id="{9214F4FC-9562-436A-9D64-0093E88431D0}"/>
                </a:ext>
              </a:extLst>
            </p:cNvPr>
            <p:cNvSpPr/>
            <p:nvPr/>
          </p:nvSpPr>
          <p:spPr>
            <a:xfrm>
              <a:off x="1665329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8974;p75">
              <a:extLst>
                <a:ext uri="{FF2B5EF4-FFF2-40B4-BE49-F238E27FC236}">
                  <a16:creationId xmlns="" xmlns:a16="http://schemas.microsoft.com/office/drawing/2014/main" id="{2089F321-21ED-4EBE-A72E-5FD8D9B4881D}"/>
                </a:ext>
              </a:extLst>
            </p:cNvPr>
            <p:cNvSpPr/>
            <p:nvPr/>
          </p:nvSpPr>
          <p:spPr>
            <a:xfrm>
              <a:off x="162446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8975;p75">
              <a:extLst>
                <a:ext uri="{FF2B5EF4-FFF2-40B4-BE49-F238E27FC236}">
                  <a16:creationId xmlns="" xmlns:a16="http://schemas.microsoft.com/office/drawing/2014/main" id="{46309D1E-A3CB-474E-88A5-531425BF6232}"/>
                </a:ext>
              </a:extLst>
            </p:cNvPr>
            <p:cNvSpPr/>
            <p:nvPr/>
          </p:nvSpPr>
          <p:spPr>
            <a:xfrm>
              <a:off x="1624462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8976;p75">
              <a:extLst>
                <a:ext uri="{FF2B5EF4-FFF2-40B4-BE49-F238E27FC236}">
                  <a16:creationId xmlns="" xmlns:a16="http://schemas.microsoft.com/office/drawing/2014/main" id="{5C016927-04EE-406D-BD46-ECF6449EE8A9}"/>
                </a:ext>
              </a:extLst>
            </p:cNvPr>
            <p:cNvSpPr/>
            <p:nvPr/>
          </p:nvSpPr>
          <p:spPr>
            <a:xfrm>
              <a:off x="1592948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8977;p75">
              <a:extLst>
                <a:ext uri="{FF2B5EF4-FFF2-40B4-BE49-F238E27FC236}">
                  <a16:creationId xmlns="" xmlns:a16="http://schemas.microsoft.com/office/drawing/2014/main" id="{41B685B0-0A72-49DD-9257-D51D2217750B}"/>
                </a:ext>
              </a:extLst>
            </p:cNvPr>
            <p:cNvSpPr/>
            <p:nvPr/>
          </p:nvSpPr>
          <p:spPr>
            <a:xfrm>
              <a:off x="1592948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8978;p75">
              <a:extLst>
                <a:ext uri="{FF2B5EF4-FFF2-40B4-BE49-F238E27FC236}">
                  <a16:creationId xmlns="" xmlns:a16="http://schemas.microsoft.com/office/drawing/2014/main" id="{EF625DC7-EAC9-4993-8D82-705CD92A784C}"/>
                </a:ext>
              </a:extLst>
            </p:cNvPr>
            <p:cNvSpPr/>
            <p:nvPr/>
          </p:nvSpPr>
          <p:spPr>
            <a:xfrm>
              <a:off x="1554426" y="276648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8979;p75">
              <a:extLst>
                <a:ext uri="{FF2B5EF4-FFF2-40B4-BE49-F238E27FC236}">
                  <a16:creationId xmlns="" xmlns:a16="http://schemas.microsoft.com/office/drawing/2014/main" id="{1AD4ACF6-44E3-4A1C-AF78-F424CBEC7D68}"/>
                </a:ext>
              </a:extLst>
            </p:cNvPr>
            <p:cNvSpPr/>
            <p:nvPr/>
          </p:nvSpPr>
          <p:spPr>
            <a:xfrm>
              <a:off x="1554426" y="276648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8980;p75">
              <a:extLst>
                <a:ext uri="{FF2B5EF4-FFF2-40B4-BE49-F238E27FC236}">
                  <a16:creationId xmlns="" xmlns:a16="http://schemas.microsoft.com/office/drawing/2014/main" id="{B6ACE0D5-10C1-4CCE-B045-AC3202109E0F}"/>
                </a:ext>
              </a:extLst>
            </p:cNvPr>
            <p:cNvSpPr/>
            <p:nvPr/>
          </p:nvSpPr>
          <p:spPr>
            <a:xfrm>
              <a:off x="1521754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8981;p75">
              <a:extLst>
                <a:ext uri="{FF2B5EF4-FFF2-40B4-BE49-F238E27FC236}">
                  <a16:creationId xmlns="" xmlns:a16="http://schemas.microsoft.com/office/drawing/2014/main" id="{C3C0134B-A40C-494A-A089-F60B7491B8F3}"/>
                </a:ext>
              </a:extLst>
            </p:cNvPr>
            <p:cNvSpPr/>
            <p:nvPr/>
          </p:nvSpPr>
          <p:spPr>
            <a:xfrm>
              <a:off x="1521754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8982;p75">
              <a:extLst>
                <a:ext uri="{FF2B5EF4-FFF2-40B4-BE49-F238E27FC236}">
                  <a16:creationId xmlns="" xmlns:a16="http://schemas.microsoft.com/office/drawing/2014/main" id="{7716A657-4DC8-4A54-8B99-655262A2C7F8}"/>
                </a:ext>
              </a:extLst>
            </p:cNvPr>
            <p:cNvSpPr/>
            <p:nvPr/>
          </p:nvSpPr>
          <p:spPr>
            <a:xfrm>
              <a:off x="1482045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8983;p75">
              <a:extLst>
                <a:ext uri="{FF2B5EF4-FFF2-40B4-BE49-F238E27FC236}">
                  <a16:creationId xmlns="" xmlns:a16="http://schemas.microsoft.com/office/drawing/2014/main" id="{183D3E36-59DC-41E3-BF09-949212080321}"/>
                </a:ext>
              </a:extLst>
            </p:cNvPr>
            <p:cNvSpPr/>
            <p:nvPr/>
          </p:nvSpPr>
          <p:spPr>
            <a:xfrm>
              <a:off x="1482045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8984;p75">
              <a:extLst>
                <a:ext uri="{FF2B5EF4-FFF2-40B4-BE49-F238E27FC236}">
                  <a16:creationId xmlns="" xmlns:a16="http://schemas.microsoft.com/office/drawing/2014/main" id="{C8D97187-43F1-4476-9E29-9D6445A77717}"/>
                </a:ext>
              </a:extLst>
            </p:cNvPr>
            <p:cNvSpPr/>
            <p:nvPr/>
          </p:nvSpPr>
          <p:spPr>
            <a:xfrm>
              <a:off x="1450532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8985;p75">
              <a:extLst>
                <a:ext uri="{FF2B5EF4-FFF2-40B4-BE49-F238E27FC236}">
                  <a16:creationId xmlns="" xmlns:a16="http://schemas.microsoft.com/office/drawing/2014/main" id="{29EA99D2-2836-4885-B48E-69C1B38DC323}"/>
                </a:ext>
              </a:extLst>
            </p:cNvPr>
            <p:cNvSpPr/>
            <p:nvPr/>
          </p:nvSpPr>
          <p:spPr>
            <a:xfrm>
              <a:off x="1450532" y="276648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8986;p75">
              <a:extLst>
                <a:ext uri="{FF2B5EF4-FFF2-40B4-BE49-F238E27FC236}">
                  <a16:creationId xmlns="" xmlns:a16="http://schemas.microsoft.com/office/drawing/2014/main" id="{4DA50291-9DCA-45CB-B8A6-6FE9AC1F38C9}"/>
                </a:ext>
              </a:extLst>
            </p:cNvPr>
            <p:cNvSpPr/>
            <p:nvPr/>
          </p:nvSpPr>
          <p:spPr>
            <a:xfrm>
              <a:off x="1410850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0"/>
                  </a:move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8987;p75">
              <a:extLst>
                <a:ext uri="{FF2B5EF4-FFF2-40B4-BE49-F238E27FC236}">
                  <a16:creationId xmlns="" xmlns:a16="http://schemas.microsoft.com/office/drawing/2014/main" id="{2C1C804D-E5F4-4450-8E7E-E1E7E2A41FB0}"/>
                </a:ext>
              </a:extLst>
            </p:cNvPr>
            <p:cNvSpPr/>
            <p:nvPr/>
          </p:nvSpPr>
          <p:spPr>
            <a:xfrm>
              <a:off x="1410850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563" y="260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8988;p75">
              <a:extLst>
                <a:ext uri="{FF2B5EF4-FFF2-40B4-BE49-F238E27FC236}">
                  <a16:creationId xmlns="" xmlns:a16="http://schemas.microsoft.com/office/drawing/2014/main" id="{FFD1F9F5-E5CB-40DC-818C-940393009739}"/>
                </a:ext>
              </a:extLst>
            </p:cNvPr>
            <p:cNvSpPr/>
            <p:nvPr/>
          </p:nvSpPr>
          <p:spPr>
            <a:xfrm>
              <a:off x="1378178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8989;p75">
              <a:extLst>
                <a:ext uri="{FF2B5EF4-FFF2-40B4-BE49-F238E27FC236}">
                  <a16:creationId xmlns="" xmlns:a16="http://schemas.microsoft.com/office/drawing/2014/main" id="{AEF2D47F-FFF8-449E-9A13-F7A8F404F8D7}"/>
                </a:ext>
              </a:extLst>
            </p:cNvPr>
            <p:cNvSpPr/>
            <p:nvPr/>
          </p:nvSpPr>
          <p:spPr>
            <a:xfrm>
              <a:off x="1378178" y="276648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8990;p75">
              <a:extLst>
                <a:ext uri="{FF2B5EF4-FFF2-40B4-BE49-F238E27FC236}">
                  <a16:creationId xmlns="" xmlns:a16="http://schemas.microsoft.com/office/drawing/2014/main" id="{4C3B477F-9A22-4157-9966-7592805DA56F}"/>
                </a:ext>
              </a:extLst>
            </p:cNvPr>
            <p:cNvSpPr/>
            <p:nvPr/>
          </p:nvSpPr>
          <p:spPr>
            <a:xfrm>
              <a:off x="1338469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8991;p75">
              <a:extLst>
                <a:ext uri="{FF2B5EF4-FFF2-40B4-BE49-F238E27FC236}">
                  <a16:creationId xmlns="" xmlns:a16="http://schemas.microsoft.com/office/drawing/2014/main" id="{EB50FC14-1C86-4031-850C-06A10B9AEA14}"/>
                </a:ext>
              </a:extLst>
            </p:cNvPr>
            <p:cNvSpPr/>
            <p:nvPr/>
          </p:nvSpPr>
          <p:spPr>
            <a:xfrm>
              <a:off x="1338469" y="276648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8992;p75">
              <a:extLst>
                <a:ext uri="{FF2B5EF4-FFF2-40B4-BE49-F238E27FC236}">
                  <a16:creationId xmlns="" xmlns:a16="http://schemas.microsoft.com/office/drawing/2014/main" id="{927ACA39-8FFB-4CCB-8A5A-5266A0682A2F}"/>
                </a:ext>
              </a:extLst>
            </p:cNvPr>
            <p:cNvSpPr/>
            <p:nvPr/>
          </p:nvSpPr>
          <p:spPr>
            <a:xfrm>
              <a:off x="1308115" y="276648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extrusionOk="0">
                  <a:moveTo>
                    <a:pt x="44" y="0"/>
                  </a:move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8993;p75">
              <a:extLst>
                <a:ext uri="{FF2B5EF4-FFF2-40B4-BE49-F238E27FC236}">
                  <a16:creationId xmlns="" xmlns:a16="http://schemas.microsoft.com/office/drawing/2014/main" id="{1C948D53-6F36-4320-9D73-096AFA276D20}"/>
                </a:ext>
              </a:extLst>
            </p:cNvPr>
            <p:cNvSpPr/>
            <p:nvPr/>
          </p:nvSpPr>
          <p:spPr>
            <a:xfrm>
              <a:off x="1308115" y="276648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1" y="260"/>
                  </a:lnTo>
                  <a:lnTo>
                    <a:pt x="217" y="260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8994;p75">
              <a:extLst>
                <a:ext uri="{FF2B5EF4-FFF2-40B4-BE49-F238E27FC236}">
                  <a16:creationId xmlns="" xmlns:a16="http://schemas.microsoft.com/office/drawing/2014/main" id="{105709A6-1E62-4736-A9E9-7B31760807C0}"/>
                </a:ext>
              </a:extLst>
            </p:cNvPr>
            <p:cNvSpPr/>
            <p:nvPr/>
          </p:nvSpPr>
          <p:spPr>
            <a:xfrm>
              <a:off x="1313965" y="2726816"/>
              <a:ext cx="419081" cy="15198"/>
            </a:xfrm>
            <a:custGeom>
              <a:avLst/>
              <a:gdLst/>
              <a:ahLst/>
              <a:cxnLst/>
              <a:rect l="l" t="t" r="r" b="b"/>
              <a:pathLst>
                <a:path w="15546" h="564" extrusionOk="0">
                  <a:moveTo>
                    <a:pt x="87" y="0"/>
                  </a:move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  <a:close/>
                  <a:moveTo>
                    <a:pt x="1473" y="0"/>
                  </a:moveTo>
                  <a:lnTo>
                    <a:pt x="1473" y="563"/>
                  </a:lnTo>
                  <a:lnTo>
                    <a:pt x="2382" y="563"/>
                  </a:lnTo>
                  <a:lnTo>
                    <a:pt x="2382" y="0"/>
                  </a:lnTo>
                  <a:close/>
                  <a:moveTo>
                    <a:pt x="2642" y="0"/>
                  </a:moveTo>
                  <a:lnTo>
                    <a:pt x="2642" y="563"/>
                  </a:lnTo>
                  <a:lnTo>
                    <a:pt x="3594" y="563"/>
                  </a:lnTo>
                  <a:lnTo>
                    <a:pt x="3594" y="0"/>
                  </a:lnTo>
                  <a:close/>
                  <a:moveTo>
                    <a:pt x="4157" y="0"/>
                  </a:moveTo>
                  <a:lnTo>
                    <a:pt x="4157" y="563"/>
                  </a:lnTo>
                  <a:lnTo>
                    <a:pt x="5067" y="563"/>
                  </a:lnTo>
                  <a:lnTo>
                    <a:pt x="5067" y="0"/>
                  </a:lnTo>
                  <a:close/>
                  <a:moveTo>
                    <a:pt x="5327" y="0"/>
                  </a:moveTo>
                  <a:lnTo>
                    <a:pt x="5327" y="563"/>
                  </a:lnTo>
                  <a:lnTo>
                    <a:pt x="6236" y="563"/>
                  </a:lnTo>
                  <a:lnTo>
                    <a:pt x="6236" y="0"/>
                  </a:lnTo>
                  <a:close/>
                  <a:moveTo>
                    <a:pt x="6799" y="0"/>
                  </a:moveTo>
                  <a:lnTo>
                    <a:pt x="6799" y="563"/>
                  </a:lnTo>
                  <a:lnTo>
                    <a:pt x="7708" y="563"/>
                  </a:lnTo>
                  <a:lnTo>
                    <a:pt x="7708" y="0"/>
                  </a:lnTo>
                  <a:close/>
                  <a:moveTo>
                    <a:pt x="7968" y="0"/>
                  </a:moveTo>
                  <a:lnTo>
                    <a:pt x="7968" y="563"/>
                  </a:lnTo>
                  <a:lnTo>
                    <a:pt x="8921" y="563"/>
                  </a:lnTo>
                  <a:lnTo>
                    <a:pt x="8921" y="0"/>
                  </a:lnTo>
                  <a:close/>
                  <a:moveTo>
                    <a:pt x="9440" y="0"/>
                  </a:moveTo>
                  <a:lnTo>
                    <a:pt x="9440" y="563"/>
                  </a:lnTo>
                  <a:lnTo>
                    <a:pt x="10350" y="563"/>
                  </a:lnTo>
                  <a:lnTo>
                    <a:pt x="10350" y="0"/>
                  </a:lnTo>
                  <a:close/>
                  <a:moveTo>
                    <a:pt x="10609" y="0"/>
                  </a:moveTo>
                  <a:lnTo>
                    <a:pt x="10609" y="563"/>
                  </a:lnTo>
                  <a:lnTo>
                    <a:pt x="11519" y="563"/>
                  </a:lnTo>
                  <a:lnTo>
                    <a:pt x="11519" y="0"/>
                  </a:lnTo>
                  <a:close/>
                  <a:moveTo>
                    <a:pt x="12082" y="0"/>
                  </a:moveTo>
                  <a:lnTo>
                    <a:pt x="12082" y="563"/>
                  </a:lnTo>
                  <a:lnTo>
                    <a:pt x="13034" y="563"/>
                  </a:lnTo>
                  <a:lnTo>
                    <a:pt x="13034" y="0"/>
                  </a:lnTo>
                  <a:close/>
                  <a:moveTo>
                    <a:pt x="13294" y="0"/>
                  </a:moveTo>
                  <a:lnTo>
                    <a:pt x="13294" y="563"/>
                  </a:lnTo>
                  <a:lnTo>
                    <a:pt x="14203" y="563"/>
                  </a:lnTo>
                  <a:lnTo>
                    <a:pt x="14203" y="0"/>
                  </a:lnTo>
                  <a:close/>
                  <a:moveTo>
                    <a:pt x="14766" y="0"/>
                  </a:moveTo>
                  <a:lnTo>
                    <a:pt x="14766" y="563"/>
                  </a:lnTo>
                  <a:lnTo>
                    <a:pt x="15546" y="563"/>
                  </a:lnTo>
                  <a:lnTo>
                    <a:pt x="15503" y="303"/>
                  </a:lnTo>
                  <a:lnTo>
                    <a:pt x="15416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8995;p75">
              <a:extLst>
                <a:ext uri="{FF2B5EF4-FFF2-40B4-BE49-F238E27FC236}">
                  <a16:creationId xmlns="" xmlns:a16="http://schemas.microsoft.com/office/drawing/2014/main" id="{2C29BEF3-21AC-4985-8014-2CEA3E065956}"/>
                </a:ext>
              </a:extLst>
            </p:cNvPr>
            <p:cNvSpPr/>
            <p:nvPr/>
          </p:nvSpPr>
          <p:spPr>
            <a:xfrm>
              <a:off x="1313965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8996;p75">
              <a:extLst>
                <a:ext uri="{FF2B5EF4-FFF2-40B4-BE49-F238E27FC236}">
                  <a16:creationId xmlns="" xmlns:a16="http://schemas.microsoft.com/office/drawing/2014/main" id="{7F98BBB2-99CE-43A9-8F6F-7C4D4DD33AC1}"/>
                </a:ext>
              </a:extLst>
            </p:cNvPr>
            <p:cNvSpPr/>
            <p:nvPr/>
          </p:nvSpPr>
          <p:spPr>
            <a:xfrm>
              <a:off x="1353647" y="272681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8997;p75">
              <a:extLst>
                <a:ext uri="{FF2B5EF4-FFF2-40B4-BE49-F238E27FC236}">
                  <a16:creationId xmlns="" xmlns:a16="http://schemas.microsoft.com/office/drawing/2014/main" id="{8BB40A96-7EDC-4586-B3E7-69E58B838BB0}"/>
                </a:ext>
              </a:extLst>
            </p:cNvPr>
            <p:cNvSpPr/>
            <p:nvPr/>
          </p:nvSpPr>
          <p:spPr>
            <a:xfrm>
              <a:off x="1385160" y="272681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8998;p75">
              <a:extLst>
                <a:ext uri="{FF2B5EF4-FFF2-40B4-BE49-F238E27FC236}">
                  <a16:creationId xmlns="" xmlns:a16="http://schemas.microsoft.com/office/drawing/2014/main" id="{0EC54A78-25AF-45BB-96A1-8871333AD2C0}"/>
                </a:ext>
              </a:extLst>
            </p:cNvPr>
            <p:cNvSpPr/>
            <p:nvPr/>
          </p:nvSpPr>
          <p:spPr>
            <a:xfrm>
              <a:off x="1426027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8999;p75">
              <a:extLst>
                <a:ext uri="{FF2B5EF4-FFF2-40B4-BE49-F238E27FC236}">
                  <a16:creationId xmlns="" xmlns:a16="http://schemas.microsoft.com/office/drawing/2014/main" id="{ED9D9930-927A-4192-885F-036F88FD9BE0}"/>
                </a:ext>
              </a:extLst>
            </p:cNvPr>
            <p:cNvSpPr/>
            <p:nvPr/>
          </p:nvSpPr>
          <p:spPr>
            <a:xfrm>
              <a:off x="1457541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9000;p75">
              <a:extLst>
                <a:ext uri="{FF2B5EF4-FFF2-40B4-BE49-F238E27FC236}">
                  <a16:creationId xmlns="" xmlns:a16="http://schemas.microsoft.com/office/drawing/2014/main" id="{0EC58459-0543-400C-95EF-C1739D682AB3}"/>
                </a:ext>
              </a:extLst>
            </p:cNvPr>
            <p:cNvSpPr/>
            <p:nvPr/>
          </p:nvSpPr>
          <p:spPr>
            <a:xfrm>
              <a:off x="1497222" y="272681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9001;p75">
              <a:extLst>
                <a:ext uri="{FF2B5EF4-FFF2-40B4-BE49-F238E27FC236}">
                  <a16:creationId xmlns="" xmlns:a16="http://schemas.microsoft.com/office/drawing/2014/main" id="{B8EBB6C5-E037-4CA7-A967-C8A4BA4E119D}"/>
                </a:ext>
              </a:extLst>
            </p:cNvPr>
            <p:cNvSpPr/>
            <p:nvPr/>
          </p:nvSpPr>
          <p:spPr>
            <a:xfrm>
              <a:off x="1528735" y="272681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9002;p75">
              <a:extLst>
                <a:ext uri="{FF2B5EF4-FFF2-40B4-BE49-F238E27FC236}">
                  <a16:creationId xmlns="" xmlns:a16="http://schemas.microsoft.com/office/drawing/2014/main" id="{B9FD2434-3FE8-47D7-AD76-400C268F578E}"/>
                </a:ext>
              </a:extLst>
            </p:cNvPr>
            <p:cNvSpPr/>
            <p:nvPr/>
          </p:nvSpPr>
          <p:spPr>
            <a:xfrm>
              <a:off x="1568444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9003;p75">
              <a:extLst>
                <a:ext uri="{FF2B5EF4-FFF2-40B4-BE49-F238E27FC236}">
                  <a16:creationId xmlns="" xmlns:a16="http://schemas.microsoft.com/office/drawing/2014/main" id="{675AE42A-4D65-4AE7-8602-2E80789A9F7C}"/>
                </a:ext>
              </a:extLst>
            </p:cNvPr>
            <p:cNvSpPr/>
            <p:nvPr/>
          </p:nvSpPr>
          <p:spPr>
            <a:xfrm>
              <a:off x="1599957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9004;p75">
              <a:extLst>
                <a:ext uri="{FF2B5EF4-FFF2-40B4-BE49-F238E27FC236}">
                  <a16:creationId xmlns="" xmlns:a16="http://schemas.microsoft.com/office/drawing/2014/main" id="{03699C6C-AFBF-4DC4-9A67-B5A1352CD2E7}"/>
                </a:ext>
              </a:extLst>
            </p:cNvPr>
            <p:cNvSpPr/>
            <p:nvPr/>
          </p:nvSpPr>
          <p:spPr>
            <a:xfrm>
              <a:off x="1639639" y="272681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9005;p75">
              <a:extLst>
                <a:ext uri="{FF2B5EF4-FFF2-40B4-BE49-F238E27FC236}">
                  <a16:creationId xmlns="" xmlns:a16="http://schemas.microsoft.com/office/drawing/2014/main" id="{0A30DB5D-4F91-4ED7-99E3-A11390F62811}"/>
                </a:ext>
              </a:extLst>
            </p:cNvPr>
            <p:cNvSpPr/>
            <p:nvPr/>
          </p:nvSpPr>
          <p:spPr>
            <a:xfrm>
              <a:off x="1672338" y="272681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09" y="563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9006;p75">
              <a:extLst>
                <a:ext uri="{FF2B5EF4-FFF2-40B4-BE49-F238E27FC236}">
                  <a16:creationId xmlns="" xmlns:a16="http://schemas.microsoft.com/office/drawing/2014/main" id="{9010FF18-9AEB-4457-BEC8-3BE7C9A0832C}"/>
                </a:ext>
              </a:extLst>
            </p:cNvPr>
            <p:cNvSpPr/>
            <p:nvPr/>
          </p:nvSpPr>
          <p:spPr>
            <a:xfrm>
              <a:off x="1712020" y="2726816"/>
              <a:ext cx="21027" cy="15198"/>
            </a:xfrm>
            <a:custGeom>
              <a:avLst/>
              <a:gdLst/>
              <a:ahLst/>
              <a:cxnLst/>
              <a:rect l="l" t="t" r="r" b="b"/>
              <a:pathLst>
                <a:path w="780" h="564" fill="none" extrusionOk="0">
                  <a:moveTo>
                    <a:pt x="65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780" y="563"/>
                  </a:lnTo>
                  <a:lnTo>
                    <a:pt x="780" y="563"/>
                  </a:lnTo>
                  <a:lnTo>
                    <a:pt x="737" y="303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9007;p75">
              <a:extLst>
                <a:ext uri="{FF2B5EF4-FFF2-40B4-BE49-F238E27FC236}">
                  <a16:creationId xmlns="" xmlns:a16="http://schemas.microsoft.com/office/drawing/2014/main" id="{A0D05D70-8AD6-4103-815E-B3C750A592D5}"/>
                </a:ext>
              </a:extLst>
            </p:cNvPr>
            <p:cNvSpPr/>
            <p:nvPr/>
          </p:nvSpPr>
          <p:spPr>
            <a:xfrm>
              <a:off x="169684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9008;p75">
              <a:extLst>
                <a:ext uri="{FF2B5EF4-FFF2-40B4-BE49-F238E27FC236}">
                  <a16:creationId xmlns="" xmlns:a16="http://schemas.microsoft.com/office/drawing/2014/main" id="{554BE4DC-A6CF-4F94-93DC-04A5D4203D7A}"/>
                </a:ext>
              </a:extLst>
            </p:cNvPr>
            <p:cNvSpPr/>
            <p:nvPr/>
          </p:nvSpPr>
          <p:spPr>
            <a:xfrm>
              <a:off x="169684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9009;p75">
              <a:extLst>
                <a:ext uri="{FF2B5EF4-FFF2-40B4-BE49-F238E27FC236}">
                  <a16:creationId xmlns="" xmlns:a16="http://schemas.microsoft.com/office/drawing/2014/main" id="{32457F02-703A-43E5-9549-816E2B9A2188}"/>
                </a:ext>
              </a:extLst>
            </p:cNvPr>
            <p:cNvSpPr/>
            <p:nvPr/>
          </p:nvSpPr>
          <p:spPr>
            <a:xfrm>
              <a:off x="1665329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9010;p75">
              <a:extLst>
                <a:ext uri="{FF2B5EF4-FFF2-40B4-BE49-F238E27FC236}">
                  <a16:creationId xmlns="" xmlns:a16="http://schemas.microsoft.com/office/drawing/2014/main" id="{9DA4C1E9-7277-44BE-8504-AE6AEB5A2FAD}"/>
                </a:ext>
              </a:extLst>
            </p:cNvPr>
            <p:cNvSpPr/>
            <p:nvPr/>
          </p:nvSpPr>
          <p:spPr>
            <a:xfrm>
              <a:off x="1665329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9011;p75">
              <a:extLst>
                <a:ext uri="{FF2B5EF4-FFF2-40B4-BE49-F238E27FC236}">
                  <a16:creationId xmlns="" xmlns:a16="http://schemas.microsoft.com/office/drawing/2014/main" id="{FC340B28-9BFF-4649-A667-628558975F03}"/>
                </a:ext>
              </a:extLst>
            </p:cNvPr>
            <p:cNvSpPr/>
            <p:nvPr/>
          </p:nvSpPr>
          <p:spPr>
            <a:xfrm>
              <a:off x="162446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9012;p75">
              <a:extLst>
                <a:ext uri="{FF2B5EF4-FFF2-40B4-BE49-F238E27FC236}">
                  <a16:creationId xmlns="" xmlns:a16="http://schemas.microsoft.com/office/drawing/2014/main" id="{F31F4BDE-35DF-4FFE-9790-B1C3422BD542}"/>
                </a:ext>
              </a:extLst>
            </p:cNvPr>
            <p:cNvSpPr/>
            <p:nvPr/>
          </p:nvSpPr>
          <p:spPr>
            <a:xfrm>
              <a:off x="1624462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9013;p75">
              <a:extLst>
                <a:ext uri="{FF2B5EF4-FFF2-40B4-BE49-F238E27FC236}">
                  <a16:creationId xmlns="" xmlns:a16="http://schemas.microsoft.com/office/drawing/2014/main" id="{739BEEC7-2A71-441C-BA9A-F4B4242A83CC}"/>
                </a:ext>
              </a:extLst>
            </p:cNvPr>
            <p:cNvSpPr/>
            <p:nvPr/>
          </p:nvSpPr>
          <p:spPr>
            <a:xfrm>
              <a:off x="1592948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9014;p75">
              <a:extLst>
                <a:ext uri="{FF2B5EF4-FFF2-40B4-BE49-F238E27FC236}">
                  <a16:creationId xmlns="" xmlns:a16="http://schemas.microsoft.com/office/drawing/2014/main" id="{CF50B8C0-5ED8-4360-9771-3308E2393AF8}"/>
                </a:ext>
              </a:extLst>
            </p:cNvPr>
            <p:cNvSpPr/>
            <p:nvPr/>
          </p:nvSpPr>
          <p:spPr>
            <a:xfrm>
              <a:off x="1592948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9015;p75">
              <a:extLst>
                <a:ext uri="{FF2B5EF4-FFF2-40B4-BE49-F238E27FC236}">
                  <a16:creationId xmlns="" xmlns:a16="http://schemas.microsoft.com/office/drawing/2014/main" id="{508CAB36-2147-48FB-B82A-C19F83623224}"/>
                </a:ext>
              </a:extLst>
            </p:cNvPr>
            <p:cNvSpPr/>
            <p:nvPr/>
          </p:nvSpPr>
          <p:spPr>
            <a:xfrm>
              <a:off x="1554426" y="272681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9016;p75">
              <a:extLst>
                <a:ext uri="{FF2B5EF4-FFF2-40B4-BE49-F238E27FC236}">
                  <a16:creationId xmlns="" xmlns:a16="http://schemas.microsoft.com/office/drawing/2014/main" id="{988D6943-2523-47E6-BCB1-4FAD807DC443}"/>
                </a:ext>
              </a:extLst>
            </p:cNvPr>
            <p:cNvSpPr/>
            <p:nvPr/>
          </p:nvSpPr>
          <p:spPr>
            <a:xfrm>
              <a:off x="1554426" y="272681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9017;p75">
              <a:extLst>
                <a:ext uri="{FF2B5EF4-FFF2-40B4-BE49-F238E27FC236}">
                  <a16:creationId xmlns="" xmlns:a16="http://schemas.microsoft.com/office/drawing/2014/main" id="{BF29FA14-AC07-4B22-9107-A04B07F2F6D8}"/>
                </a:ext>
              </a:extLst>
            </p:cNvPr>
            <p:cNvSpPr/>
            <p:nvPr/>
          </p:nvSpPr>
          <p:spPr>
            <a:xfrm>
              <a:off x="1521754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9018;p75">
              <a:extLst>
                <a:ext uri="{FF2B5EF4-FFF2-40B4-BE49-F238E27FC236}">
                  <a16:creationId xmlns="" xmlns:a16="http://schemas.microsoft.com/office/drawing/2014/main" id="{570FF522-4FF3-49B6-954C-AD1ED6C5C953}"/>
                </a:ext>
              </a:extLst>
            </p:cNvPr>
            <p:cNvSpPr/>
            <p:nvPr/>
          </p:nvSpPr>
          <p:spPr>
            <a:xfrm>
              <a:off x="1521754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9019;p75">
              <a:extLst>
                <a:ext uri="{FF2B5EF4-FFF2-40B4-BE49-F238E27FC236}">
                  <a16:creationId xmlns="" xmlns:a16="http://schemas.microsoft.com/office/drawing/2014/main" id="{38F58B6B-F97D-48CC-9F59-AFE5A7CB5960}"/>
                </a:ext>
              </a:extLst>
            </p:cNvPr>
            <p:cNvSpPr/>
            <p:nvPr/>
          </p:nvSpPr>
          <p:spPr>
            <a:xfrm>
              <a:off x="1482045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9020;p75">
              <a:extLst>
                <a:ext uri="{FF2B5EF4-FFF2-40B4-BE49-F238E27FC236}">
                  <a16:creationId xmlns="" xmlns:a16="http://schemas.microsoft.com/office/drawing/2014/main" id="{8815AAB6-9F74-471C-946B-1729EBA15534}"/>
                </a:ext>
              </a:extLst>
            </p:cNvPr>
            <p:cNvSpPr/>
            <p:nvPr/>
          </p:nvSpPr>
          <p:spPr>
            <a:xfrm>
              <a:off x="1482045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9021;p75">
              <a:extLst>
                <a:ext uri="{FF2B5EF4-FFF2-40B4-BE49-F238E27FC236}">
                  <a16:creationId xmlns="" xmlns:a16="http://schemas.microsoft.com/office/drawing/2014/main" id="{833AF764-3AB9-4702-A0BB-8AF7E3A64FAA}"/>
                </a:ext>
              </a:extLst>
            </p:cNvPr>
            <p:cNvSpPr/>
            <p:nvPr/>
          </p:nvSpPr>
          <p:spPr>
            <a:xfrm>
              <a:off x="1450532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9022;p75">
              <a:extLst>
                <a:ext uri="{FF2B5EF4-FFF2-40B4-BE49-F238E27FC236}">
                  <a16:creationId xmlns="" xmlns:a16="http://schemas.microsoft.com/office/drawing/2014/main" id="{7116BD4D-1D24-4427-912F-A82791B2D4BC}"/>
                </a:ext>
              </a:extLst>
            </p:cNvPr>
            <p:cNvSpPr/>
            <p:nvPr/>
          </p:nvSpPr>
          <p:spPr>
            <a:xfrm>
              <a:off x="1450532" y="272681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9023;p75">
              <a:extLst>
                <a:ext uri="{FF2B5EF4-FFF2-40B4-BE49-F238E27FC236}">
                  <a16:creationId xmlns="" xmlns:a16="http://schemas.microsoft.com/office/drawing/2014/main" id="{7B9E062F-C33F-4CC0-9827-2B75E2A41B4D}"/>
                </a:ext>
              </a:extLst>
            </p:cNvPr>
            <p:cNvSpPr/>
            <p:nvPr/>
          </p:nvSpPr>
          <p:spPr>
            <a:xfrm>
              <a:off x="1410850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0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9024;p75">
              <a:extLst>
                <a:ext uri="{FF2B5EF4-FFF2-40B4-BE49-F238E27FC236}">
                  <a16:creationId xmlns="" xmlns:a16="http://schemas.microsoft.com/office/drawing/2014/main" id="{A290A52E-2E28-41AC-81A8-4676826D6957}"/>
                </a:ext>
              </a:extLst>
            </p:cNvPr>
            <p:cNvSpPr/>
            <p:nvPr/>
          </p:nvSpPr>
          <p:spPr>
            <a:xfrm>
              <a:off x="1410850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9025;p75">
              <a:extLst>
                <a:ext uri="{FF2B5EF4-FFF2-40B4-BE49-F238E27FC236}">
                  <a16:creationId xmlns="" xmlns:a16="http://schemas.microsoft.com/office/drawing/2014/main" id="{FC528769-63A7-4934-BBCA-843A327B08DB}"/>
                </a:ext>
              </a:extLst>
            </p:cNvPr>
            <p:cNvSpPr/>
            <p:nvPr/>
          </p:nvSpPr>
          <p:spPr>
            <a:xfrm>
              <a:off x="1378178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9026;p75">
              <a:extLst>
                <a:ext uri="{FF2B5EF4-FFF2-40B4-BE49-F238E27FC236}">
                  <a16:creationId xmlns="" xmlns:a16="http://schemas.microsoft.com/office/drawing/2014/main" id="{B943845A-40FF-4BC8-A020-A90EC9ED3C72}"/>
                </a:ext>
              </a:extLst>
            </p:cNvPr>
            <p:cNvSpPr/>
            <p:nvPr/>
          </p:nvSpPr>
          <p:spPr>
            <a:xfrm>
              <a:off x="1378178" y="272681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9027;p75">
              <a:extLst>
                <a:ext uri="{FF2B5EF4-FFF2-40B4-BE49-F238E27FC236}">
                  <a16:creationId xmlns="" xmlns:a16="http://schemas.microsoft.com/office/drawing/2014/main" id="{529281C0-9537-4D31-A5F6-F296C8A6BF17}"/>
                </a:ext>
              </a:extLst>
            </p:cNvPr>
            <p:cNvSpPr/>
            <p:nvPr/>
          </p:nvSpPr>
          <p:spPr>
            <a:xfrm>
              <a:off x="1338469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9028;p75">
              <a:extLst>
                <a:ext uri="{FF2B5EF4-FFF2-40B4-BE49-F238E27FC236}">
                  <a16:creationId xmlns="" xmlns:a16="http://schemas.microsoft.com/office/drawing/2014/main" id="{09DB7ED6-9BB8-4CD0-8D61-0D11716EF51D}"/>
                </a:ext>
              </a:extLst>
            </p:cNvPr>
            <p:cNvSpPr/>
            <p:nvPr/>
          </p:nvSpPr>
          <p:spPr>
            <a:xfrm>
              <a:off x="1338469" y="272681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9029;p75">
              <a:extLst>
                <a:ext uri="{FF2B5EF4-FFF2-40B4-BE49-F238E27FC236}">
                  <a16:creationId xmlns="" xmlns:a16="http://schemas.microsoft.com/office/drawing/2014/main" id="{E847C164-BA80-483F-B8D6-736B0BC36D5D}"/>
                </a:ext>
              </a:extLst>
            </p:cNvPr>
            <p:cNvSpPr/>
            <p:nvPr/>
          </p:nvSpPr>
          <p:spPr>
            <a:xfrm>
              <a:off x="1722533" y="2695288"/>
              <a:ext cx="1186" cy="7033"/>
            </a:xfrm>
            <a:custGeom>
              <a:avLst/>
              <a:gdLst/>
              <a:ahLst/>
              <a:cxnLst/>
              <a:rect l="l" t="t" r="r" b="b"/>
              <a:pathLst>
                <a:path w="44" h="261" extrusionOk="0">
                  <a:moveTo>
                    <a:pt x="43" y="217"/>
                  </a:moveTo>
                  <a:lnTo>
                    <a:pt x="43" y="217"/>
                  </a:lnTo>
                  <a:lnTo>
                    <a:pt x="43" y="261"/>
                  </a:lnTo>
                  <a:lnTo>
                    <a:pt x="43" y="261"/>
                  </a:lnTo>
                  <a:lnTo>
                    <a:pt x="43" y="261"/>
                  </a:lnTo>
                  <a:lnTo>
                    <a:pt x="43" y="217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9030;p75">
              <a:extLst>
                <a:ext uri="{FF2B5EF4-FFF2-40B4-BE49-F238E27FC236}">
                  <a16:creationId xmlns="" xmlns:a16="http://schemas.microsoft.com/office/drawing/2014/main" id="{B324D8E5-8E75-4435-8D09-8EAE972B0624}"/>
                </a:ext>
              </a:extLst>
            </p:cNvPr>
            <p:cNvSpPr/>
            <p:nvPr/>
          </p:nvSpPr>
          <p:spPr>
            <a:xfrm>
              <a:off x="1723692" y="2701135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9031;p75">
              <a:extLst>
                <a:ext uri="{FF2B5EF4-FFF2-40B4-BE49-F238E27FC236}">
                  <a16:creationId xmlns="" xmlns:a16="http://schemas.microsoft.com/office/drawing/2014/main" id="{BF959E12-57C4-4CD4-B2EB-DD20B32FA803}"/>
                </a:ext>
              </a:extLst>
            </p:cNvPr>
            <p:cNvSpPr/>
            <p:nvPr/>
          </p:nvSpPr>
          <p:spPr>
            <a:xfrm>
              <a:off x="1722533" y="2695288"/>
              <a:ext cx="27" cy="1213"/>
            </a:xfrm>
            <a:custGeom>
              <a:avLst/>
              <a:gdLst/>
              <a:ahLst/>
              <a:cxnLst/>
              <a:rect l="l" t="t" r="r" b="b"/>
              <a:pathLst>
                <a:path w="1" h="4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9032;p75">
              <a:extLst>
                <a:ext uri="{FF2B5EF4-FFF2-40B4-BE49-F238E27FC236}">
                  <a16:creationId xmlns="" xmlns:a16="http://schemas.microsoft.com/office/drawing/2014/main" id="{883A45CA-684B-4409-B2FD-DCA05CAD526A}"/>
                </a:ext>
              </a:extLst>
            </p:cNvPr>
            <p:cNvSpPr/>
            <p:nvPr/>
          </p:nvSpPr>
          <p:spPr>
            <a:xfrm>
              <a:off x="1322133" y="2695288"/>
              <a:ext cx="401586" cy="7033"/>
            </a:xfrm>
            <a:custGeom>
              <a:avLst/>
              <a:gdLst/>
              <a:ahLst/>
              <a:cxnLst/>
              <a:rect l="l" t="t" r="r" b="b"/>
              <a:pathLst>
                <a:path w="14897" h="261" extrusionOk="0">
                  <a:moveTo>
                    <a:pt x="44" y="1"/>
                  </a:moveTo>
                  <a:lnTo>
                    <a:pt x="1" y="261"/>
                  </a:lnTo>
                  <a:lnTo>
                    <a:pt x="607" y="261"/>
                  </a:lnTo>
                  <a:lnTo>
                    <a:pt x="607" y="1"/>
                  </a:lnTo>
                  <a:close/>
                  <a:moveTo>
                    <a:pt x="1170" y="1"/>
                  </a:moveTo>
                  <a:lnTo>
                    <a:pt x="1170" y="261"/>
                  </a:lnTo>
                  <a:lnTo>
                    <a:pt x="2079" y="261"/>
                  </a:lnTo>
                  <a:lnTo>
                    <a:pt x="2079" y="1"/>
                  </a:lnTo>
                  <a:close/>
                  <a:moveTo>
                    <a:pt x="2339" y="1"/>
                  </a:moveTo>
                  <a:lnTo>
                    <a:pt x="2339" y="261"/>
                  </a:lnTo>
                  <a:lnTo>
                    <a:pt x="3291" y="261"/>
                  </a:lnTo>
                  <a:lnTo>
                    <a:pt x="3291" y="1"/>
                  </a:lnTo>
                  <a:close/>
                  <a:moveTo>
                    <a:pt x="3854" y="1"/>
                  </a:moveTo>
                  <a:lnTo>
                    <a:pt x="3854" y="261"/>
                  </a:lnTo>
                  <a:lnTo>
                    <a:pt x="4764" y="261"/>
                  </a:lnTo>
                  <a:lnTo>
                    <a:pt x="4764" y="1"/>
                  </a:lnTo>
                  <a:close/>
                  <a:moveTo>
                    <a:pt x="5024" y="1"/>
                  </a:moveTo>
                  <a:lnTo>
                    <a:pt x="5024" y="261"/>
                  </a:lnTo>
                  <a:lnTo>
                    <a:pt x="5933" y="261"/>
                  </a:lnTo>
                  <a:lnTo>
                    <a:pt x="5933" y="1"/>
                  </a:lnTo>
                  <a:close/>
                  <a:moveTo>
                    <a:pt x="6496" y="1"/>
                  </a:moveTo>
                  <a:lnTo>
                    <a:pt x="6496" y="261"/>
                  </a:lnTo>
                  <a:lnTo>
                    <a:pt x="7405" y="261"/>
                  </a:lnTo>
                  <a:lnTo>
                    <a:pt x="7405" y="1"/>
                  </a:lnTo>
                  <a:close/>
                  <a:moveTo>
                    <a:pt x="7665" y="1"/>
                  </a:moveTo>
                  <a:lnTo>
                    <a:pt x="7665" y="261"/>
                  </a:lnTo>
                  <a:lnTo>
                    <a:pt x="8618" y="261"/>
                  </a:lnTo>
                  <a:lnTo>
                    <a:pt x="8618" y="1"/>
                  </a:lnTo>
                  <a:close/>
                  <a:moveTo>
                    <a:pt x="9137" y="1"/>
                  </a:moveTo>
                  <a:lnTo>
                    <a:pt x="9137" y="261"/>
                  </a:lnTo>
                  <a:lnTo>
                    <a:pt x="10047" y="261"/>
                  </a:lnTo>
                  <a:lnTo>
                    <a:pt x="10047" y="1"/>
                  </a:lnTo>
                  <a:close/>
                  <a:moveTo>
                    <a:pt x="10306" y="1"/>
                  </a:moveTo>
                  <a:lnTo>
                    <a:pt x="10306" y="261"/>
                  </a:lnTo>
                  <a:lnTo>
                    <a:pt x="11216" y="261"/>
                  </a:lnTo>
                  <a:lnTo>
                    <a:pt x="11216" y="1"/>
                  </a:lnTo>
                  <a:close/>
                  <a:moveTo>
                    <a:pt x="11779" y="1"/>
                  </a:moveTo>
                  <a:lnTo>
                    <a:pt x="11779" y="261"/>
                  </a:lnTo>
                  <a:lnTo>
                    <a:pt x="12731" y="261"/>
                  </a:lnTo>
                  <a:lnTo>
                    <a:pt x="12731" y="1"/>
                  </a:lnTo>
                  <a:close/>
                  <a:moveTo>
                    <a:pt x="12991" y="1"/>
                  </a:moveTo>
                  <a:lnTo>
                    <a:pt x="12991" y="261"/>
                  </a:lnTo>
                  <a:lnTo>
                    <a:pt x="13900" y="261"/>
                  </a:lnTo>
                  <a:lnTo>
                    <a:pt x="13900" y="1"/>
                  </a:lnTo>
                  <a:close/>
                  <a:moveTo>
                    <a:pt x="14463" y="1"/>
                  </a:moveTo>
                  <a:lnTo>
                    <a:pt x="14463" y="261"/>
                  </a:lnTo>
                  <a:lnTo>
                    <a:pt x="14896" y="261"/>
                  </a:lnTo>
                  <a:lnTo>
                    <a:pt x="14896" y="217"/>
                  </a:lnTo>
                  <a:lnTo>
                    <a:pt x="14853" y="44"/>
                  </a:lnTo>
                  <a:lnTo>
                    <a:pt x="14853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9033;p75">
              <a:extLst>
                <a:ext uri="{FF2B5EF4-FFF2-40B4-BE49-F238E27FC236}">
                  <a16:creationId xmlns="" xmlns:a16="http://schemas.microsoft.com/office/drawing/2014/main" id="{6686588F-2853-487A-A045-A416BFA89DA0}"/>
                </a:ext>
              </a:extLst>
            </p:cNvPr>
            <p:cNvSpPr/>
            <p:nvPr/>
          </p:nvSpPr>
          <p:spPr>
            <a:xfrm>
              <a:off x="1322133" y="2695288"/>
              <a:ext cx="16363" cy="7033"/>
            </a:xfrm>
            <a:custGeom>
              <a:avLst/>
              <a:gdLst/>
              <a:ahLst/>
              <a:cxnLst/>
              <a:rect l="l" t="t" r="r" b="b"/>
              <a:pathLst>
                <a:path w="607" h="261" fill="none" extrusionOk="0">
                  <a:moveTo>
                    <a:pt x="607" y="1"/>
                  </a:moveTo>
                  <a:lnTo>
                    <a:pt x="44" y="1"/>
                  </a:lnTo>
                  <a:lnTo>
                    <a:pt x="1" y="261"/>
                  </a:lnTo>
                  <a:lnTo>
                    <a:pt x="607" y="261"/>
                  </a:lnTo>
                  <a:lnTo>
                    <a:pt x="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9034;p75">
              <a:extLst>
                <a:ext uri="{FF2B5EF4-FFF2-40B4-BE49-F238E27FC236}">
                  <a16:creationId xmlns="" xmlns:a16="http://schemas.microsoft.com/office/drawing/2014/main" id="{C9974591-F86E-4DE6-8BB3-971131606DB2}"/>
                </a:ext>
              </a:extLst>
            </p:cNvPr>
            <p:cNvSpPr/>
            <p:nvPr/>
          </p:nvSpPr>
          <p:spPr>
            <a:xfrm>
              <a:off x="1353647" y="2695288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9035;p75">
              <a:extLst>
                <a:ext uri="{FF2B5EF4-FFF2-40B4-BE49-F238E27FC236}">
                  <a16:creationId xmlns="" xmlns:a16="http://schemas.microsoft.com/office/drawing/2014/main" id="{D368C5C6-3A69-401E-B521-5E15FCC918A5}"/>
                </a:ext>
              </a:extLst>
            </p:cNvPr>
            <p:cNvSpPr/>
            <p:nvPr/>
          </p:nvSpPr>
          <p:spPr>
            <a:xfrm>
              <a:off x="1385160" y="2695288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9036;p75">
              <a:extLst>
                <a:ext uri="{FF2B5EF4-FFF2-40B4-BE49-F238E27FC236}">
                  <a16:creationId xmlns="" xmlns:a16="http://schemas.microsoft.com/office/drawing/2014/main" id="{0A3C79E8-B92F-4311-8484-24BABD30B28B}"/>
                </a:ext>
              </a:extLst>
            </p:cNvPr>
            <p:cNvSpPr/>
            <p:nvPr/>
          </p:nvSpPr>
          <p:spPr>
            <a:xfrm>
              <a:off x="1426027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9037;p75">
              <a:extLst>
                <a:ext uri="{FF2B5EF4-FFF2-40B4-BE49-F238E27FC236}">
                  <a16:creationId xmlns="" xmlns:a16="http://schemas.microsoft.com/office/drawing/2014/main" id="{98A08A6A-41D0-4FCB-8E45-EDF08CF4CA90}"/>
                </a:ext>
              </a:extLst>
            </p:cNvPr>
            <p:cNvSpPr/>
            <p:nvPr/>
          </p:nvSpPr>
          <p:spPr>
            <a:xfrm>
              <a:off x="1457541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9038;p75">
              <a:extLst>
                <a:ext uri="{FF2B5EF4-FFF2-40B4-BE49-F238E27FC236}">
                  <a16:creationId xmlns="" xmlns:a16="http://schemas.microsoft.com/office/drawing/2014/main" id="{8777236F-EBCB-4E21-8DB4-00F27897A86D}"/>
                </a:ext>
              </a:extLst>
            </p:cNvPr>
            <p:cNvSpPr/>
            <p:nvPr/>
          </p:nvSpPr>
          <p:spPr>
            <a:xfrm>
              <a:off x="1497222" y="2695288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9039;p75">
              <a:extLst>
                <a:ext uri="{FF2B5EF4-FFF2-40B4-BE49-F238E27FC236}">
                  <a16:creationId xmlns="" xmlns:a16="http://schemas.microsoft.com/office/drawing/2014/main" id="{4D754E39-35E6-4950-B7F8-B09F878A7C03}"/>
                </a:ext>
              </a:extLst>
            </p:cNvPr>
            <p:cNvSpPr/>
            <p:nvPr/>
          </p:nvSpPr>
          <p:spPr>
            <a:xfrm>
              <a:off x="1528735" y="2695288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9040;p75">
              <a:extLst>
                <a:ext uri="{FF2B5EF4-FFF2-40B4-BE49-F238E27FC236}">
                  <a16:creationId xmlns="" xmlns:a16="http://schemas.microsoft.com/office/drawing/2014/main" id="{EB0C7AE4-A490-4245-B4A1-CB429FFB533F}"/>
                </a:ext>
              </a:extLst>
            </p:cNvPr>
            <p:cNvSpPr/>
            <p:nvPr/>
          </p:nvSpPr>
          <p:spPr>
            <a:xfrm>
              <a:off x="1568444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9041;p75">
              <a:extLst>
                <a:ext uri="{FF2B5EF4-FFF2-40B4-BE49-F238E27FC236}">
                  <a16:creationId xmlns="" xmlns:a16="http://schemas.microsoft.com/office/drawing/2014/main" id="{2CBB0A35-D52B-4356-AC09-06E403CA5451}"/>
                </a:ext>
              </a:extLst>
            </p:cNvPr>
            <p:cNvSpPr/>
            <p:nvPr/>
          </p:nvSpPr>
          <p:spPr>
            <a:xfrm>
              <a:off x="1599957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9042;p75">
              <a:extLst>
                <a:ext uri="{FF2B5EF4-FFF2-40B4-BE49-F238E27FC236}">
                  <a16:creationId xmlns="" xmlns:a16="http://schemas.microsoft.com/office/drawing/2014/main" id="{F659952D-86F7-4E9A-8D7E-2F1461B1041D}"/>
                </a:ext>
              </a:extLst>
            </p:cNvPr>
            <p:cNvSpPr/>
            <p:nvPr/>
          </p:nvSpPr>
          <p:spPr>
            <a:xfrm>
              <a:off x="1639639" y="2695288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9043;p75">
              <a:extLst>
                <a:ext uri="{FF2B5EF4-FFF2-40B4-BE49-F238E27FC236}">
                  <a16:creationId xmlns="" xmlns:a16="http://schemas.microsoft.com/office/drawing/2014/main" id="{67EAB610-0D86-4B9F-BA0B-9B3C298D0111}"/>
                </a:ext>
              </a:extLst>
            </p:cNvPr>
            <p:cNvSpPr/>
            <p:nvPr/>
          </p:nvSpPr>
          <p:spPr>
            <a:xfrm>
              <a:off x="1672338" y="2695288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09" y="261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9044;p75">
              <a:extLst>
                <a:ext uri="{FF2B5EF4-FFF2-40B4-BE49-F238E27FC236}">
                  <a16:creationId xmlns="" xmlns:a16="http://schemas.microsoft.com/office/drawing/2014/main" id="{ABD17F42-5634-4707-A8CA-06E6ECF07E51}"/>
                </a:ext>
              </a:extLst>
            </p:cNvPr>
            <p:cNvSpPr/>
            <p:nvPr/>
          </p:nvSpPr>
          <p:spPr>
            <a:xfrm>
              <a:off x="1712020" y="2695288"/>
              <a:ext cx="11700" cy="7033"/>
            </a:xfrm>
            <a:custGeom>
              <a:avLst/>
              <a:gdLst/>
              <a:ahLst/>
              <a:cxnLst/>
              <a:rect l="l" t="t" r="r" b="b"/>
              <a:pathLst>
                <a:path w="434" h="261" fill="none" extrusionOk="0">
                  <a:moveTo>
                    <a:pt x="39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433" y="261"/>
                  </a:lnTo>
                  <a:lnTo>
                    <a:pt x="433" y="261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9045;p75">
              <a:extLst>
                <a:ext uri="{FF2B5EF4-FFF2-40B4-BE49-F238E27FC236}">
                  <a16:creationId xmlns="" xmlns:a16="http://schemas.microsoft.com/office/drawing/2014/main" id="{AD57A9A2-6A27-41AD-B19D-39ADFD45CA0B}"/>
                </a:ext>
              </a:extLst>
            </p:cNvPr>
            <p:cNvSpPr/>
            <p:nvPr/>
          </p:nvSpPr>
          <p:spPr>
            <a:xfrm>
              <a:off x="169684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9046;p75">
              <a:extLst>
                <a:ext uri="{FF2B5EF4-FFF2-40B4-BE49-F238E27FC236}">
                  <a16:creationId xmlns="" xmlns:a16="http://schemas.microsoft.com/office/drawing/2014/main" id="{38422164-5F9E-49CF-9277-ACB3020E0AAB}"/>
                </a:ext>
              </a:extLst>
            </p:cNvPr>
            <p:cNvSpPr/>
            <p:nvPr/>
          </p:nvSpPr>
          <p:spPr>
            <a:xfrm>
              <a:off x="169684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9047;p75">
              <a:extLst>
                <a:ext uri="{FF2B5EF4-FFF2-40B4-BE49-F238E27FC236}">
                  <a16:creationId xmlns="" xmlns:a16="http://schemas.microsoft.com/office/drawing/2014/main" id="{FBD10ADA-649F-4F16-8066-82447AF4B732}"/>
                </a:ext>
              </a:extLst>
            </p:cNvPr>
            <p:cNvSpPr/>
            <p:nvPr/>
          </p:nvSpPr>
          <p:spPr>
            <a:xfrm>
              <a:off x="1665329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9048;p75">
              <a:extLst>
                <a:ext uri="{FF2B5EF4-FFF2-40B4-BE49-F238E27FC236}">
                  <a16:creationId xmlns="" xmlns:a16="http://schemas.microsoft.com/office/drawing/2014/main" id="{6021A763-8A1A-4C2C-A210-80C07B313D40}"/>
                </a:ext>
              </a:extLst>
            </p:cNvPr>
            <p:cNvSpPr/>
            <p:nvPr/>
          </p:nvSpPr>
          <p:spPr>
            <a:xfrm>
              <a:off x="1665329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9049;p75">
              <a:extLst>
                <a:ext uri="{FF2B5EF4-FFF2-40B4-BE49-F238E27FC236}">
                  <a16:creationId xmlns="" xmlns:a16="http://schemas.microsoft.com/office/drawing/2014/main" id="{F2EE0B22-6A63-4C6F-87EF-6904B3E73684}"/>
                </a:ext>
              </a:extLst>
            </p:cNvPr>
            <p:cNvSpPr/>
            <p:nvPr/>
          </p:nvSpPr>
          <p:spPr>
            <a:xfrm>
              <a:off x="162446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9050;p75">
              <a:extLst>
                <a:ext uri="{FF2B5EF4-FFF2-40B4-BE49-F238E27FC236}">
                  <a16:creationId xmlns="" xmlns:a16="http://schemas.microsoft.com/office/drawing/2014/main" id="{56DEB327-3D72-4556-943D-94FBFCF44186}"/>
                </a:ext>
              </a:extLst>
            </p:cNvPr>
            <p:cNvSpPr/>
            <p:nvPr/>
          </p:nvSpPr>
          <p:spPr>
            <a:xfrm>
              <a:off x="1624462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9051;p75">
              <a:extLst>
                <a:ext uri="{FF2B5EF4-FFF2-40B4-BE49-F238E27FC236}">
                  <a16:creationId xmlns="" xmlns:a16="http://schemas.microsoft.com/office/drawing/2014/main" id="{F73636AC-8D37-4D62-924F-C9F919E68E07}"/>
                </a:ext>
              </a:extLst>
            </p:cNvPr>
            <p:cNvSpPr/>
            <p:nvPr/>
          </p:nvSpPr>
          <p:spPr>
            <a:xfrm>
              <a:off x="1592948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9052;p75">
              <a:extLst>
                <a:ext uri="{FF2B5EF4-FFF2-40B4-BE49-F238E27FC236}">
                  <a16:creationId xmlns="" xmlns:a16="http://schemas.microsoft.com/office/drawing/2014/main" id="{68E4BA2C-739E-4E57-B991-0087C1CDD4BF}"/>
                </a:ext>
              </a:extLst>
            </p:cNvPr>
            <p:cNvSpPr/>
            <p:nvPr/>
          </p:nvSpPr>
          <p:spPr>
            <a:xfrm>
              <a:off x="1592948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9053;p75">
              <a:extLst>
                <a:ext uri="{FF2B5EF4-FFF2-40B4-BE49-F238E27FC236}">
                  <a16:creationId xmlns="" xmlns:a16="http://schemas.microsoft.com/office/drawing/2014/main" id="{9DDBDFDF-B994-46C1-AB14-E9E821B448AA}"/>
                </a:ext>
              </a:extLst>
            </p:cNvPr>
            <p:cNvSpPr/>
            <p:nvPr/>
          </p:nvSpPr>
          <p:spPr>
            <a:xfrm>
              <a:off x="1554426" y="2695288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9054;p75">
              <a:extLst>
                <a:ext uri="{FF2B5EF4-FFF2-40B4-BE49-F238E27FC236}">
                  <a16:creationId xmlns="" xmlns:a16="http://schemas.microsoft.com/office/drawing/2014/main" id="{D3D9D03F-6827-425D-84B6-652AC1845EE7}"/>
                </a:ext>
              </a:extLst>
            </p:cNvPr>
            <p:cNvSpPr/>
            <p:nvPr/>
          </p:nvSpPr>
          <p:spPr>
            <a:xfrm>
              <a:off x="1554426" y="2695288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9055;p75">
              <a:extLst>
                <a:ext uri="{FF2B5EF4-FFF2-40B4-BE49-F238E27FC236}">
                  <a16:creationId xmlns="" xmlns:a16="http://schemas.microsoft.com/office/drawing/2014/main" id="{51510C01-C85F-43C5-BAB2-63D86913D084}"/>
                </a:ext>
              </a:extLst>
            </p:cNvPr>
            <p:cNvSpPr/>
            <p:nvPr/>
          </p:nvSpPr>
          <p:spPr>
            <a:xfrm>
              <a:off x="1521754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9056;p75">
              <a:extLst>
                <a:ext uri="{FF2B5EF4-FFF2-40B4-BE49-F238E27FC236}">
                  <a16:creationId xmlns="" xmlns:a16="http://schemas.microsoft.com/office/drawing/2014/main" id="{2032F56C-0CC7-4074-A316-1AC1D385B8FC}"/>
                </a:ext>
              </a:extLst>
            </p:cNvPr>
            <p:cNvSpPr/>
            <p:nvPr/>
          </p:nvSpPr>
          <p:spPr>
            <a:xfrm>
              <a:off x="1521754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9057;p75">
              <a:extLst>
                <a:ext uri="{FF2B5EF4-FFF2-40B4-BE49-F238E27FC236}">
                  <a16:creationId xmlns="" xmlns:a16="http://schemas.microsoft.com/office/drawing/2014/main" id="{092F7937-4715-4A48-918C-5070059E720F}"/>
                </a:ext>
              </a:extLst>
            </p:cNvPr>
            <p:cNvSpPr/>
            <p:nvPr/>
          </p:nvSpPr>
          <p:spPr>
            <a:xfrm>
              <a:off x="1482045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9058;p75">
              <a:extLst>
                <a:ext uri="{FF2B5EF4-FFF2-40B4-BE49-F238E27FC236}">
                  <a16:creationId xmlns="" xmlns:a16="http://schemas.microsoft.com/office/drawing/2014/main" id="{384F8DA9-2F66-4D31-A771-8C2DD6690AB6}"/>
                </a:ext>
              </a:extLst>
            </p:cNvPr>
            <p:cNvSpPr/>
            <p:nvPr/>
          </p:nvSpPr>
          <p:spPr>
            <a:xfrm>
              <a:off x="1482045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9059;p75">
              <a:extLst>
                <a:ext uri="{FF2B5EF4-FFF2-40B4-BE49-F238E27FC236}">
                  <a16:creationId xmlns="" xmlns:a16="http://schemas.microsoft.com/office/drawing/2014/main" id="{B132AD75-F041-4C1D-AC0E-765E59872384}"/>
                </a:ext>
              </a:extLst>
            </p:cNvPr>
            <p:cNvSpPr/>
            <p:nvPr/>
          </p:nvSpPr>
          <p:spPr>
            <a:xfrm>
              <a:off x="1450532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9060;p75">
              <a:extLst>
                <a:ext uri="{FF2B5EF4-FFF2-40B4-BE49-F238E27FC236}">
                  <a16:creationId xmlns="" xmlns:a16="http://schemas.microsoft.com/office/drawing/2014/main" id="{07C31561-83C8-4304-AE29-05ACCCB849F5}"/>
                </a:ext>
              </a:extLst>
            </p:cNvPr>
            <p:cNvSpPr/>
            <p:nvPr/>
          </p:nvSpPr>
          <p:spPr>
            <a:xfrm>
              <a:off x="1450532" y="2695288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9061;p75">
              <a:extLst>
                <a:ext uri="{FF2B5EF4-FFF2-40B4-BE49-F238E27FC236}">
                  <a16:creationId xmlns="" xmlns:a16="http://schemas.microsoft.com/office/drawing/2014/main" id="{DD8733A0-C6A8-47AC-A949-3716EDAEB8DF}"/>
                </a:ext>
              </a:extLst>
            </p:cNvPr>
            <p:cNvSpPr/>
            <p:nvPr/>
          </p:nvSpPr>
          <p:spPr>
            <a:xfrm>
              <a:off x="1410850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9062;p75">
              <a:extLst>
                <a:ext uri="{FF2B5EF4-FFF2-40B4-BE49-F238E27FC236}">
                  <a16:creationId xmlns="" xmlns:a16="http://schemas.microsoft.com/office/drawing/2014/main" id="{74194FF9-A887-4904-971E-87BDC4A6E732}"/>
                </a:ext>
              </a:extLst>
            </p:cNvPr>
            <p:cNvSpPr/>
            <p:nvPr/>
          </p:nvSpPr>
          <p:spPr>
            <a:xfrm>
              <a:off x="1410850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9063;p75">
              <a:extLst>
                <a:ext uri="{FF2B5EF4-FFF2-40B4-BE49-F238E27FC236}">
                  <a16:creationId xmlns="" xmlns:a16="http://schemas.microsoft.com/office/drawing/2014/main" id="{1FE4E0DA-A049-4A39-A067-C8F711DD7DAB}"/>
                </a:ext>
              </a:extLst>
            </p:cNvPr>
            <p:cNvSpPr/>
            <p:nvPr/>
          </p:nvSpPr>
          <p:spPr>
            <a:xfrm>
              <a:off x="1378178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9064;p75">
              <a:extLst>
                <a:ext uri="{FF2B5EF4-FFF2-40B4-BE49-F238E27FC236}">
                  <a16:creationId xmlns="" xmlns:a16="http://schemas.microsoft.com/office/drawing/2014/main" id="{6823B9BF-BFB6-44C4-A451-E7A148F7F69F}"/>
                </a:ext>
              </a:extLst>
            </p:cNvPr>
            <p:cNvSpPr/>
            <p:nvPr/>
          </p:nvSpPr>
          <p:spPr>
            <a:xfrm>
              <a:off x="1378178" y="2695288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9065;p75">
              <a:extLst>
                <a:ext uri="{FF2B5EF4-FFF2-40B4-BE49-F238E27FC236}">
                  <a16:creationId xmlns="" xmlns:a16="http://schemas.microsoft.com/office/drawing/2014/main" id="{3CC02D2D-9765-406D-86B4-9BCCEA30E8BA}"/>
                </a:ext>
              </a:extLst>
            </p:cNvPr>
            <p:cNvSpPr/>
            <p:nvPr/>
          </p:nvSpPr>
          <p:spPr>
            <a:xfrm>
              <a:off x="1338469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9066;p75">
              <a:extLst>
                <a:ext uri="{FF2B5EF4-FFF2-40B4-BE49-F238E27FC236}">
                  <a16:creationId xmlns="" xmlns:a16="http://schemas.microsoft.com/office/drawing/2014/main" id="{D2DB16E5-49CA-44B7-AF68-F7736F5CCEF7}"/>
                </a:ext>
              </a:extLst>
            </p:cNvPr>
            <p:cNvSpPr/>
            <p:nvPr/>
          </p:nvSpPr>
          <p:spPr>
            <a:xfrm>
              <a:off x="1338469" y="2695288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9067;p75">
              <a:extLst>
                <a:ext uri="{FF2B5EF4-FFF2-40B4-BE49-F238E27FC236}">
                  <a16:creationId xmlns="" xmlns:a16="http://schemas.microsoft.com/office/drawing/2014/main" id="{59650C65-D6EF-41E4-BBA1-492EE3D65FBC}"/>
                </a:ext>
              </a:extLst>
            </p:cNvPr>
            <p:cNvSpPr/>
            <p:nvPr/>
          </p:nvSpPr>
          <p:spPr>
            <a:xfrm>
              <a:off x="1712020" y="2655621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131"/>
                  </a:lnTo>
                  <a:lnTo>
                    <a:pt x="44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9068;p75">
              <a:extLst>
                <a:ext uri="{FF2B5EF4-FFF2-40B4-BE49-F238E27FC236}">
                  <a16:creationId xmlns="" xmlns:a16="http://schemas.microsoft.com/office/drawing/2014/main" id="{F3049080-9F29-4AF0-B872-2038D6DBF96A}"/>
                </a:ext>
              </a:extLst>
            </p:cNvPr>
            <p:cNvSpPr/>
            <p:nvPr/>
          </p:nvSpPr>
          <p:spPr>
            <a:xfrm>
              <a:off x="1712020" y="2655621"/>
              <a:ext cx="1186" cy="3530"/>
            </a:xfrm>
            <a:custGeom>
              <a:avLst/>
              <a:gdLst/>
              <a:ahLst/>
              <a:cxnLst/>
              <a:rect l="l" t="t" r="r" b="b"/>
              <a:pathLst>
                <a:path w="44" h="13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131"/>
                  </a:lnTo>
                  <a:lnTo>
                    <a:pt x="44" y="1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9069;p75">
              <a:extLst>
                <a:ext uri="{FF2B5EF4-FFF2-40B4-BE49-F238E27FC236}">
                  <a16:creationId xmlns="" xmlns:a16="http://schemas.microsoft.com/office/drawing/2014/main" id="{C4AD1C83-FA07-4A88-88F1-7F498B6D7CEA}"/>
                </a:ext>
              </a:extLst>
            </p:cNvPr>
            <p:cNvSpPr/>
            <p:nvPr/>
          </p:nvSpPr>
          <p:spPr>
            <a:xfrm>
              <a:off x="1329142" y="2655621"/>
              <a:ext cx="386409" cy="15198"/>
            </a:xfrm>
            <a:custGeom>
              <a:avLst/>
              <a:gdLst/>
              <a:ahLst/>
              <a:cxnLst/>
              <a:rect l="l" t="t" r="r" b="b"/>
              <a:pathLst>
                <a:path w="14334" h="564" extrusionOk="0">
                  <a:moveTo>
                    <a:pt x="130" y="1"/>
                  </a:moveTo>
                  <a:lnTo>
                    <a:pt x="44" y="261"/>
                  </a:lnTo>
                  <a:lnTo>
                    <a:pt x="0" y="564"/>
                  </a:lnTo>
                  <a:lnTo>
                    <a:pt x="347" y="564"/>
                  </a:lnTo>
                  <a:lnTo>
                    <a:pt x="347" y="1"/>
                  </a:lnTo>
                  <a:close/>
                  <a:moveTo>
                    <a:pt x="910" y="1"/>
                  </a:moveTo>
                  <a:lnTo>
                    <a:pt x="910" y="564"/>
                  </a:lnTo>
                  <a:lnTo>
                    <a:pt x="1819" y="564"/>
                  </a:lnTo>
                  <a:lnTo>
                    <a:pt x="1819" y="1"/>
                  </a:lnTo>
                  <a:close/>
                  <a:moveTo>
                    <a:pt x="2079" y="1"/>
                  </a:moveTo>
                  <a:lnTo>
                    <a:pt x="2079" y="564"/>
                  </a:lnTo>
                  <a:lnTo>
                    <a:pt x="3031" y="564"/>
                  </a:lnTo>
                  <a:lnTo>
                    <a:pt x="3031" y="1"/>
                  </a:lnTo>
                  <a:close/>
                  <a:moveTo>
                    <a:pt x="3594" y="1"/>
                  </a:moveTo>
                  <a:lnTo>
                    <a:pt x="3594" y="564"/>
                  </a:lnTo>
                  <a:lnTo>
                    <a:pt x="4504" y="564"/>
                  </a:lnTo>
                  <a:lnTo>
                    <a:pt x="4504" y="1"/>
                  </a:lnTo>
                  <a:close/>
                  <a:moveTo>
                    <a:pt x="4764" y="1"/>
                  </a:moveTo>
                  <a:lnTo>
                    <a:pt x="4764" y="564"/>
                  </a:lnTo>
                  <a:lnTo>
                    <a:pt x="5673" y="564"/>
                  </a:lnTo>
                  <a:lnTo>
                    <a:pt x="5673" y="1"/>
                  </a:lnTo>
                  <a:close/>
                  <a:moveTo>
                    <a:pt x="6236" y="1"/>
                  </a:moveTo>
                  <a:lnTo>
                    <a:pt x="6236" y="564"/>
                  </a:lnTo>
                  <a:lnTo>
                    <a:pt x="7145" y="564"/>
                  </a:lnTo>
                  <a:lnTo>
                    <a:pt x="7145" y="1"/>
                  </a:lnTo>
                  <a:close/>
                  <a:moveTo>
                    <a:pt x="7405" y="1"/>
                  </a:moveTo>
                  <a:lnTo>
                    <a:pt x="7405" y="564"/>
                  </a:lnTo>
                  <a:lnTo>
                    <a:pt x="8358" y="564"/>
                  </a:lnTo>
                  <a:lnTo>
                    <a:pt x="8358" y="1"/>
                  </a:lnTo>
                  <a:close/>
                  <a:moveTo>
                    <a:pt x="8877" y="1"/>
                  </a:moveTo>
                  <a:lnTo>
                    <a:pt x="8877" y="564"/>
                  </a:lnTo>
                  <a:lnTo>
                    <a:pt x="9787" y="564"/>
                  </a:lnTo>
                  <a:lnTo>
                    <a:pt x="9787" y="1"/>
                  </a:lnTo>
                  <a:close/>
                  <a:moveTo>
                    <a:pt x="10046" y="1"/>
                  </a:moveTo>
                  <a:lnTo>
                    <a:pt x="10046" y="564"/>
                  </a:lnTo>
                  <a:lnTo>
                    <a:pt x="10956" y="564"/>
                  </a:lnTo>
                  <a:lnTo>
                    <a:pt x="10956" y="1"/>
                  </a:lnTo>
                  <a:close/>
                  <a:moveTo>
                    <a:pt x="11519" y="1"/>
                  </a:moveTo>
                  <a:lnTo>
                    <a:pt x="11519" y="564"/>
                  </a:lnTo>
                  <a:lnTo>
                    <a:pt x="12471" y="564"/>
                  </a:lnTo>
                  <a:lnTo>
                    <a:pt x="12471" y="1"/>
                  </a:lnTo>
                  <a:close/>
                  <a:moveTo>
                    <a:pt x="12731" y="1"/>
                  </a:moveTo>
                  <a:lnTo>
                    <a:pt x="12731" y="564"/>
                  </a:lnTo>
                  <a:lnTo>
                    <a:pt x="13640" y="564"/>
                  </a:lnTo>
                  <a:lnTo>
                    <a:pt x="13640" y="1"/>
                  </a:lnTo>
                  <a:close/>
                  <a:moveTo>
                    <a:pt x="14203" y="1"/>
                  </a:moveTo>
                  <a:lnTo>
                    <a:pt x="14203" y="564"/>
                  </a:lnTo>
                  <a:lnTo>
                    <a:pt x="14333" y="564"/>
                  </a:lnTo>
                  <a:lnTo>
                    <a:pt x="14247" y="131"/>
                  </a:lnTo>
                  <a:lnTo>
                    <a:pt x="14203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9070;p75">
              <a:extLst>
                <a:ext uri="{FF2B5EF4-FFF2-40B4-BE49-F238E27FC236}">
                  <a16:creationId xmlns="" xmlns:a16="http://schemas.microsoft.com/office/drawing/2014/main" id="{C8B71273-D81E-43D8-A11A-1519D065A3FC}"/>
                </a:ext>
              </a:extLst>
            </p:cNvPr>
            <p:cNvSpPr/>
            <p:nvPr/>
          </p:nvSpPr>
          <p:spPr>
            <a:xfrm>
              <a:off x="1329142" y="2655621"/>
              <a:ext cx="9354" cy="15198"/>
            </a:xfrm>
            <a:custGeom>
              <a:avLst/>
              <a:gdLst/>
              <a:ahLst/>
              <a:cxnLst/>
              <a:rect l="l" t="t" r="r" b="b"/>
              <a:pathLst>
                <a:path w="347" h="564" fill="none" extrusionOk="0">
                  <a:moveTo>
                    <a:pt x="347" y="1"/>
                  </a:moveTo>
                  <a:lnTo>
                    <a:pt x="130" y="1"/>
                  </a:lnTo>
                  <a:lnTo>
                    <a:pt x="130" y="1"/>
                  </a:lnTo>
                  <a:lnTo>
                    <a:pt x="44" y="261"/>
                  </a:lnTo>
                  <a:lnTo>
                    <a:pt x="0" y="564"/>
                  </a:lnTo>
                  <a:lnTo>
                    <a:pt x="347" y="564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9071;p75">
              <a:extLst>
                <a:ext uri="{FF2B5EF4-FFF2-40B4-BE49-F238E27FC236}">
                  <a16:creationId xmlns="" xmlns:a16="http://schemas.microsoft.com/office/drawing/2014/main" id="{2320A202-83F1-40F7-8D0F-06E6F100B990}"/>
                </a:ext>
              </a:extLst>
            </p:cNvPr>
            <p:cNvSpPr/>
            <p:nvPr/>
          </p:nvSpPr>
          <p:spPr>
            <a:xfrm>
              <a:off x="1353647" y="265562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9072;p75">
              <a:extLst>
                <a:ext uri="{FF2B5EF4-FFF2-40B4-BE49-F238E27FC236}">
                  <a16:creationId xmlns="" xmlns:a16="http://schemas.microsoft.com/office/drawing/2014/main" id="{6EC9E83A-B9E9-42FF-B390-59F6D92C724A}"/>
                </a:ext>
              </a:extLst>
            </p:cNvPr>
            <p:cNvSpPr/>
            <p:nvPr/>
          </p:nvSpPr>
          <p:spPr>
            <a:xfrm>
              <a:off x="1385160" y="2655621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9073;p75">
              <a:extLst>
                <a:ext uri="{FF2B5EF4-FFF2-40B4-BE49-F238E27FC236}">
                  <a16:creationId xmlns="" xmlns:a16="http://schemas.microsoft.com/office/drawing/2014/main" id="{C00080A1-483B-4C91-9BEF-1B30226DBE11}"/>
                </a:ext>
              </a:extLst>
            </p:cNvPr>
            <p:cNvSpPr/>
            <p:nvPr/>
          </p:nvSpPr>
          <p:spPr>
            <a:xfrm>
              <a:off x="1426027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9074;p75">
              <a:extLst>
                <a:ext uri="{FF2B5EF4-FFF2-40B4-BE49-F238E27FC236}">
                  <a16:creationId xmlns="" xmlns:a16="http://schemas.microsoft.com/office/drawing/2014/main" id="{D34B1B23-1291-4CEB-96A6-EC468302E37C}"/>
                </a:ext>
              </a:extLst>
            </p:cNvPr>
            <p:cNvSpPr/>
            <p:nvPr/>
          </p:nvSpPr>
          <p:spPr>
            <a:xfrm>
              <a:off x="1457541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9075;p75">
              <a:extLst>
                <a:ext uri="{FF2B5EF4-FFF2-40B4-BE49-F238E27FC236}">
                  <a16:creationId xmlns="" xmlns:a16="http://schemas.microsoft.com/office/drawing/2014/main" id="{7864636D-89A4-4E36-82D7-55B690004CB7}"/>
                </a:ext>
              </a:extLst>
            </p:cNvPr>
            <p:cNvSpPr/>
            <p:nvPr/>
          </p:nvSpPr>
          <p:spPr>
            <a:xfrm>
              <a:off x="1497222" y="2655621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9076;p75">
              <a:extLst>
                <a:ext uri="{FF2B5EF4-FFF2-40B4-BE49-F238E27FC236}">
                  <a16:creationId xmlns="" xmlns:a16="http://schemas.microsoft.com/office/drawing/2014/main" id="{18EF6278-5BCB-4065-BBBE-CAE284C23FBE}"/>
                </a:ext>
              </a:extLst>
            </p:cNvPr>
            <p:cNvSpPr/>
            <p:nvPr/>
          </p:nvSpPr>
          <p:spPr>
            <a:xfrm>
              <a:off x="1528735" y="2655621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9077;p75">
              <a:extLst>
                <a:ext uri="{FF2B5EF4-FFF2-40B4-BE49-F238E27FC236}">
                  <a16:creationId xmlns="" xmlns:a16="http://schemas.microsoft.com/office/drawing/2014/main" id="{A745BD64-9B70-4342-915E-AC39C7F10CD4}"/>
                </a:ext>
              </a:extLst>
            </p:cNvPr>
            <p:cNvSpPr/>
            <p:nvPr/>
          </p:nvSpPr>
          <p:spPr>
            <a:xfrm>
              <a:off x="1568444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9078;p75">
              <a:extLst>
                <a:ext uri="{FF2B5EF4-FFF2-40B4-BE49-F238E27FC236}">
                  <a16:creationId xmlns="" xmlns:a16="http://schemas.microsoft.com/office/drawing/2014/main" id="{915E734A-E3DB-4BCD-8FA2-4ADDAC63CA42}"/>
                </a:ext>
              </a:extLst>
            </p:cNvPr>
            <p:cNvSpPr/>
            <p:nvPr/>
          </p:nvSpPr>
          <p:spPr>
            <a:xfrm>
              <a:off x="1599957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9079;p75">
              <a:extLst>
                <a:ext uri="{FF2B5EF4-FFF2-40B4-BE49-F238E27FC236}">
                  <a16:creationId xmlns="" xmlns:a16="http://schemas.microsoft.com/office/drawing/2014/main" id="{5736714E-537D-4D85-B697-ECD59AA19F93}"/>
                </a:ext>
              </a:extLst>
            </p:cNvPr>
            <p:cNvSpPr/>
            <p:nvPr/>
          </p:nvSpPr>
          <p:spPr>
            <a:xfrm>
              <a:off x="1639639" y="2655621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9080;p75">
              <a:extLst>
                <a:ext uri="{FF2B5EF4-FFF2-40B4-BE49-F238E27FC236}">
                  <a16:creationId xmlns="" xmlns:a16="http://schemas.microsoft.com/office/drawing/2014/main" id="{52F00B5E-42F5-4DFE-91DC-B3B3571EDF1E}"/>
                </a:ext>
              </a:extLst>
            </p:cNvPr>
            <p:cNvSpPr/>
            <p:nvPr/>
          </p:nvSpPr>
          <p:spPr>
            <a:xfrm>
              <a:off x="1672338" y="2655621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9081;p75">
              <a:extLst>
                <a:ext uri="{FF2B5EF4-FFF2-40B4-BE49-F238E27FC236}">
                  <a16:creationId xmlns="" xmlns:a16="http://schemas.microsoft.com/office/drawing/2014/main" id="{A4C3FBAF-AD35-45B9-87FB-2443C5F3DBDB}"/>
                </a:ext>
              </a:extLst>
            </p:cNvPr>
            <p:cNvSpPr/>
            <p:nvPr/>
          </p:nvSpPr>
          <p:spPr>
            <a:xfrm>
              <a:off x="1712020" y="2655621"/>
              <a:ext cx="3531" cy="15198"/>
            </a:xfrm>
            <a:custGeom>
              <a:avLst/>
              <a:gdLst/>
              <a:ahLst/>
              <a:cxnLst/>
              <a:rect l="l" t="t" r="r" b="b"/>
              <a:pathLst>
                <a:path w="131" h="56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130" y="564"/>
                  </a:lnTo>
                  <a:lnTo>
                    <a:pt x="130" y="564"/>
                  </a:lnTo>
                  <a:lnTo>
                    <a:pt x="44" y="131"/>
                  </a:lnTo>
                  <a:lnTo>
                    <a:pt x="44" y="1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9082;p75">
              <a:extLst>
                <a:ext uri="{FF2B5EF4-FFF2-40B4-BE49-F238E27FC236}">
                  <a16:creationId xmlns="" xmlns:a16="http://schemas.microsoft.com/office/drawing/2014/main" id="{5730E8A7-2AFC-4313-9A5F-F8E015D9B872}"/>
                </a:ext>
              </a:extLst>
            </p:cNvPr>
            <p:cNvSpPr/>
            <p:nvPr/>
          </p:nvSpPr>
          <p:spPr>
            <a:xfrm>
              <a:off x="169684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9083;p75">
              <a:extLst>
                <a:ext uri="{FF2B5EF4-FFF2-40B4-BE49-F238E27FC236}">
                  <a16:creationId xmlns="" xmlns:a16="http://schemas.microsoft.com/office/drawing/2014/main" id="{03DC71FA-C6E6-4FB7-9790-3812F3DA9B6E}"/>
                </a:ext>
              </a:extLst>
            </p:cNvPr>
            <p:cNvSpPr/>
            <p:nvPr/>
          </p:nvSpPr>
          <p:spPr>
            <a:xfrm>
              <a:off x="169684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9084;p75">
              <a:extLst>
                <a:ext uri="{FF2B5EF4-FFF2-40B4-BE49-F238E27FC236}">
                  <a16:creationId xmlns="" xmlns:a16="http://schemas.microsoft.com/office/drawing/2014/main" id="{5BC062E5-A00A-4852-9DCE-14A49ECE410A}"/>
                </a:ext>
              </a:extLst>
            </p:cNvPr>
            <p:cNvSpPr/>
            <p:nvPr/>
          </p:nvSpPr>
          <p:spPr>
            <a:xfrm>
              <a:off x="1665329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9085;p75">
              <a:extLst>
                <a:ext uri="{FF2B5EF4-FFF2-40B4-BE49-F238E27FC236}">
                  <a16:creationId xmlns="" xmlns:a16="http://schemas.microsoft.com/office/drawing/2014/main" id="{29A505AC-61BB-479A-8476-5E34719961AE}"/>
                </a:ext>
              </a:extLst>
            </p:cNvPr>
            <p:cNvSpPr/>
            <p:nvPr/>
          </p:nvSpPr>
          <p:spPr>
            <a:xfrm>
              <a:off x="1665329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9086;p75">
              <a:extLst>
                <a:ext uri="{FF2B5EF4-FFF2-40B4-BE49-F238E27FC236}">
                  <a16:creationId xmlns="" xmlns:a16="http://schemas.microsoft.com/office/drawing/2014/main" id="{C6F391E9-29DF-4DF8-99A5-E1ED2ED22E43}"/>
                </a:ext>
              </a:extLst>
            </p:cNvPr>
            <p:cNvSpPr/>
            <p:nvPr/>
          </p:nvSpPr>
          <p:spPr>
            <a:xfrm>
              <a:off x="162446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9087;p75">
              <a:extLst>
                <a:ext uri="{FF2B5EF4-FFF2-40B4-BE49-F238E27FC236}">
                  <a16:creationId xmlns="" xmlns:a16="http://schemas.microsoft.com/office/drawing/2014/main" id="{5C553762-B4BC-40EB-8EF9-EAF0D18523C0}"/>
                </a:ext>
              </a:extLst>
            </p:cNvPr>
            <p:cNvSpPr/>
            <p:nvPr/>
          </p:nvSpPr>
          <p:spPr>
            <a:xfrm>
              <a:off x="1624462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9088;p75">
              <a:extLst>
                <a:ext uri="{FF2B5EF4-FFF2-40B4-BE49-F238E27FC236}">
                  <a16:creationId xmlns="" xmlns:a16="http://schemas.microsoft.com/office/drawing/2014/main" id="{5118FC8D-99CE-4026-8661-F43003B486FB}"/>
                </a:ext>
              </a:extLst>
            </p:cNvPr>
            <p:cNvSpPr/>
            <p:nvPr/>
          </p:nvSpPr>
          <p:spPr>
            <a:xfrm>
              <a:off x="1592948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9089;p75">
              <a:extLst>
                <a:ext uri="{FF2B5EF4-FFF2-40B4-BE49-F238E27FC236}">
                  <a16:creationId xmlns="" xmlns:a16="http://schemas.microsoft.com/office/drawing/2014/main" id="{5A32A24E-94F3-4092-BB54-F24AFA7B895A}"/>
                </a:ext>
              </a:extLst>
            </p:cNvPr>
            <p:cNvSpPr/>
            <p:nvPr/>
          </p:nvSpPr>
          <p:spPr>
            <a:xfrm>
              <a:off x="1592948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9090;p75">
              <a:extLst>
                <a:ext uri="{FF2B5EF4-FFF2-40B4-BE49-F238E27FC236}">
                  <a16:creationId xmlns="" xmlns:a16="http://schemas.microsoft.com/office/drawing/2014/main" id="{A767D284-12A3-4A0B-9818-9DDFC4B926C8}"/>
                </a:ext>
              </a:extLst>
            </p:cNvPr>
            <p:cNvSpPr/>
            <p:nvPr/>
          </p:nvSpPr>
          <p:spPr>
            <a:xfrm>
              <a:off x="1554426" y="2655621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9091;p75">
              <a:extLst>
                <a:ext uri="{FF2B5EF4-FFF2-40B4-BE49-F238E27FC236}">
                  <a16:creationId xmlns="" xmlns:a16="http://schemas.microsoft.com/office/drawing/2014/main" id="{C754DCCF-CB2D-46F8-B2DA-9CC40A9B1E76}"/>
                </a:ext>
              </a:extLst>
            </p:cNvPr>
            <p:cNvSpPr/>
            <p:nvPr/>
          </p:nvSpPr>
          <p:spPr>
            <a:xfrm>
              <a:off x="1554426" y="2655621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9092;p75">
              <a:extLst>
                <a:ext uri="{FF2B5EF4-FFF2-40B4-BE49-F238E27FC236}">
                  <a16:creationId xmlns="" xmlns:a16="http://schemas.microsoft.com/office/drawing/2014/main" id="{4E656BD7-3300-4CF3-957B-3F8976FC55F8}"/>
                </a:ext>
              </a:extLst>
            </p:cNvPr>
            <p:cNvSpPr/>
            <p:nvPr/>
          </p:nvSpPr>
          <p:spPr>
            <a:xfrm>
              <a:off x="1521754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9093;p75">
              <a:extLst>
                <a:ext uri="{FF2B5EF4-FFF2-40B4-BE49-F238E27FC236}">
                  <a16:creationId xmlns="" xmlns:a16="http://schemas.microsoft.com/office/drawing/2014/main" id="{20959D3B-606F-4085-A4DF-E4604DE561EE}"/>
                </a:ext>
              </a:extLst>
            </p:cNvPr>
            <p:cNvSpPr/>
            <p:nvPr/>
          </p:nvSpPr>
          <p:spPr>
            <a:xfrm>
              <a:off x="1521754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9094;p75">
              <a:extLst>
                <a:ext uri="{FF2B5EF4-FFF2-40B4-BE49-F238E27FC236}">
                  <a16:creationId xmlns="" xmlns:a16="http://schemas.microsoft.com/office/drawing/2014/main" id="{915240F0-3871-4220-98CF-34C155219E42}"/>
                </a:ext>
              </a:extLst>
            </p:cNvPr>
            <p:cNvSpPr/>
            <p:nvPr/>
          </p:nvSpPr>
          <p:spPr>
            <a:xfrm>
              <a:off x="1482045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9095;p75">
              <a:extLst>
                <a:ext uri="{FF2B5EF4-FFF2-40B4-BE49-F238E27FC236}">
                  <a16:creationId xmlns="" xmlns:a16="http://schemas.microsoft.com/office/drawing/2014/main" id="{73661013-B13F-4DE4-AC78-A315F7141E26}"/>
                </a:ext>
              </a:extLst>
            </p:cNvPr>
            <p:cNvSpPr/>
            <p:nvPr/>
          </p:nvSpPr>
          <p:spPr>
            <a:xfrm>
              <a:off x="1482045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9096;p75">
              <a:extLst>
                <a:ext uri="{FF2B5EF4-FFF2-40B4-BE49-F238E27FC236}">
                  <a16:creationId xmlns="" xmlns:a16="http://schemas.microsoft.com/office/drawing/2014/main" id="{2678D3A2-B2E1-4581-BD31-8091125A12E5}"/>
                </a:ext>
              </a:extLst>
            </p:cNvPr>
            <p:cNvSpPr/>
            <p:nvPr/>
          </p:nvSpPr>
          <p:spPr>
            <a:xfrm>
              <a:off x="1450532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9097;p75">
              <a:extLst>
                <a:ext uri="{FF2B5EF4-FFF2-40B4-BE49-F238E27FC236}">
                  <a16:creationId xmlns="" xmlns:a16="http://schemas.microsoft.com/office/drawing/2014/main" id="{68923B29-0E17-4A2F-80A7-552CE2740912}"/>
                </a:ext>
              </a:extLst>
            </p:cNvPr>
            <p:cNvSpPr/>
            <p:nvPr/>
          </p:nvSpPr>
          <p:spPr>
            <a:xfrm>
              <a:off x="1450532" y="2655621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9098;p75">
              <a:extLst>
                <a:ext uri="{FF2B5EF4-FFF2-40B4-BE49-F238E27FC236}">
                  <a16:creationId xmlns="" xmlns:a16="http://schemas.microsoft.com/office/drawing/2014/main" id="{5C6B944F-CB3B-4825-95ED-92DF5EF63B3F}"/>
                </a:ext>
              </a:extLst>
            </p:cNvPr>
            <p:cNvSpPr/>
            <p:nvPr/>
          </p:nvSpPr>
          <p:spPr>
            <a:xfrm>
              <a:off x="1410850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9099;p75">
              <a:extLst>
                <a:ext uri="{FF2B5EF4-FFF2-40B4-BE49-F238E27FC236}">
                  <a16:creationId xmlns="" xmlns:a16="http://schemas.microsoft.com/office/drawing/2014/main" id="{109AD2C0-A590-4B2E-A317-705F0658B478}"/>
                </a:ext>
              </a:extLst>
            </p:cNvPr>
            <p:cNvSpPr/>
            <p:nvPr/>
          </p:nvSpPr>
          <p:spPr>
            <a:xfrm>
              <a:off x="1410850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9100;p75">
              <a:extLst>
                <a:ext uri="{FF2B5EF4-FFF2-40B4-BE49-F238E27FC236}">
                  <a16:creationId xmlns="" xmlns:a16="http://schemas.microsoft.com/office/drawing/2014/main" id="{01D514FD-FBD2-48DF-B459-6EC1342892E4}"/>
                </a:ext>
              </a:extLst>
            </p:cNvPr>
            <p:cNvSpPr/>
            <p:nvPr/>
          </p:nvSpPr>
          <p:spPr>
            <a:xfrm>
              <a:off x="1378178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9101;p75">
              <a:extLst>
                <a:ext uri="{FF2B5EF4-FFF2-40B4-BE49-F238E27FC236}">
                  <a16:creationId xmlns="" xmlns:a16="http://schemas.microsoft.com/office/drawing/2014/main" id="{06150476-A5A8-4BFA-A81B-A8E04D386C23}"/>
                </a:ext>
              </a:extLst>
            </p:cNvPr>
            <p:cNvSpPr/>
            <p:nvPr/>
          </p:nvSpPr>
          <p:spPr>
            <a:xfrm>
              <a:off x="1378178" y="2655621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9102;p75">
              <a:extLst>
                <a:ext uri="{FF2B5EF4-FFF2-40B4-BE49-F238E27FC236}">
                  <a16:creationId xmlns="" xmlns:a16="http://schemas.microsoft.com/office/drawing/2014/main" id="{E037C521-389C-4F47-A162-135D2381F481}"/>
                </a:ext>
              </a:extLst>
            </p:cNvPr>
            <p:cNvSpPr/>
            <p:nvPr/>
          </p:nvSpPr>
          <p:spPr>
            <a:xfrm>
              <a:off x="1338469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9103;p75">
              <a:extLst>
                <a:ext uri="{FF2B5EF4-FFF2-40B4-BE49-F238E27FC236}">
                  <a16:creationId xmlns="" xmlns:a16="http://schemas.microsoft.com/office/drawing/2014/main" id="{A422244B-2293-4BF1-A66B-12696198554A}"/>
                </a:ext>
              </a:extLst>
            </p:cNvPr>
            <p:cNvSpPr/>
            <p:nvPr/>
          </p:nvSpPr>
          <p:spPr>
            <a:xfrm>
              <a:off x="1338469" y="2655621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9104;p75">
              <a:extLst>
                <a:ext uri="{FF2B5EF4-FFF2-40B4-BE49-F238E27FC236}">
                  <a16:creationId xmlns="" xmlns:a16="http://schemas.microsoft.com/office/drawing/2014/main" id="{8BF81E9D-A626-4807-993E-42874CA43D8A}"/>
                </a:ext>
              </a:extLst>
            </p:cNvPr>
            <p:cNvSpPr/>
            <p:nvPr/>
          </p:nvSpPr>
          <p:spPr>
            <a:xfrm>
              <a:off x="1338469" y="2624119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extrusionOk="0">
                  <a:moveTo>
                    <a:pt x="4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9105;p75">
              <a:extLst>
                <a:ext uri="{FF2B5EF4-FFF2-40B4-BE49-F238E27FC236}">
                  <a16:creationId xmlns="" xmlns:a16="http://schemas.microsoft.com/office/drawing/2014/main" id="{0A62C946-16F0-41B6-93C0-3E9324988B11}"/>
                </a:ext>
              </a:extLst>
            </p:cNvPr>
            <p:cNvSpPr/>
            <p:nvPr/>
          </p:nvSpPr>
          <p:spPr>
            <a:xfrm>
              <a:off x="1338469" y="2624119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4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9106;p75">
              <a:extLst>
                <a:ext uri="{FF2B5EF4-FFF2-40B4-BE49-F238E27FC236}">
                  <a16:creationId xmlns="" xmlns:a16="http://schemas.microsoft.com/office/drawing/2014/main" id="{BF0AD731-4465-48C4-8CCF-9CF0BF5E24B8}"/>
                </a:ext>
              </a:extLst>
            </p:cNvPr>
            <p:cNvSpPr/>
            <p:nvPr/>
          </p:nvSpPr>
          <p:spPr>
            <a:xfrm>
              <a:off x="1337310" y="2624119"/>
              <a:ext cx="359559" cy="5875"/>
            </a:xfrm>
            <a:custGeom>
              <a:avLst/>
              <a:gdLst/>
              <a:ahLst/>
              <a:cxnLst/>
              <a:rect l="l" t="t" r="r" b="b"/>
              <a:pathLst>
                <a:path w="13338" h="218" extrusionOk="0">
                  <a:moveTo>
                    <a:pt x="44" y="130"/>
                  </a:moveTo>
                  <a:lnTo>
                    <a:pt x="0" y="217"/>
                  </a:lnTo>
                  <a:lnTo>
                    <a:pt x="44" y="217"/>
                  </a:lnTo>
                  <a:lnTo>
                    <a:pt x="44" y="130"/>
                  </a:lnTo>
                  <a:close/>
                  <a:moveTo>
                    <a:pt x="607" y="1"/>
                  </a:moveTo>
                  <a:lnTo>
                    <a:pt x="607" y="217"/>
                  </a:lnTo>
                  <a:lnTo>
                    <a:pt x="1516" y="217"/>
                  </a:lnTo>
                  <a:lnTo>
                    <a:pt x="1516" y="1"/>
                  </a:lnTo>
                  <a:close/>
                  <a:moveTo>
                    <a:pt x="1776" y="1"/>
                  </a:moveTo>
                  <a:lnTo>
                    <a:pt x="1776" y="217"/>
                  </a:lnTo>
                  <a:lnTo>
                    <a:pt x="2728" y="217"/>
                  </a:lnTo>
                  <a:lnTo>
                    <a:pt x="2728" y="1"/>
                  </a:lnTo>
                  <a:close/>
                  <a:moveTo>
                    <a:pt x="3291" y="1"/>
                  </a:moveTo>
                  <a:lnTo>
                    <a:pt x="3291" y="217"/>
                  </a:lnTo>
                  <a:lnTo>
                    <a:pt x="4201" y="217"/>
                  </a:lnTo>
                  <a:lnTo>
                    <a:pt x="4201" y="1"/>
                  </a:lnTo>
                  <a:close/>
                  <a:moveTo>
                    <a:pt x="4461" y="1"/>
                  </a:moveTo>
                  <a:lnTo>
                    <a:pt x="4461" y="217"/>
                  </a:lnTo>
                  <a:lnTo>
                    <a:pt x="5370" y="217"/>
                  </a:lnTo>
                  <a:lnTo>
                    <a:pt x="5370" y="1"/>
                  </a:lnTo>
                  <a:close/>
                  <a:moveTo>
                    <a:pt x="5933" y="1"/>
                  </a:moveTo>
                  <a:lnTo>
                    <a:pt x="5933" y="217"/>
                  </a:lnTo>
                  <a:lnTo>
                    <a:pt x="6842" y="217"/>
                  </a:lnTo>
                  <a:lnTo>
                    <a:pt x="6842" y="1"/>
                  </a:lnTo>
                  <a:close/>
                  <a:moveTo>
                    <a:pt x="7102" y="1"/>
                  </a:moveTo>
                  <a:lnTo>
                    <a:pt x="7102" y="217"/>
                  </a:lnTo>
                  <a:lnTo>
                    <a:pt x="8055" y="217"/>
                  </a:lnTo>
                  <a:lnTo>
                    <a:pt x="8055" y="1"/>
                  </a:lnTo>
                  <a:close/>
                  <a:moveTo>
                    <a:pt x="8574" y="1"/>
                  </a:moveTo>
                  <a:lnTo>
                    <a:pt x="8574" y="217"/>
                  </a:lnTo>
                  <a:lnTo>
                    <a:pt x="9484" y="217"/>
                  </a:lnTo>
                  <a:lnTo>
                    <a:pt x="9484" y="1"/>
                  </a:lnTo>
                  <a:close/>
                  <a:moveTo>
                    <a:pt x="9743" y="1"/>
                  </a:moveTo>
                  <a:lnTo>
                    <a:pt x="9743" y="217"/>
                  </a:lnTo>
                  <a:lnTo>
                    <a:pt x="10653" y="217"/>
                  </a:lnTo>
                  <a:lnTo>
                    <a:pt x="10653" y="1"/>
                  </a:lnTo>
                  <a:close/>
                  <a:moveTo>
                    <a:pt x="11216" y="1"/>
                  </a:moveTo>
                  <a:lnTo>
                    <a:pt x="11216" y="217"/>
                  </a:lnTo>
                  <a:lnTo>
                    <a:pt x="12168" y="217"/>
                  </a:lnTo>
                  <a:lnTo>
                    <a:pt x="12168" y="1"/>
                  </a:lnTo>
                  <a:close/>
                  <a:moveTo>
                    <a:pt x="12428" y="1"/>
                  </a:moveTo>
                  <a:lnTo>
                    <a:pt x="12428" y="217"/>
                  </a:lnTo>
                  <a:lnTo>
                    <a:pt x="13337" y="217"/>
                  </a:lnTo>
                  <a:lnTo>
                    <a:pt x="13337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9107;p75">
              <a:extLst>
                <a:ext uri="{FF2B5EF4-FFF2-40B4-BE49-F238E27FC236}">
                  <a16:creationId xmlns="" xmlns:a16="http://schemas.microsoft.com/office/drawing/2014/main" id="{E2240A85-CA49-4D32-AF58-63039346BBD0}"/>
                </a:ext>
              </a:extLst>
            </p:cNvPr>
            <p:cNvSpPr/>
            <p:nvPr/>
          </p:nvSpPr>
          <p:spPr>
            <a:xfrm>
              <a:off x="1337310" y="2627622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fill="none" extrusionOk="0">
                  <a:moveTo>
                    <a:pt x="44" y="0"/>
                  </a:moveTo>
                  <a:lnTo>
                    <a:pt x="44" y="0"/>
                  </a:lnTo>
                  <a:lnTo>
                    <a:pt x="0" y="87"/>
                  </a:lnTo>
                  <a:lnTo>
                    <a:pt x="44" y="87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9108;p75">
              <a:extLst>
                <a:ext uri="{FF2B5EF4-FFF2-40B4-BE49-F238E27FC236}">
                  <a16:creationId xmlns="" xmlns:a16="http://schemas.microsoft.com/office/drawing/2014/main" id="{B237BB61-E4E6-4782-9D84-D435D003832C}"/>
                </a:ext>
              </a:extLst>
            </p:cNvPr>
            <p:cNvSpPr/>
            <p:nvPr/>
          </p:nvSpPr>
          <p:spPr>
            <a:xfrm>
              <a:off x="1338469" y="2624119"/>
              <a:ext cx="1213" cy="27"/>
            </a:xfrm>
            <a:custGeom>
              <a:avLst/>
              <a:gdLst/>
              <a:ahLst/>
              <a:cxnLst/>
              <a:rect l="l" t="t" r="r" b="b"/>
              <a:pathLst>
                <a:path w="45" h="1" fill="none" extrusionOk="0">
                  <a:moveTo>
                    <a:pt x="44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9109;p75">
              <a:extLst>
                <a:ext uri="{FF2B5EF4-FFF2-40B4-BE49-F238E27FC236}">
                  <a16:creationId xmlns="" xmlns:a16="http://schemas.microsoft.com/office/drawing/2014/main" id="{A1678592-C023-4CF7-872F-114A6790D25F}"/>
                </a:ext>
              </a:extLst>
            </p:cNvPr>
            <p:cNvSpPr/>
            <p:nvPr/>
          </p:nvSpPr>
          <p:spPr>
            <a:xfrm>
              <a:off x="1353647" y="2624119"/>
              <a:ext cx="24558" cy="5875"/>
            </a:xfrm>
            <a:custGeom>
              <a:avLst/>
              <a:gdLst/>
              <a:ahLst/>
              <a:cxnLst/>
              <a:rect l="l" t="t" r="r" b="b"/>
              <a:pathLst>
                <a:path w="911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9110;p75">
              <a:extLst>
                <a:ext uri="{FF2B5EF4-FFF2-40B4-BE49-F238E27FC236}">
                  <a16:creationId xmlns="" xmlns:a16="http://schemas.microsoft.com/office/drawing/2014/main" id="{3AC5DA8D-B936-4505-B107-52CE8B8FB5BD}"/>
                </a:ext>
              </a:extLst>
            </p:cNvPr>
            <p:cNvSpPr/>
            <p:nvPr/>
          </p:nvSpPr>
          <p:spPr>
            <a:xfrm>
              <a:off x="1385160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9111;p75">
              <a:extLst>
                <a:ext uri="{FF2B5EF4-FFF2-40B4-BE49-F238E27FC236}">
                  <a16:creationId xmlns="" xmlns:a16="http://schemas.microsoft.com/office/drawing/2014/main" id="{4D4935E6-AD7F-40D1-B670-FE7448559890}"/>
                </a:ext>
              </a:extLst>
            </p:cNvPr>
            <p:cNvSpPr/>
            <p:nvPr/>
          </p:nvSpPr>
          <p:spPr>
            <a:xfrm>
              <a:off x="1426027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9112;p75">
              <a:extLst>
                <a:ext uri="{FF2B5EF4-FFF2-40B4-BE49-F238E27FC236}">
                  <a16:creationId xmlns="" xmlns:a16="http://schemas.microsoft.com/office/drawing/2014/main" id="{4D333276-5BFE-4EB3-A37A-3A41D3FBD11B}"/>
                </a:ext>
              </a:extLst>
            </p:cNvPr>
            <p:cNvSpPr/>
            <p:nvPr/>
          </p:nvSpPr>
          <p:spPr>
            <a:xfrm>
              <a:off x="1457541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9113;p75">
              <a:extLst>
                <a:ext uri="{FF2B5EF4-FFF2-40B4-BE49-F238E27FC236}">
                  <a16:creationId xmlns="" xmlns:a16="http://schemas.microsoft.com/office/drawing/2014/main" id="{3E777FEE-7B02-43B2-B58C-ACA724A4D1F0}"/>
                </a:ext>
              </a:extLst>
            </p:cNvPr>
            <p:cNvSpPr/>
            <p:nvPr/>
          </p:nvSpPr>
          <p:spPr>
            <a:xfrm>
              <a:off x="1497222" y="2624119"/>
              <a:ext cx="24558" cy="5875"/>
            </a:xfrm>
            <a:custGeom>
              <a:avLst/>
              <a:gdLst/>
              <a:ahLst/>
              <a:cxnLst/>
              <a:rect l="l" t="t" r="r" b="b"/>
              <a:pathLst>
                <a:path w="911" h="218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9114;p75">
              <a:extLst>
                <a:ext uri="{FF2B5EF4-FFF2-40B4-BE49-F238E27FC236}">
                  <a16:creationId xmlns="" xmlns:a16="http://schemas.microsoft.com/office/drawing/2014/main" id="{771118AF-8F7F-4100-BB90-307B5A01CF57}"/>
                </a:ext>
              </a:extLst>
            </p:cNvPr>
            <p:cNvSpPr/>
            <p:nvPr/>
          </p:nvSpPr>
          <p:spPr>
            <a:xfrm>
              <a:off x="1528735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54" y="217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9115;p75">
              <a:extLst>
                <a:ext uri="{FF2B5EF4-FFF2-40B4-BE49-F238E27FC236}">
                  <a16:creationId xmlns="" xmlns:a16="http://schemas.microsoft.com/office/drawing/2014/main" id="{26EA0EC0-B234-4A25-97E8-2C554DB99E94}"/>
                </a:ext>
              </a:extLst>
            </p:cNvPr>
            <p:cNvSpPr/>
            <p:nvPr/>
          </p:nvSpPr>
          <p:spPr>
            <a:xfrm>
              <a:off x="1568444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9116;p75">
              <a:extLst>
                <a:ext uri="{FF2B5EF4-FFF2-40B4-BE49-F238E27FC236}">
                  <a16:creationId xmlns="" xmlns:a16="http://schemas.microsoft.com/office/drawing/2014/main" id="{133EE4B2-BD77-427C-BD52-3577838A852E}"/>
                </a:ext>
              </a:extLst>
            </p:cNvPr>
            <p:cNvSpPr/>
            <p:nvPr/>
          </p:nvSpPr>
          <p:spPr>
            <a:xfrm>
              <a:off x="1599957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9117;p75">
              <a:extLst>
                <a:ext uri="{FF2B5EF4-FFF2-40B4-BE49-F238E27FC236}">
                  <a16:creationId xmlns="" xmlns:a16="http://schemas.microsoft.com/office/drawing/2014/main" id="{F3FE49FB-1B6C-44B0-910C-B465394886BB}"/>
                </a:ext>
              </a:extLst>
            </p:cNvPr>
            <p:cNvSpPr/>
            <p:nvPr/>
          </p:nvSpPr>
          <p:spPr>
            <a:xfrm>
              <a:off x="1639639" y="2624119"/>
              <a:ext cx="25717" cy="5875"/>
            </a:xfrm>
            <a:custGeom>
              <a:avLst/>
              <a:gdLst/>
              <a:ahLst/>
              <a:cxnLst/>
              <a:rect l="l" t="t" r="r" b="b"/>
              <a:pathLst>
                <a:path w="954" h="218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9118;p75">
              <a:extLst>
                <a:ext uri="{FF2B5EF4-FFF2-40B4-BE49-F238E27FC236}">
                  <a16:creationId xmlns="" xmlns:a16="http://schemas.microsoft.com/office/drawing/2014/main" id="{654A3B85-8EF2-48B4-8F02-BCFC3EF0AAAA}"/>
                </a:ext>
              </a:extLst>
            </p:cNvPr>
            <p:cNvSpPr/>
            <p:nvPr/>
          </p:nvSpPr>
          <p:spPr>
            <a:xfrm>
              <a:off x="1672338" y="2624119"/>
              <a:ext cx="24531" cy="5875"/>
            </a:xfrm>
            <a:custGeom>
              <a:avLst/>
              <a:gdLst/>
              <a:ahLst/>
              <a:cxnLst/>
              <a:rect l="l" t="t" r="r" b="b"/>
              <a:pathLst>
                <a:path w="910" h="218" fill="none" extrusionOk="0">
                  <a:moveTo>
                    <a:pt x="909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909" y="217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9119;p75">
              <a:extLst>
                <a:ext uri="{FF2B5EF4-FFF2-40B4-BE49-F238E27FC236}">
                  <a16:creationId xmlns="" xmlns:a16="http://schemas.microsoft.com/office/drawing/2014/main" id="{AC4D9766-FD1E-4FD0-B076-20B628D2E688}"/>
                </a:ext>
              </a:extLst>
            </p:cNvPr>
            <p:cNvSpPr/>
            <p:nvPr/>
          </p:nvSpPr>
          <p:spPr>
            <a:xfrm>
              <a:off x="1703851" y="2624119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9120;p75">
              <a:extLst>
                <a:ext uri="{FF2B5EF4-FFF2-40B4-BE49-F238E27FC236}">
                  <a16:creationId xmlns="" xmlns:a16="http://schemas.microsoft.com/office/drawing/2014/main" id="{6F57FDA1-0A04-4F84-8C1A-2B1868A35901}"/>
                </a:ext>
              </a:extLst>
            </p:cNvPr>
            <p:cNvSpPr/>
            <p:nvPr/>
          </p:nvSpPr>
          <p:spPr>
            <a:xfrm>
              <a:off x="1703851" y="2624119"/>
              <a:ext cx="1186" cy="2371"/>
            </a:xfrm>
            <a:custGeom>
              <a:avLst/>
              <a:gdLst/>
              <a:ahLst/>
              <a:cxnLst/>
              <a:rect l="l" t="t" r="r" b="b"/>
              <a:pathLst>
                <a:path w="44" h="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9121;p75">
              <a:extLst>
                <a:ext uri="{FF2B5EF4-FFF2-40B4-BE49-F238E27FC236}">
                  <a16:creationId xmlns="" xmlns:a16="http://schemas.microsoft.com/office/drawing/2014/main" id="{8A539A77-32A3-405E-8F78-99D40BC0BC73}"/>
                </a:ext>
              </a:extLst>
            </p:cNvPr>
            <p:cNvSpPr/>
            <p:nvPr/>
          </p:nvSpPr>
          <p:spPr>
            <a:xfrm>
              <a:off x="1696842" y="2624119"/>
              <a:ext cx="9354" cy="5875"/>
            </a:xfrm>
            <a:custGeom>
              <a:avLst/>
              <a:gdLst/>
              <a:ahLst/>
              <a:cxnLst/>
              <a:rect l="l" t="t" r="r" b="b"/>
              <a:pathLst>
                <a:path w="347" h="218" extrusionOk="0">
                  <a:moveTo>
                    <a:pt x="0" y="1"/>
                  </a:moveTo>
                  <a:lnTo>
                    <a:pt x="0" y="217"/>
                  </a:lnTo>
                  <a:lnTo>
                    <a:pt x="347" y="217"/>
                  </a:lnTo>
                  <a:lnTo>
                    <a:pt x="304" y="8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9122;p75">
              <a:extLst>
                <a:ext uri="{FF2B5EF4-FFF2-40B4-BE49-F238E27FC236}">
                  <a16:creationId xmlns="" xmlns:a16="http://schemas.microsoft.com/office/drawing/2014/main" id="{B8DF04DB-5B94-4B6F-9BF0-B7101F0C98F5}"/>
                </a:ext>
              </a:extLst>
            </p:cNvPr>
            <p:cNvSpPr/>
            <p:nvPr/>
          </p:nvSpPr>
          <p:spPr>
            <a:xfrm>
              <a:off x="1696842" y="2624119"/>
              <a:ext cx="9354" cy="5875"/>
            </a:xfrm>
            <a:custGeom>
              <a:avLst/>
              <a:gdLst/>
              <a:ahLst/>
              <a:cxnLst/>
              <a:rect l="l" t="t" r="r" b="b"/>
              <a:pathLst>
                <a:path w="347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347" y="217"/>
                  </a:lnTo>
                  <a:lnTo>
                    <a:pt x="347" y="217"/>
                  </a:lnTo>
                  <a:lnTo>
                    <a:pt x="304" y="87"/>
                  </a:lnTo>
                  <a:lnTo>
                    <a:pt x="304" y="8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9123;p75">
              <a:extLst>
                <a:ext uri="{FF2B5EF4-FFF2-40B4-BE49-F238E27FC236}">
                  <a16:creationId xmlns="" xmlns:a16="http://schemas.microsoft.com/office/drawing/2014/main" id="{87C1B00B-3CA4-4C99-BDBE-918427A8ADBA}"/>
                </a:ext>
              </a:extLst>
            </p:cNvPr>
            <p:cNvSpPr/>
            <p:nvPr/>
          </p:nvSpPr>
          <p:spPr>
            <a:xfrm>
              <a:off x="1665329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9124;p75">
              <a:extLst>
                <a:ext uri="{FF2B5EF4-FFF2-40B4-BE49-F238E27FC236}">
                  <a16:creationId xmlns="" xmlns:a16="http://schemas.microsoft.com/office/drawing/2014/main" id="{E699431D-D843-4872-8D43-8EC733889BE5}"/>
                </a:ext>
              </a:extLst>
            </p:cNvPr>
            <p:cNvSpPr/>
            <p:nvPr/>
          </p:nvSpPr>
          <p:spPr>
            <a:xfrm>
              <a:off x="1665329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9125;p75">
              <a:extLst>
                <a:ext uri="{FF2B5EF4-FFF2-40B4-BE49-F238E27FC236}">
                  <a16:creationId xmlns="" xmlns:a16="http://schemas.microsoft.com/office/drawing/2014/main" id="{39BB5A40-3AC0-44E1-95A0-210FE036B088}"/>
                </a:ext>
              </a:extLst>
            </p:cNvPr>
            <p:cNvSpPr/>
            <p:nvPr/>
          </p:nvSpPr>
          <p:spPr>
            <a:xfrm>
              <a:off x="1624462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9126;p75">
              <a:extLst>
                <a:ext uri="{FF2B5EF4-FFF2-40B4-BE49-F238E27FC236}">
                  <a16:creationId xmlns="" xmlns:a16="http://schemas.microsoft.com/office/drawing/2014/main" id="{AA215AF3-1A88-4F62-93B1-5AB9CE0E5EFD}"/>
                </a:ext>
              </a:extLst>
            </p:cNvPr>
            <p:cNvSpPr/>
            <p:nvPr/>
          </p:nvSpPr>
          <p:spPr>
            <a:xfrm>
              <a:off x="1624462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9127;p75">
              <a:extLst>
                <a:ext uri="{FF2B5EF4-FFF2-40B4-BE49-F238E27FC236}">
                  <a16:creationId xmlns="" xmlns:a16="http://schemas.microsoft.com/office/drawing/2014/main" id="{29369AF8-3B08-4F17-B53A-D2CD43A1E2FB}"/>
                </a:ext>
              </a:extLst>
            </p:cNvPr>
            <p:cNvSpPr/>
            <p:nvPr/>
          </p:nvSpPr>
          <p:spPr>
            <a:xfrm>
              <a:off x="1592948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9128;p75">
              <a:extLst>
                <a:ext uri="{FF2B5EF4-FFF2-40B4-BE49-F238E27FC236}">
                  <a16:creationId xmlns="" xmlns:a16="http://schemas.microsoft.com/office/drawing/2014/main" id="{01BB2EFA-4CEF-48E1-8121-F657F9B8C5C0}"/>
                </a:ext>
              </a:extLst>
            </p:cNvPr>
            <p:cNvSpPr/>
            <p:nvPr/>
          </p:nvSpPr>
          <p:spPr>
            <a:xfrm>
              <a:off x="1592948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9129;p75">
              <a:extLst>
                <a:ext uri="{FF2B5EF4-FFF2-40B4-BE49-F238E27FC236}">
                  <a16:creationId xmlns="" xmlns:a16="http://schemas.microsoft.com/office/drawing/2014/main" id="{9A306827-C40C-48EB-9D13-31084C92034D}"/>
                </a:ext>
              </a:extLst>
            </p:cNvPr>
            <p:cNvSpPr/>
            <p:nvPr/>
          </p:nvSpPr>
          <p:spPr>
            <a:xfrm>
              <a:off x="1554426" y="2624119"/>
              <a:ext cx="14045" cy="5875"/>
            </a:xfrm>
            <a:custGeom>
              <a:avLst/>
              <a:gdLst/>
              <a:ahLst/>
              <a:cxnLst/>
              <a:rect l="l" t="t" r="r" b="b"/>
              <a:pathLst>
                <a:path w="521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20" y="217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9130;p75">
              <a:extLst>
                <a:ext uri="{FF2B5EF4-FFF2-40B4-BE49-F238E27FC236}">
                  <a16:creationId xmlns="" xmlns:a16="http://schemas.microsoft.com/office/drawing/2014/main" id="{32AF2C08-CFBE-46F2-AB92-BC24C4954F08}"/>
                </a:ext>
              </a:extLst>
            </p:cNvPr>
            <p:cNvSpPr/>
            <p:nvPr/>
          </p:nvSpPr>
          <p:spPr>
            <a:xfrm>
              <a:off x="1554426" y="2624119"/>
              <a:ext cx="14045" cy="5875"/>
            </a:xfrm>
            <a:custGeom>
              <a:avLst/>
              <a:gdLst/>
              <a:ahLst/>
              <a:cxnLst/>
              <a:rect l="l" t="t" r="r" b="b"/>
              <a:pathLst>
                <a:path w="521" h="218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20" y="217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9131;p75">
              <a:extLst>
                <a:ext uri="{FF2B5EF4-FFF2-40B4-BE49-F238E27FC236}">
                  <a16:creationId xmlns="" xmlns:a16="http://schemas.microsoft.com/office/drawing/2014/main" id="{08743A49-0077-4FEE-A3BF-85E7A234C8C4}"/>
                </a:ext>
              </a:extLst>
            </p:cNvPr>
            <p:cNvSpPr/>
            <p:nvPr/>
          </p:nvSpPr>
          <p:spPr>
            <a:xfrm>
              <a:off x="1521754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9132;p75">
              <a:extLst>
                <a:ext uri="{FF2B5EF4-FFF2-40B4-BE49-F238E27FC236}">
                  <a16:creationId xmlns="" xmlns:a16="http://schemas.microsoft.com/office/drawing/2014/main" id="{2DDACE24-A71D-41E6-8595-8E14DE45DFBF}"/>
                </a:ext>
              </a:extLst>
            </p:cNvPr>
            <p:cNvSpPr/>
            <p:nvPr/>
          </p:nvSpPr>
          <p:spPr>
            <a:xfrm>
              <a:off x="1521754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9133;p75">
              <a:extLst>
                <a:ext uri="{FF2B5EF4-FFF2-40B4-BE49-F238E27FC236}">
                  <a16:creationId xmlns="" xmlns:a16="http://schemas.microsoft.com/office/drawing/2014/main" id="{F467AFEA-9300-4833-8BA5-CECE02B9F96E}"/>
                </a:ext>
              </a:extLst>
            </p:cNvPr>
            <p:cNvSpPr/>
            <p:nvPr/>
          </p:nvSpPr>
          <p:spPr>
            <a:xfrm>
              <a:off x="1482045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9134;p75">
              <a:extLst>
                <a:ext uri="{FF2B5EF4-FFF2-40B4-BE49-F238E27FC236}">
                  <a16:creationId xmlns="" xmlns:a16="http://schemas.microsoft.com/office/drawing/2014/main" id="{5EAB497A-F516-481A-B574-4406AAFBD6EE}"/>
                </a:ext>
              </a:extLst>
            </p:cNvPr>
            <p:cNvSpPr/>
            <p:nvPr/>
          </p:nvSpPr>
          <p:spPr>
            <a:xfrm>
              <a:off x="1482045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9135;p75">
              <a:extLst>
                <a:ext uri="{FF2B5EF4-FFF2-40B4-BE49-F238E27FC236}">
                  <a16:creationId xmlns="" xmlns:a16="http://schemas.microsoft.com/office/drawing/2014/main" id="{E7E5B97F-F108-44D6-9090-3D8A5F0A7BFA}"/>
                </a:ext>
              </a:extLst>
            </p:cNvPr>
            <p:cNvSpPr/>
            <p:nvPr/>
          </p:nvSpPr>
          <p:spPr>
            <a:xfrm>
              <a:off x="1450532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9136;p75">
              <a:extLst>
                <a:ext uri="{FF2B5EF4-FFF2-40B4-BE49-F238E27FC236}">
                  <a16:creationId xmlns="" xmlns:a16="http://schemas.microsoft.com/office/drawing/2014/main" id="{31FD541F-A5A7-4C77-9FD1-E037DF1004BD}"/>
                </a:ext>
              </a:extLst>
            </p:cNvPr>
            <p:cNvSpPr/>
            <p:nvPr/>
          </p:nvSpPr>
          <p:spPr>
            <a:xfrm>
              <a:off x="1450532" y="2624119"/>
              <a:ext cx="7036" cy="5875"/>
            </a:xfrm>
            <a:custGeom>
              <a:avLst/>
              <a:gdLst/>
              <a:ahLst/>
              <a:cxnLst/>
              <a:rect l="l" t="t" r="r" b="b"/>
              <a:pathLst>
                <a:path w="261" h="218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9137;p75">
              <a:extLst>
                <a:ext uri="{FF2B5EF4-FFF2-40B4-BE49-F238E27FC236}">
                  <a16:creationId xmlns="" xmlns:a16="http://schemas.microsoft.com/office/drawing/2014/main" id="{DC6AD4BD-E229-47CE-B1F7-D3291D8092C9}"/>
                </a:ext>
              </a:extLst>
            </p:cNvPr>
            <p:cNvSpPr/>
            <p:nvPr/>
          </p:nvSpPr>
          <p:spPr>
            <a:xfrm>
              <a:off x="1410850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0" y="1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9138;p75">
              <a:extLst>
                <a:ext uri="{FF2B5EF4-FFF2-40B4-BE49-F238E27FC236}">
                  <a16:creationId xmlns="" xmlns:a16="http://schemas.microsoft.com/office/drawing/2014/main" id="{33C0E1D4-E2D2-462A-A1CF-5C8825A2075F}"/>
                </a:ext>
              </a:extLst>
            </p:cNvPr>
            <p:cNvSpPr/>
            <p:nvPr/>
          </p:nvSpPr>
          <p:spPr>
            <a:xfrm>
              <a:off x="1410850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9139;p75">
              <a:extLst>
                <a:ext uri="{FF2B5EF4-FFF2-40B4-BE49-F238E27FC236}">
                  <a16:creationId xmlns="" xmlns:a16="http://schemas.microsoft.com/office/drawing/2014/main" id="{5FBE5C2A-8FDA-424E-90EA-B1BD44D2A505}"/>
                </a:ext>
              </a:extLst>
            </p:cNvPr>
            <p:cNvSpPr/>
            <p:nvPr/>
          </p:nvSpPr>
          <p:spPr>
            <a:xfrm>
              <a:off x="1378178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9140;p75">
              <a:extLst>
                <a:ext uri="{FF2B5EF4-FFF2-40B4-BE49-F238E27FC236}">
                  <a16:creationId xmlns="" xmlns:a16="http://schemas.microsoft.com/office/drawing/2014/main" id="{A419EC05-C4AC-4858-B187-0D6F4E63BAF4}"/>
                </a:ext>
              </a:extLst>
            </p:cNvPr>
            <p:cNvSpPr/>
            <p:nvPr/>
          </p:nvSpPr>
          <p:spPr>
            <a:xfrm>
              <a:off x="1378178" y="2624119"/>
              <a:ext cx="7009" cy="5875"/>
            </a:xfrm>
            <a:custGeom>
              <a:avLst/>
              <a:gdLst/>
              <a:ahLst/>
              <a:cxnLst/>
              <a:rect l="l" t="t" r="r" b="b"/>
              <a:pathLst>
                <a:path w="260" h="218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9141;p75">
              <a:extLst>
                <a:ext uri="{FF2B5EF4-FFF2-40B4-BE49-F238E27FC236}">
                  <a16:creationId xmlns="" xmlns:a16="http://schemas.microsoft.com/office/drawing/2014/main" id="{1276826D-4A17-4513-AB8A-CDC6420AEF2F}"/>
                </a:ext>
              </a:extLst>
            </p:cNvPr>
            <p:cNvSpPr/>
            <p:nvPr/>
          </p:nvSpPr>
          <p:spPr>
            <a:xfrm>
              <a:off x="1338469" y="2624119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9142;p75">
              <a:extLst>
                <a:ext uri="{FF2B5EF4-FFF2-40B4-BE49-F238E27FC236}">
                  <a16:creationId xmlns="" xmlns:a16="http://schemas.microsoft.com/office/drawing/2014/main" id="{551DDEF3-B5C5-49B2-A202-F33FC96C0C25}"/>
                </a:ext>
              </a:extLst>
            </p:cNvPr>
            <p:cNvSpPr/>
            <p:nvPr/>
          </p:nvSpPr>
          <p:spPr>
            <a:xfrm>
              <a:off x="1338469" y="2624119"/>
              <a:ext cx="27" cy="2371"/>
            </a:xfrm>
            <a:custGeom>
              <a:avLst/>
              <a:gdLst/>
              <a:ahLst/>
              <a:cxnLst/>
              <a:rect l="l" t="t" r="r" b="b"/>
              <a:pathLst>
                <a:path w="1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9143;p75">
              <a:extLst>
                <a:ext uri="{FF2B5EF4-FFF2-40B4-BE49-F238E27FC236}">
                  <a16:creationId xmlns="" xmlns:a16="http://schemas.microsoft.com/office/drawing/2014/main" id="{9830DA6A-71E9-45D6-B83E-2DEA5766BCFC}"/>
                </a:ext>
              </a:extLst>
            </p:cNvPr>
            <p:cNvSpPr/>
            <p:nvPr/>
          </p:nvSpPr>
          <p:spPr>
            <a:xfrm>
              <a:off x="1338469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extrusionOk="0">
                  <a:moveTo>
                    <a:pt x="1" y="1"/>
                  </a:moveTo>
                  <a:lnTo>
                    <a:pt x="1" y="87"/>
                  </a:lnTo>
                  <a:lnTo>
                    <a:pt x="1" y="13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9144;p75">
              <a:extLst>
                <a:ext uri="{FF2B5EF4-FFF2-40B4-BE49-F238E27FC236}">
                  <a16:creationId xmlns="" xmlns:a16="http://schemas.microsoft.com/office/drawing/2014/main" id="{A4833716-BFE7-4033-BC1B-CFD7EADFC207}"/>
                </a:ext>
              </a:extLst>
            </p:cNvPr>
            <p:cNvSpPr/>
            <p:nvPr/>
          </p:nvSpPr>
          <p:spPr>
            <a:xfrm>
              <a:off x="1338469" y="2624119"/>
              <a:ext cx="15204" cy="5875"/>
            </a:xfrm>
            <a:custGeom>
              <a:avLst/>
              <a:gdLst/>
              <a:ahLst/>
              <a:cxnLst/>
              <a:rect l="l" t="t" r="r" b="b"/>
              <a:pathLst>
                <a:path w="564" h="218" fill="none" extrusionOk="0">
                  <a:moveTo>
                    <a:pt x="564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87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9145;p75">
              <a:extLst>
                <a:ext uri="{FF2B5EF4-FFF2-40B4-BE49-F238E27FC236}">
                  <a16:creationId xmlns="" xmlns:a16="http://schemas.microsoft.com/office/drawing/2014/main" id="{823A748F-1C84-4227-95FA-2867F339FEAC}"/>
                </a:ext>
              </a:extLst>
            </p:cNvPr>
            <p:cNvSpPr/>
            <p:nvPr/>
          </p:nvSpPr>
          <p:spPr>
            <a:xfrm>
              <a:off x="1346638" y="2583267"/>
              <a:ext cx="2372" cy="10536"/>
            </a:xfrm>
            <a:custGeom>
              <a:avLst/>
              <a:gdLst/>
              <a:ahLst/>
              <a:cxnLst/>
              <a:rect l="l" t="t" r="r" b="b"/>
              <a:pathLst>
                <a:path w="88" h="391" extrusionOk="0">
                  <a:moveTo>
                    <a:pt x="87" y="1"/>
                  </a:moveTo>
                  <a:lnTo>
                    <a:pt x="87" y="1"/>
                  </a:lnTo>
                  <a:lnTo>
                    <a:pt x="87" y="1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9146;p75">
              <a:extLst>
                <a:ext uri="{FF2B5EF4-FFF2-40B4-BE49-F238E27FC236}">
                  <a16:creationId xmlns="" xmlns:a16="http://schemas.microsoft.com/office/drawing/2014/main" id="{CCAFB341-05FF-4D26-A095-6C1387DB888C}"/>
                </a:ext>
              </a:extLst>
            </p:cNvPr>
            <p:cNvSpPr/>
            <p:nvPr/>
          </p:nvSpPr>
          <p:spPr>
            <a:xfrm>
              <a:off x="1346638" y="2583267"/>
              <a:ext cx="2372" cy="10536"/>
            </a:xfrm>
            <a:custGeom>
              <a:avLst/>
              <a:gdLst/>
              <a:ahLst/>
              <a:cxnLst/>
              <a:rect l="l" t="t" r="r" b="b"/>
              <a:pathLst>
                <a:path w="88" h="391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87" y="1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9147;p75">
              <a:extLst>
                <a:ext uri="{FF2B5EF4-FFF2-40B4-BE49-F238E27FC236}">
                  <a16:creationId xmlns="" xmlns:a16="http://schemas.microsoft.com/office/drawing/2014/main" id="{51B37C42-58EE-4263-AAD6-2398EB9ED7DA}"/>
                </a:ext>
              </a:extLst>
            </p:cNvPr>
            <p:cNvSpPr/>
            <p:nvPr/>
          </p:nvSpPr>
          <p:spPr>
            <a:xfrm>
              <a:off x="1345829" y="2583267"/>
              <a:ext cx="351041" cy="15198"/>
            </a:xfrm>
            <a:custGeom>
              <a:avLst/>
              <a:gdLst/>
              <a:ahLst/>
              <a:cxnLst/>
              <a:rect l="l" t="t" r="r" b="b"/>
              <a:pathLst>
                <a:path w="13022" h="564" extrusionOk="0">
                  <a:moveTo>
                    <a:pt x="117" y="1"/>
                  </a:moveTo>
                  <a:lnTo>
                    <a:pt x="31" y="391"/>
                  </a:lnTo>
                  <a:lnTo>
                    <a:pt x="1" y="512"/>
                  </a:lnTo>
                  <a:lnTo>
                    <a:pt x="117" y="44"/>
                  </a:lnTo>
                  <a:lnTo>
                    <a:pt x="117" y="1"/>
                  </a:lnTo>
                  <a:close/>
                  <a:moveTo>
                    <a:pt x="291" y="1"/>
                  </a:moveTo>
                  <a:lnTo>
                    <a:pt x="291" y="564"/>
                  </a:lnTo>
                  <a:lnTo>
                    <a:pt x="1200" y="564"/>
                  </a:lnTo>
                  <a:lnTo>
                    <a:pt x="1200" y="1"/>
                  </a:lnTo>
                  <a:close/>
                  <a:moveTo>
                    <a:pt x="1460" y="1"/>
                  </a:moveTo>
                  <a:lnTo>
                    <a:pt x="1460" y="564"/>
                  </a:lnTo>
                  <a:lnTo>
                    <a:pt x="2412" y="564"/>
                  </a:lnTo>
                  <a:lnTo>
                    <a:pt x="2412" y="1"/>
                  </a:lnTo>
                  <a:close/>
                  <a:moveTo>
                    <a:pt x="2975" y="1"/>
                  </a:moveTo>
                  <a:lnTo>
                    <a:pt x="2975" y="564"/>
                  </a:lnTo>
                  <a:lnTo>
                    <a:pt x="3885" y="564"/>
                  </a:lnTo>
                  <a:lnTo>
                    <a:pt x="3885" y="1"/>
                  </a:lnTo>
                  <a:close/>
                  <a:moveTo>
                    <a:pt x="4145" y="1"/>
                  </a:moveTo>
                  <a:lnTo>
                    <a:pt x="4145" y="564"/>
                  </a:lnTo>
                  <a:lnTo>
                    <a:pt x="5054" y="564"/>
                  </a:lnTo>
                  <a:lnTo>
                    <a:pt x="5054" y="1"/>
                  </a:lnTo>
                  <a:close/>
                  <a:moveTo>
                    <a:pt x="5617" y="1"/>
                  </a:moveTo>
                  <a:lnTo>
                    <a:pt x="5617" y="564"/>
                  </a:lnTo>
                  <a:lnTo>
                    <a:pt x="6526" y="564"/>
                  </a:lnTo>
                  <a:lnTo>
                    <a:pt x="6526" y="1"/>
                  </a:lnTo>
                  <a:close/>
                  <a:moveTo>
                    <a:pt x="6786" y="1"/>
                  </a:moveTo>
                  <a:lnTo>
                    <a:pt x="6786" y="564"/>
                  </a:lnTo>
                  <a:lnTo>
                    <a:pt x="7739" y="564"/>
                  </a:lnTo>
                  <a:lnTo>
                    <a:pt x="7739" y="1"/>
                  </a:lnTo>
                  <a:close/>
                  <a:moveTo>
                    <a:pt x="8258" y="1"/>
                  </a:moveTo>
                  <a:lnTo>
                    <a:pt x="8258" y="564"/>
                  </a:lnTo>
                  <a:lnTo>
                    <a:pt x="9168" y="564"/>
                  </a:lnTo>
                  <a:lnTo>
                    <a:pt x="9168" y="1"/>
                  </a:lnTo>
                  <a:close/>
                  <a:moveTo>
                    <a:pt x="9427" y="1"/>
                  </a:moveTo>
                  <a:lnTo>
                    <a:pt x="9427" y="564"/>
                  </a:lnTo>
                  <a:lnTo>
                    <a:pt x="10337" y="564"/>
                  </a:lnTo>
                  <a:lnTo>
                    <a:pt x="10337" y="1"/>
                  </a:lnTo>
                  <a:close/>
                  <a:moveTo>
                    <a:pt x="10900" y="1"/>
                  </a:moveTo>
                  <a:lnTo>
                    <a:pt x="10900" y="564"/>
                  </a:lnTo>
                  <a:lnTo>
                    <a:pt x="11852" y="564"/>
                  </a:lnTo>
                  <a:lnTo>
                    <a:pt x="11852" y="1"/>
                  </a:lnTo>
                  <a:close/>
                  <a:moveTo>
                    <a:pt x="12112" y="1"/>
                  </a:moveTo>
                  <a:lnTo>
                    <a:pt x="12112" y="564"/>
                  </a:lnTo>
                  <a:lnTo>
                    <a:pt x="13021" y="564"/>
                  </a:lnTo>
                  <a:lnTo>
                    <a:pt x="13021" y="521"/>
                  </a:lnTo>
                  <a:lnTo>
                    <a:pt x="12978" y="477"/>
                  </a:lnTo>
                  <a:lnTo>
                    <a:pt x="1289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9148;p75">
              <a:extLst>
                <a:ext uri="{FF2B5EF4-FFF2-40B4-BE49-F238E27FC236}">
                  <a16:creationId xmlns="" xmlns:a16="http://schemas.microsoft.com/office/drawing/2014/main" id="{0A86817A-218F-468C-ABE8-685ECB1718F9}"/>
                </a:ext>
              </a:extLst>
            </p:cNvPr>
            <p:cNvSpPr/>
            <p:nvPr/>
          </p:nvSpPr>
          <p:spPr>
            <a:xfrm>
              <a:off x="1345478" y="2583267"/>
              <a:ext cx="3531" cy="15198"/>
            </a:xfrm>
            <a:custGeom>
              <a:avLst/>
              <a:gdLst/>
              <a:ahLst/>
              <a:cxnLst/>
              <a:rect l="l" t="t" r="r" b="b"/>
              <a:pathLst>
                <a:path w="131" h="564" fill="none" extrusionOk="0">
                  <a:moveTo>
                    <a:pt x="130" y="1"/>
                  </a:moveTo>
                  <a:lnTo>
                    <a:pt x="130" y="1"/>
                  </a:lnTo>
                  <a:lnTo>
                    <a:pt x="130" y="1"/>
                  </a:lnTo>
                  <a:lnTo>
                    <a:pt x="44" y="391"/>
                  </a:lnTo>
                  <a:lnTo>
                    <a:pt x="44" y="39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9149;p75">
              <a:extLst>
                <a:ext uri="{FF2B5EF4-FFF2-40B4-BE49-F238E27FC236}">
                  <a16:creationId xmlns="" xmlns:a16="http://schemas.microsoft.com/office/drawing/2014/main" id="{5E4692F7-CA42-4714-A0A4-9BEB5DA02737}"/>
                </a:ext>
              </a:extLst>
            </p:cNvPr>
            <p:cNvSpPr/>
            <p:nvPr/>
          </p:nvSpPr>
          <p:spPr>
            <a:xfrm>
              <a:off x="1353647" y="2583267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9150;p75">
              <a:extLst>
                <a:ext uri="{FF2B5EF4-FFF2-40B4-BE49-F238E27FC236}">
                  <a16:creationId xmlns="" xmlns:a16="http://schemas.microsoft.com/office/drawing/2014/main" id="{4C5AF30D-874D-415E-8F36-52E2EACD8D7C}"/>
                </a:ext>
              </a:extLst>
            </p:cNvPr>
            <p:cNvSpPr/>
            <p:nvPr/>
          </p:nvSpPr>
          <p:spPr>
            <a:xfrm>
              <a:off x="1385160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9151;p75">
              <a:extLst>
                <a:ext uri="{FF2B5EF4-FFF2-40B4-BE49-F238E27FC236}">
                  <a16:creationId xmlns="" xmlns:a16="http://schemas.microsoft.com/office/drawing/2014/main" id="{9E2105C5-D552-48B0-BA1C-0B675C20E677}"/>
                </a:ext>
              </a:extLst>
            </p:cNvPr>
            <p:cNvSpPr/>
            <p:nvPr/>
          </p:nvSpPr>
          <p:spPr>
            <a:xfrm>
              <a:off x="1426027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9152;p75">
              <a:extLst>
                <a:ext uri="{FF2B5EF4-FFF2-40B4-BE49-F238E27FC236}">
                  <a16:creationId xmlns="" xmlns:a16="http://schemas.microsoft.com/office/drawing/2014/main" id="{B4AD8070-CBA0-4CA6-AE6E-A1B092F0B416}"/>
                </a:ext>
              </a:extLst>
            </p:cNvPr>
            <p:cNvSpPr/>
            <p:nvPr/>
          </p:nvSpPr>
          <p:spPr>
            <a:xfrm>
              <a:off x="1457541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9153;p75">
              <a:extLst>
                <a:ext uri="{FF2B5EF4-FFF2-40B4-BE49-F238E27FC236}">
                  <a16:creationId xmlns="" xmlns:a16="http://schemas.microsoft.com/office/drawing/2014/main" id="{A7F8825C-8A4F-4C05-84D1-3F389B54D759}"/>
                </a:ext>
              </a:extLst>
            </p:cNvPr>
            <p:cNvSpPr/>
            <p:nvPr/>
          </p:nvSpPr>
          <p:spPr>
            <a:xfrm>
              <a:off x="1497222" y="2583267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9154;p75">
              <a:extLst>
                <a:ext uri="{FF2B5EF4-FFF2-40B4-BE49-F238E27FC236}">
                  <a16:creationId xmlns="" xmlns:a16="http://schemas.microsoft.com/office/drawing/2014/main" id="{B02483CC-CA0F-4AA3-B558-67040DB99E86}"/>
                </a:ext>
              </a:extLst>
            </p:cNvPr>
            <p:cNvSpPr/>
            <p:nvPr/>
          </p:nvSpPr>
          <p:spPr>
            <a:xfrm>
              <a:off x="1528735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9155;p75">
              <a:extLst>
                <a:ext uri="{FF2B5EF4-FFF2-40B4-BE49-F238E27FC236}">
                  <a16:creationId xmlns="" xmlns:a16="http://schemas.microsoft.com/office/drawing/2014/main" id="{40F5D116-8928-458A-808D-EFCDB974D201}"/>
                </a:ext>
              </a:extLst>
            </p:cNvPr>
            <p:cNvSpPr/>
            <p:nvPr/>
          </p:nvSpPr>
          <p:spPr>
            <a:xfrm>
              <a:off x="1568444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9156;p75">
              <a:extLst>
                <a:ext uri="{FF2B5EF4-FFF2-40B4-BE49-F238E27FC236}">
                  <a16:creationId xmlns="" xmlns:a16="http://schemas.microsoft.com/office/drawing/2014/main" id="{5A8CCBF6-9929-4F5A-89FE-7571368E9D5D}"/>
                </a:ext>
              </a:extLst>
            </p:cNvPr>
            <p:cNvSpPr/>
            <p:nvPr/>
          </p:nvSpPr>
          <p:spPr>
            <a:xfrm>
              <a:off x="1599957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9157;p75">
              <a:extLst>
                <a:ext uri="{FF2B5EF4-FFF2-40B4-BE49-F238E27FC236}">
                  <a16:creationId xmlns="" xmlns:a16="http://schemas.microsoft.com/office/drawing/2014/main" id="{9EE07332-6CD0-4BAE-9877-BFE2A920978A}"/>
                </a:ext>
              </a:extLst>
            </p:cNvPr>
            <p:cNvSpPr/>
            <p:nvPr/>
          </p:nvSpPr>
          <p:spPr>
            <a:xfrm>
              <a:off x="1639639" y="2583267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3" y="564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9158;p75">
              <a:extLst>
                <a:ext uri="{FF2B5EF4-FFF2-40B4-BE49-F238E27FC236}">
                  <a16:creationId xmlns="" xmlns:a16="http://schemas.microsoft.com/office/drawing/2014/main" id="{B613BAB9-96C5-405A-A332-E09B43643AF7}"/>
                </a:ext>
              </a:extLst>
            </p:cNvPr>
            <p:cNvSpPr/>
            <p:nvPr/>
          </p:nvSpPr>
          <p:spPr>
            <a:xfrm>
              <a:off x="1672338" y="2583267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78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09" y="564"/>
                  </a:lnTo>
                  <a:lnTo>
                    <a:pt x="909" y="521"/>
                  </a:lnTo>
                  <a:lnTo>
                    <a:pt x="909" y="521"/>
                  </a:lnTo>
                  <a:lnTo>
                    <a:pt x="866" y="477"/>
                  </a:lnTo>
                  <a:lnTo>
                    <a:pt x="866" y="477"/>
                  </a:lnTo>
                  <a:lnTo>
                    <a:pt x="7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9159;p75">
              <a:extLst>
                <a:ext uri="{FF2B5EF4-FFF2-40B4-BE49-F238E27FC236}">
                  <a16:creationId xmlns="" xmlns:a16="http://schemas.microsoft.com/office/drawing/2014/main" id="{87E63C8D-1439-4554-B785-79C0FB077A06}"/>
                </a:ext>
              </a:extLst>
            </p:cNvPr>
            <p:cNvSpPr/>
            <p:nvPr/>
          </p:nvSpPr>
          <p:spPr>
            <a:xfrm>
              <a:off x="1696842" y="259728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1"/>
                  </a:moveTo>
                  <a:lnTo>
                    <a:pt x="0" y="44"/>
                  </a:lnTo>
                  <a:lnTo>
                    <a:pt x="44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9160;p75">
              <a:extLst>
                <a:ext uri="{FF2B5EF4-FFF2-40B4-BE49-F238E27FC236}">
                  <a16:creationId xmlns="" xmlns:a16="http://schemas.microsoft.com/office/drawing/2014/main" id="{7DE8931F-A6CD-4E75-8B99-CB2504FA96F8}"/>
                </a:ext>
              </a:extLst>
            </p:cNvPr>
            <p:cNvSpPr/>
            <p:nvPr/>
          </p:nvSpPr>
          <p:spPr>
            <a:xfrm>
              <a:off x="1696842" y="259728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1"/>
                  </a:moveTo>
                  <a:lnTo>
                    <a:pt x="0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9161;p75">
              <a:extLst>
                <a:ext uri="{FF2B5EF4-FFF2-40B4-BE49-F238E27FC236}">
                  <a16:creationId xmlns="" xmlns:a16="http://schemas.microsoft.com/office/drawing/2014/main" id="{804D6956-70C3-48EC-93A4-715E21A2C27A}"/>
                </a:ext>
              </a:extLst>
            </p:cNvPr>
            <p:cNvSpPr/>
            <p:nvPr/>
          </p:nvSpPr>
          <p:spPr>
            <a:xfrm>
              <a:off x="1665329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9162;p75">
              <a:extLst>
                <a:ext uri="{FF2B5EF4-FFF2-40B4-BE49-F238E27FC236}">
                  <a16:creationId xmlns="" xmlns:a16="http://schemas.microsoft.com/office/drawing/2014/main" id="{DAD38124-57FD-49B1-BBFB-5EC9F1075B7A}"/>
                </a:ext>
              </a:extLst>
            </p:cNvPr>
            <p:cNvSpPr/>
            <p:nvPr/>
          </p:nvSpPr>
          <p:spPr>
            <a:xfrm>
              <a:off x="1665329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9163;p75">
              <a:extLst>
                <a:ext uri="{FF2B5EF4-FFF2-40B4-BE49-F238E27FC236}">
                  <a16:creationId xmlns="" xmlns:a16="http://schemas.microsoft.com/office/drawing/2014/main" id="{D905025D-7B65-4271-B88A-B94008C6ECF4}"/>
                </a:ext>
              </a:extLst>
            </p:cNvPr>
            <p:cNvSpPr/>
            <p:nvPr/>
          </p:nvSpPr>
          <p:spPr>
            <a:xfrm>
              <a:off x="1624462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9164;p75">
              <a:extLst>
                <a:ext uri="{FF2B5EF4-FFF2-40B4-BE49-F238E27FC236}">
                  <a16:creationId xmlns="" xmlns:a16="http://schemas.microsoft.com/office/drawing/2014/main" id="{BE7D5DF5-26A1-4E2F-9FDE-6FED2A7066FE}"/>
                </a:ext>
              </a:extLst>
            </p:cNvPr>
            <p:cNvSpPr/>
            <p:nvPr/>
          </p:nvSpPr>
          <p:spPr>
            <a:xfrm>
              <a:off x="1624462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9165;p75">
              <a:extLst>
                <a:ext uri="{FF2B5EF4-FFF2-40B4-BE49-F238E27FC236}">
                  <a16:creationId xmlns="" xmlns:a16="http://schemas.microsoft.com/office/drawing/2014/main" id="{D9E81DA7-C87C-4FCF-9418-F54012B295D3}"/>
                </a:ext>
              </a:extLst>
            </p:cNvPr>
            <p:cNvSpPr/>
            <p:nvPr/>
          </p:nvSpPr>
          <p:spPr>
            <a:xfrm>
              <a:off x="1592948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9166;p75">
              <a:extLst>
                <a:ext uri="{FF2B5EF4-FFF2-40B4-BE49-F238E27FC236}">
                  <a16:creationId xmlns="" xmlns:a16="http://schemas.microsoft.com/office/drawing/2014/main" id="{41735D75-5A3B-46BF-AAF5-E1BB9B4A293C}"/>
                </a:ext>
              </a:extLst>
            </p:cNvPr>
            <p:cNvSpPr/>
            <p:nvPr/>
          </p:nvSpPr>
          <p:spPr>
            <a:xfrm>
              <a:off x="1592948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9167;p75">
              <a:extLst>
                <a:ext uri="{FF2B5EF4-FFF2-40B4-BE49-F238E27FC236}">
                  <a16:creationId xmlns="" xmlns:a16="http://schemas.microsoft.com/office/drawing/2014/main" id="{6F73F434-AB82-41E7-9016-13B827C8A011}"/>
                </a:ext>
              </a:extLst>
            </p:cNvPr>
            <p:cNvSpPr/>
            <p:nvPr/>
          </p:nvSpPr>
          <p:spPr>
            <a:xfrm>
              <a:off x="1554426" y="2583267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9168;p75">
              <a:extLst>
                <a:ext uri="{FF2B5EF4-FFF2-40B4-BE49-F238E27FC236}">
                  <a16:creationId xmlns="" xmlns:a16="http://schemas.microsoft.com/office/drawing/2014/main" id="{0A7F07CB-64E5-457F-AC5A-C8B42A074E08}"/>
                </a:ext>
              </a:extLst>
            </p:cNvPr>
            <p:cNvSpPr/>
            <p:nvPr/>
          </p:nvSpPr>
          <p:spPr>
            <a:xfrm>
              <a:off x="1554426" y="2583267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9169;p75">
              <a:extLst>
                <a:ext uri="{FF2B5EF4-FFF2-40B4-BE49-F238E27FC236}">
                  <a16:creationId xmlns="" xmlns:a16="http://schemas.microsoft.com/office/drawing/2014/main" id="{BF8E06C1-9BCA-4131-A06F-6BC01D9613C2}"/>
                </a:ext>
              </a:extLst>
            </p:cNvPr>
            <p:cNvSpPr/>
            <p:nvPr/>
          </p:nvSpPr>
          <p:spPr>
            <a:xfrm>
              <a:off x="1521754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9170;p75">
              <a:extLst>
                <a:ext uri="{FF2B5EF4-FFF2-40B4-BE49-F238E27FC236}">
                  <a16:creationId xmlns="" xmlns:a16="http://schemas.microsoft.com/office/drawing/2014/main" id="{7C3BF1DB-2A51-45F4-A296-5B9A8B56F3A8}"/>
                </a:ext>
              </a:extLst>
            </p:cNvPr>
            <p:cNvSpPr/>
            <p:nvPr/>
          </p:nvSpPr>
          <p:spPr>
            <a:xfrm>
              <a:off x="1521754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9171;p75">
              <a:extLst>
                <a:ext uri="{FF2B5EF4-FFF2-40B4-BE49-F238E27FC236}">
                  <a16:creationId xmlns="" xmlns:a16="http://schemas.microsoft.com/office/drawing/2014/main" id="{F46945DA-4B7E-47CF-BF84-DF969FFC1712}"/>
                </a:ext>
              </a:extLst>
            </p:cNvPr>
            <p:cNvSpPr/>
            <p:nvPr/>
          </p:nvSpPr>
          <p:spPr>
            <a:xfrm>
              <a:off x="1482045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9172;p75">
              <a:extLst>
                <a:ext uri="{FF2B5EF4-FFF2-40B4-BE49-F238E27FC236}">
                  <a16:creationId xmlns="" xmlns:a16="http://schemas.microsoft.com/office/drawing/2014/main" id="{DC2D2284-F6F1-4943-B0AD-09BC32FFB607}"/>
                </a:ext>
              </a:extLst>
            </p:cNvPr>
            <p:cNvSpPr/>
            <p:nvPr/>
          </p:nvSpPr>
          <p:spPr>
            <a:xfrm>
              <a:off x="1482045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9173;p75">
              <a:extLst>
                <a:ext uri="{FF2B5EF4-FFF2-40B4-BE49-F238E27FC236}">
                  <a16:creationId xmlns="" xmlns:a16="http://schemas.microsoft.com/office/drawing/2014/main" id="{1983A180-2AAC-4F4F-93FB-0812F8AE0260}"/>
                </a:ext>
              </a:extLst>
            </p:cNvPr>
            <p:cNvSpPr/>
            <p:nvPr/>
          </p:nvSpPr>
          <p:spPr>
            <a:xfrm>
              <a:off x="1450532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9174;p75">
              <a:extLst>
                <a:ext uri="{FF2B5EF4-FFF2-40B4-BE49-F238E27FC236}">
                  <a16:creationId xmlns="" xmlns:a16="http://schemas.microsoft.com/office/drawing/2014/main" id="{EB0CC617-7CD7-4FB5-B256-80268F86997B}"/>
                </a:ext>
              </a:extLst>
            </p:cNvPr>
            <p:cNvSpPr/>
            <p:nvPr/>
          </p:nvSpPr>
          <p:spPr>
            <a:xfrm>
              <a:off x="1450532" y="2583267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9175;p75">
              <a:extLst>
                <a:ext uri="{FF2B5EF4-FFF2-40B4-BE49-F238E27FC236}">
                  <a16:creationId xmlns="" xmlns:a16="http://schemas.microsoft.com/office/drawing/2014/main" id="{E0BB68E5-B5EA-4B85-A5DA-6F99F4267CE7}"/>
                </a:ext>
              </a:extLst>
            </p:cNvPr>
            <p:cNvSpPr/>
            <p:nvPr/>
          </p:nvSpPr>
          <p:spPr>
            <a:xfrm>
              <a:off x="1410850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9176;p75">
              <a:extLst>
                <a:ext uri="{FF2B5EF4-FFF2-40B4-BE49-F238E27FC236}">
                  <a16:creationId xmlns="" xmlns:a16="http://schemas.microsoft.com/office/drawing/2014/main" id="{42C4AAB4-67E4-47C3-805F-765C714AA3CD}"/>
                </a:ext>
              </a:extLst>
            </p:cNvPr>
            <p:cNvSpPr/>
            <p:nvPr/>
          </p:nvSpPr>
          <p:spPr>
            <a:xfrm>
              <a:off x="1410850" y="2583267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9177;p75">
              <a:extLst>
                <a:ext uri="{FF2B5EF4-FFF2-40B4-BE49-F238E27FC236}">
                  <a16:creationId xmlns="" xmlns:a16="http://schemas.microsoft.com/office/drawing/2014/main" id="{0968346C-B37F-46B1-916A-CC54ABC7B919}"/>
                </a:ext>
              </a:extLst>
            </p:cNvPr>
            <p:cNvSpPr/>
            <p:nvPr/>
          </p:nvSpPr>
          <p:spPr>
            <a:xfrm>
              <a:off x="1378178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9178;p75">
              <a:extLst>
                <a:ext uri="{FF2B5EF4-FFF2-40B4-BE49-F238E27FC236}">
                  <a16:creationId xmlns="" xmlns:a16="http://schemas.microsoft.com/office/drawing/2014/main" id="{72EF8F59-20A7-46EC-BD55-FD151DA6A09A}"/>
                </a:ext>
              </a:extLst>
            </p:cNvPr>
            <p:cNvSpPr/>
            <p:nvPr/>
          </p:nvSpPr>
          <p:spPr>
            <a:xfrm>
              <a:off x="1378178" y="2583267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9179;p75">
              <a:extLst>
                <a:ext uri="{FF2B5EF4-FFF2-40B4-BE49-F238E27FC236}">
                  <a16:creationId xmlns="" xmlns:a16="http://schemas.microsoft.com/office/drawing/2014/main" id="{BE8426DE-1B32-45BF-A257-631D9F1262E7}"/>
                </a:ext>
              </a:extLst>
            </p:cNvPr>
            <p:cNvSpPr/>
            <p:nvPr/>
          </p:nvSpPr>
          <p:spPr>
            <a:xfrm>
              <a:off x="1345478" y="2583267"/>
              <a:ext cx="8195" cy="15198"/>
            </a:xfrm>
            <a:custGeom>
              <a:avLst/>
              <a:gdLst/>
              <a:ahLst/>
              <a:cxnLst/>
              <a:rect l="l" t="t" r="r" b="b"/>
              <a:pathLst>
                <a:path w="304" h="564" extrusionOk="0">
                  <a:moveTo>
                    <a:pt x="130" y="1"/>
                  </a:moveTo>
                  <a:lnTo>
                    <a:pt x="130" y="44"/>
                  </a:lnTo>
                  <a:lnTo>
                    <a:pt x="1" y="564"/>
                  </a:lnTo>
                  <a:lnTo>
                    <a:pt x="304" y="56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9180;p75">
              <a:extLst>
                <a:ext uri="{FF2B5EF4-FFF2-40B4-BE49-F238E27FC236}">
                  <a16:creationId xmlns="" xmlns:a16="http://schemas.microsoft.com/office/drawing/2014/main" id="{CCD6FC79-F1B2-4455-B498-FC044CAAFF46}"/>
                </a:ext>
              </a:extLst>
            </p:cNvPr>
            <p:cNvSpPr/>
            <p:nvPr/>
          </p:nvSpPr>
          <p:spPr>
            <a:xfrm>
              <a:off x="1345478" y="2583267"/>
              <a:ext cx="8195" cy="15198"/>
            </a:xfrm>
            <a:custGeom>
              <a:avLst/>
              <a:gdLst/>
              <a:ahLst/>
              <a:cxnLst/>
              <a:rect l="l" t="t" r="r" b="b"/>
              <a:pathLst>
                <a:path w="304" h="564" fill="none" extrusionOk="0">
                  <a:moveTo>
                    <a:pt x="304" y="1"/>
                  </a:moveTo>
                  <a:lnTo>
                    <a:pt x="130" y="1"/>
                  </a:lnTo>
                  <a:lnTo>
                    <a:pt x="130" y="1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" y="564"/>
                  </a:lnTo>
                  <a:lnTo>
                    <a:pt x="304" y="564"/>
                  </a:lnTo>
                  <a:lnTo>
                    <a:pt x="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9181;p75">
              <a:extLst>
                <a:ext uri="{FF2B5EF4-FFF2-40B4-BE49-F238E27FC236}">
                  <a16:creationId xmlns="" xmlns:a16="http://schemas.microsoft.com/office/drawing/2014/main" id="{D6A75EE0-3443-4F7E-A299-9B017A263854}"/>
                </a:ext>
              </a:extLst>
            </p:cNvPr>
            <p:cNvSpPr/>
            <p:nvPr/>
          </p:nvSpPr>
          <p:spPr>
            <a:xfrm>
              <a:off x="1686329" y="2557613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9182;p75">
              <a:extLst>
                <a:ext uri="{FF2B5EF4-FFF2-40B4-BE49-F238E27FC236}">
                  <a16:creationId xmlns="" xmlns:a16="http://schemas.microsoft.com/office/drawing/2014/main" id="{9D261719-3C25-4FD4-A6C9-850B4C8A5E0F}"/>
                </a:ext>
              </a:extLst>
            </p:cNvPr>
            <p:cNvSpPr/>
            <p:nvPr/>
          </p:nvSpPr>
          <p:spPr>
            <a:xfrm>
              <a:off x="1686329" y="2557613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9183;p75">
              <a:extLst>
                <a:ext uri="{FF2B5EF4-FFF2-40B4-BE49-F238E27FC236}">
                  <a16:creationId xmlns="" xmlns:a16="http://schemas.microsoft.com/office/drawing/2014/main" id="{4909C50D-5FDE-4A68-BB37-EED21510B6F2}"/>
                </a:ext>
              </a:extLst>
            </p:cNvPr>
            <p:cNvSpPr/>
            <p:nvPr/>
          </p:nvSpPr>
          <p:spPr>
            <a:xfrm>
              <a:off x="1357151" y="2551765"/>
              <a:ext cx="329205" cy="7033"/>
            </a:xfrm>
            <a:custGeom>
              <a:avLst/>
              <a:gdLst/>
              <a:ahLst/>
              <a:cxnLst/>
              <a:rect l="l" t="t" r="r" b="b"/>
              <a:pathLst>
                <a:path w="12212" h="261" extrusionOk="0">
                  <a:moveTo>
                    <a:pt x="44" y="1"/>
                  </a:moveTo>
                  <a:lnTo>
                    <a:pt x="1" y="261"/>
                  </a:lnTo>
                  <a:lnTo>
                    <a:pt x="780" y="261"/>
                  </a:lnTo>
                  <a:lnTo>
                    <a:pt x="780" y="1"/>
                  </a:lnTo>
                  <a:close/>
                  <a:moveTo>
                    <a:pt x="1040" y="1"/>
                  </a:moveTo>
                  <a:lnTo>
                    <a:pt x="1040" y="261"/>
                  </a:lnTo>
                  <a:lnTo>
                    <a:pt x="1992" y="261"/>
                  </a:lnTo>
                  <a:lnTo>
                    <a:pt x="1992" y="1"/>
                  </a:lnTo>
                  <a:close/>
                  <a:moveTo>
                    <a:pt x="2555" y="1"/>
                  </a:moveTo>
                  <a:lnTo>
                    <a:pt x="2555" y="261"/>
                  </a:lnTo>
                  <a:lnTo>
                    <a:pt x="3465" y="261"/>
                  </a:lnTo>
                  <a:lnTo>
                    <a:pt x="3465" y="1"/>
                  </a:lnTo>
                  <a:close/>
                  <a:moveTo>
                    <a:pt x="3725" y="1"/>
                  </a:moveTo>
                  <a:lnTo>
                    <a:pt x="3725" y="261"/>
                  </a:lnTo>
                  <a:lnTo>
                    <a:pt x="4634" y="261"/>
                  </a:lnTo>
                  <a:lnTo>
                    <a:pt x="4634" y="1"/>
                  </a:lnTo>
                  <a:close/>
                  <a:moveTo>
                    <a:pt x="5197" y="1"/>
                  </a:moveTo>
                  <a:lnTo>
                    <a:pt x="5197" y="261"/>
                  </a:lnTo>
                  <a:lnTo>
                    <a:pt x="6106" y="261"/>
                  </a:lnTo>
                  <a:lnTo>
                    <a:pt x="6106" y="1"/>
                  </a:lnTo>
                  <a:close/>
                  <a:moveTo>
                    <a:pt x="6366" y="1"/>
                  </a:moveTo>
                  <a:lnTo>
                    <a:pt x="6366" y="261"/>
                  </a:lnTo>
                  <a:lnTo>
                    <a:pt x="7319" y="261"/>
                  </a:lnTo>
                  <a:lnTo>
                    <a:pt x="7319" y="1"/>
                  </a:lnTo>
                  <a:close/>
                  <a:moveTo>
                    <a:pt x="7838" y="1"/>
                  </a:moveTo>
                  <a:lnTo>
                    <a:pt x="7838" y="261"/>
                  </a:lnTo>
                  <a:lnTo>
                    <a:pt x="8748" y="261"/>
                  </a:lnTo>
                  <a:lnTo>
                    <a:pt x="8748" y="1"/>
                  </a:lnTo>
                  <a:close/>
                  <a:moveTo>
                    <a:pt x="9007" y="1"/>
                  </a:moveTo>
                  <a:lnTo>
                    <a:pt x="9007" y="261"/>
                  </a:lnTo>
                  <a:lnTo>
                    <a:pt x="9917" y="261"/>
                  </a:lnTo>
                  <a:lnTo>
                    <a:pt x="9917" y="1"/>
                  </a:lnTo>
                  <a:close/>
                  <a:moveTo>
                    <a:pt x="10480" y="1"/>
                  </a:moveTo>
                  <a:lnTo>
                    <a:pt x="10480" y="261"/>
                  </a:lnTo>
                  <a:lnTo>
                    <a:pt x="11432" y="261"/>
                  </a:lnTo>
                  <a:lnTo>
                    <a:pt x="11432" y="1"/>
                  </a:lnTo>
                  <a:close/>
                  <a:moveTo>
                    <a:pt x="11692" y="1"/>
                  </a:moveTo>
                  <a:lnTo>
                    <a:pt x="11692" y="261"/>
                  </a:lnTo>
                  <a:lnTo>
                    <a:pt x="12212" y="261"/>
                  </a:lnTo>
                  <a:lnTo>
                    <a:pt x="12212" y="217"/>
                  </a:lnTo>
                  <a:lnTo>
                    <a:pt x="12168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9184;p75">
              <a:extLst>
                <a:ext uri="{FF2B5EF4-FFF2-40B4-BE49-F238E27FC236}">
                  <a16:creationId xmlns="" xmlns:a16="http://schemas.microsoft.com/office/drawing/2014/main" id="{43AFF365-F180-4CDD-89CD-61B2590FEC9C}"/>
                </a:ext>
              </a:extLst>
            </p:cNvPr>
            <p:cNvSpPr/>
            <p:nvPr/>
          </p:nvSpPr>
          <p:spPr>
            <a:xfrm>
              <a:off x="1357151" y="2551765"/>
              <a:ext cx="21054" cy="7033"/>
            </a:xfrm>
            <a:custGeom>
              <a:avLst/>
              <a:gdLst/>
              <a:ahLst/>
              <a:cxnLst/>
              <a:rect l="l" t="t" r="r" b="b"/>
              <a:pathLst>
                <a:path w="781" h="261" fill="none" extrusionOk="0">
                  <a:moveTo>
                    <a:pt x="780" y="1"/>
                  </a:moveTo>
                  <a:lnTo>
                    <a:pt x="44" y="1"/>
                  </a:lnTo>
                  <a:lnTo>
                    <a:pt x="44" y="1"/>
                  </a:lnTo>
                  <a:lnTo>
                    <a:pt x="1" y="261"/>
                  </a:lnTo>
                  <a:lnTo>
                    <a:pt x="780" y="261"/>
                  </a:lnTo>
                  <a:lnTo>
                    <a:pt x="7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9185;p75">
              <a:extLst>
                <a:ext uri="{FF2B5EF4-FFF2-40B4-BE49-F238E27FC236}">
                  <a16:creationId xmlns="" xmlns:a16="http://schemas.microsoft.com/office/drawing/2014/main" id="{474E9809-3999-4A89-B11E-AE83E26A95E8}"/>
                </a:ext>
              </a:extLst>
            </p:cNvPr>
            <p:cNvSpPr/>
            <p:nvPr/>
          </p:nvSpPr>
          <p:spPr>
            <a:xfrm>
              <a:off x="1385160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9186;p75">
              <a:extLst>
                <a:ext uri="{FF2B5EF4-FFF2-40B4-BE49-F238E27FC236}">
                  <a16:creationId xmlns="" xmlns:a16="http://schemas.microsoft.com/office/drawing/2014/main" id="{E7DFD297-134A-442F-B4BF-69090B9A5E71}"/>
                </a:ext>
              </a:extLst>
            </p:cNvPr>
            <p:cNvSpPr/>
            <p:nvPr/>
          </p:nvSpPr>
          <p:spPr>
            <a:xfrm>
              <a:off x="1426027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9187;p75">
              <a:extLst>
                <a:ext uri="{FF2B5EF4-FFF2-40B4-BE49-F238E27FC236}">
                  <a16:creationId xmlns="" xmlns:a16="http://schemas.microsoft.com/office/drawing/2014/main" id="{FF6848C2-7C0D-408A-9224-259BFC6D602E}"/>
                </a:ext>
              </a:extLst>
            </p:cNvPr>
            <p:cNvSpPr/>
            <p:nvPr/>
          </p:nvSpPr>
          <p:spPr>
            <a:xfrm>
              <a:off x="1457541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9188;p75">
              <a:extLst>
                <a:ext uri="{FF2B5EF4-FFF2-40B4-BE49-F238E27FC236}">
                  <a16:creationId xmlns="" xmlns:a16="http://schemas.microsoft.com/office/drawing/2014/main" id="{7617222B-4C78-4EC9-96EC-9EC254EC8991}"/>
                </a:ext>
              </a:extLst>
            </p:cNvPr>
            <p:cNvSpPr/>
            <p:nvPr/>
          </p:nvSpPr>
          <p:spPr>
            <a:xfrm>
              <a:off x="1497222" y="2551765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9189;p75">
              <a:extLst>
                <a:ext uri="{FF2B5EF4-FFF2-40B4-BE49-F238E27FC236}">
                  <a16:creationId xmlns="" xmlns:a16="http://schemas.microsoft.com/office/drawing/2014/main" id="{F2191224-3944-4771-9E6B-8FF1E38D011C}"/>
                </a:ext>
              </a:extLst>
            </p:cNvPr>
            <p:cNvSpPr/>
            <p:nvPr/>
          </p:nvSpPr>
          <p:spPr>
            <a:xfrm>
              <a:off x="1528735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9190;p75">
              <a:extLst>
                <a:ext uri="{FF2B5EF4-FFF2-40B4-BE49-F238E27FC236}">
                  <a16:creationId xmlns="" xmlns:a16="http://schemas.microsoft.com/office/drawing/2014/main" id="{96207394-AE11-4669-9162-F2AE410DFDF5}"/>
                </a:ext>
              </a:extLst>
            </p:cNvPr>
            <p:cNvSpPr/>
            <p:nvPr/>
          </p:nvSpPr>
          <p:spPr>
            <a:xfrm>
              <a:off x="1568444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9191;p75">
              <a:extLst>
                <a:ext uri="{FF2B5EF4-FFF2-40B4-BE49-F238E27FC236}">
                  <a16:creationId xmlns="" xmlns:a16="http://schemas.microsoft.com/office/drawing/2014/main" id="{E40B13E3-4611-445F-84FC-92D4185FFB14}"/>
                </a:ext>
              </a:extLst>
            </p:cNvPr>
            <p:cNvSpPr/>
            <p:nvPr/>
          </p:nvSpPr>
          <p:spPr>
            <a:xfrm>
              <a:off x="1599957" y="2551765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9192;p75">
              <a:extLst>
                <a:ext uri="{FF2B5EF4-FFF2-40B4-BE49-F238E27FC236}">
                  <a16:creationId xmlns="" xmlns:a16="http://schemas.microsoft.com/office/drawing/2014/main" id="{B1005596-15F9-45C3-8D42-CB783749838A}"/>
                </a:ext>
              </a:extLst>
            </p:cNvPr>
            <p:cNvSpPr/>
            <p:nvPr/>
          </p:nvSpPr>
          <p:spPr>
            <a:xfrm>
              <a:off x="1639639" y="2551765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3" y="261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9193;p75">
              <a:extLst>
                <a:ext uri="{FF2B5EF4-FFF2-40B4-BE49-F238E27FC236}">
                  <a16:creationId xmlns="" xmlns:a16="http://schemas.microsoft.com/office/drawing/2014/main" id="{4662EEA4-8EE6-4F04-A682-4792DC0C7E05}"/>
                </a:ext>
              </a:extLst>
            </p:cNvPr>
            <p:cNvSpPr/>
            <p:nvPr/>
          </p:nvSpPr>
          <p:spPr>
            <a:xfrm>
              <a:off x="1672338" y="2551765"/>
              <a:ext cx="14018" cy="7033"/>
            </a:xfrm>
            <a:custGeom>
              <a:avLst/>
              <a:gdLst/>
              <a:ahLst/>
              <a:cxnLst/>
              <a:rect l="l" t="t" r="r" b="b"/>
              <a:pathLst>
                <a:path w="520" h="261" fill="none" extrusionOk="0">
                  <a:moveTo>
                    <a:pt x="476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20" y="261"/>
                  </a:lnTo>
                  <a:lnTo>
                    <a:pt x="520" y="261"/>
                  </a:lnTo>
                  <a:lnTo>
                    <a:pt x="520" y="217"/>
                  </a:lnTo>
                  <a:lnTo>
                    <a:pt x="520" y="217"/>
                  </a:lnTo>
                  <a:lnTo>
                    <a:pt x="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9194;p75">
              <a:extLst>
                <a:ext uri="{FF2B5EF4-FFF2-40B4-BE49-F238E27FC236}">
                  <a16:creationId xmlns="" xmlns:a16="http://schemas.microsoft.com/office/drawing/2014/main" id="{094CF4E5-41BA-417D-9174-9213E0925521}"/>
                </a:ext>
              </a:extLst>
            </p:cNvPr>
            <p:cNvSpPr/>
            <p:nvPr/>
          </p:nvSpPr>
          <p:spPr>
            <a:xfrm>
              <a:off x="1665329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9195;p75">
              <a:extLst>
                <a:ext uri="{FF2B5EF4-FFF2-40B4-BE49-F238E27FC236}">
                  <a16:creationId xmlns="" xmlns:a16="http://schemas.microsoft.com/office/drawing/2014/main" id="{FA80A370-829D-4067-BF0F-C47F625B38EF}"/>
                </a:ext>
              </a:extLst>
            </p:cNvPr>
            <p:cNvSpPr/>
            <p:nvPr/>
          </p:nvSpPr>
          <p:spPr>
            <a:xfrm>
              <a:off x="1665329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9196;p75">
              <a:extLst>
                <a:ext uri="{FF2B5EF4-FFF2-40B4-BE49-F238E27FC236}">
                  <a16:creationId xmlns="" xmlns:a16="http://schemas.microsoft.com/office/drawing/2014/main" id="{E7A6F644-179F-4637-AB3C-416EF9D4B7F2}"/>
                </a:ext>
              </a:extLst>
            </p:cNvPr>
            <p:cNvSpPr/>
            <p:nvPr/>
          </p:nvSpPr>
          <p:spPr>
            <a:xfrm>
              <a:off x="1624462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9197;p75">
              <a:extLst>
                <a:ext uri="{FF2B5EF4-FFF2-40B4-BE49-F238E27FC236}">
                  <a16:creationId xmlns="" xmlns:a16="http://schemas.microsoft.com/office/drawing/2014/main" id="{7275183D-F766-4ADE-88AF-923B38E2DF37}"/>
                </a:ext>
              </a:extLst>
            </p:cNvPr>
            <p:cNvSpPr/>
            <p:nvPr/>
          </p:nvSpPr>
          <p:spPr>
            <a:xfrm>
              <a:off x="1624462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9198;p75">
              <a:extLst>
                <a:ext uri="{FF2B5EF4-FFF2-40B4-BE49-F238E27FC236}">
                  <a16:creationId xmlns="" xmlns:a16="http://schemas.microsoft.com/office/drawing/2014/main" id="{3556E81A-8A4B-4970-BAEC-D0649CE23FA2}"/>
                </a:ext>
              </a:extLst>
            </p:cNvPr>
            <p:cNvSpPr/>
            <p:nvPr/>
          </p:nvSpPr>
          <p:spPr>
            <a:xfrm>
              <a:off x="1592948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9199;p75">
              <a:extLst>
                <a:ext uri="{FF2B5EF4-FFF2-40B4-BE49-F238E27FC236}">
                  <a16:creationId xmlns="" xmlns:a16="http://schemas.microsoft.com/office/drawing/2014/main" id="{1F9C7504-50C4-420F-A882-D9E1F8324E2B}"/>
                </a:ext>
              </a:extLst>
            </p:cNvPr>
            <p:cNvSpPr/>
            <p:nvPr/>
          </p:nvSpPr>
          <p:spPr>
            <a:xfrm>
              <a:off x="1592948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9200;p75">
              <a:extLst>
                <a:ext uri="{FF2B5EF4-FFF2-40B4-BE49-F238E27FC236}">
                  <a16:creationId xmlns="" xmlns:a16="http://schemas.microsoft.com/office/drawing/2014/main" id="{DCD80B37-10F9-4C59-9E29-5646753059F2}"/>
                </a:ext>
              </a:extLst>
            </p:cNvPr>
            <p:cNvSpPr/>
            <p:nvPr/>
          </p:nvSpPr>
          <p:spPr>
            <a:xfrm>
              <a:off x="1554426" y="2551765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9201;p75">
              <a:extLst>
                <a:ext uri="{FF2B5EF4-FFF2-40B4-BE49-F238E27FC236}">
                  <a16:creationId xmlns="" xmlns:a16="http://schemas.microsoft.com/office/drawing/2014/main" id="{D6C0CE22-4C7B-4E81-BF82-86CA7FF41D14}"/>
                </a:ext>
              </a:extLst>
            </p:cNvPr>
            <p:cNvSpPr/>
            <p:nvPr/>
          </p:nvSpPr>
          <p:spPr>
            <a:xfrm>
              <a:off x="1554426" y="2551765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9202;p75">
              <a:extLst>
                <a:ext uri="{FF2B5EF4-FFF2-40B4-BE49-F238E27FC236}">
                  <a16:creationId xmlns="" xmlns:a16="http://schemas.microsoft.com/office/drawing/2014/main" id="{43ACF2D6-3ECD-4639-8883-01E2CB7584C8}"/>
                </a:ext>
              </a:extLst>
            </p:cNvPr>
            <p:cNvSpPr/>
            <p:nvPr/>
          </p:nvSpPr>
          <p:spPr>
            <a:xfrm>
              <a:off x="1521754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9203;p75">
              <a:extLst>
                <a:ext uri="{FF2B5EF4-FFF2-40B4-BE49-F238E27FC236}">
                  <a16:creationId xmlns="" xmlns:a16="http://schemas.microsoft.com/office/drawing/2014/main" id="{5CD37FC6-0A56-49D8-B337-98211877C3B1}"/>
                </a:ext>
              </a:extLst>
            </p:cNvPr>
            <p:cNvSpPr/>
            <p:nvPr/>
          </p:nvSpPr>
          <p:spPr>
            <a:xfrm>
              <a:off x="1521754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9204;p75">
              <a:extLst>
                <a:ext uri="{FF2B5EF4-FFF2-40B4-BE49-F238E27FC236}">
                  <a16:creationId xmlns="" xmlns:a16="http://schemas.microsoft.com/office/drawing/2014/main" id="{E3F2E59A-1A0A-4875-9B5B-AD4F0F7894B5}"/>
                </a:ext>
              </a:extLst>
            </p:cNvPr>
            <p:cNvSpPr/>
            <p:nvPr/>
          </p:nvSpPr>
          <p:spPr>
            <a:xfrm>
              <a:off x="1482045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9205;p75">
              <a:extLst>
                <a:ext uri="{FF2B5EF4-FFF2-40B4-BE49-F238E27FC236}">
                  <a16:creationId xmlns="" xmlns:a16="http://schemas.microsoft.com/office/drawing/2014/main" id="{98CF0C05-3176-4C6C-AA04-94FDAC9BC07D}"/>
                </a:ext>
              </a:extLst>
            </p:cNvPr>
            <p:cNvSpPr/>
            <p:nvPr/>
          </p:nvSpPr>
          <p:spPr>
            <a:xfrm>
              <a:off x="1482045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9206;p75">
              <a:extLst>
                <a:ext uri="{FF2B5EF4-FFF2-40B4-BE49-F238E27FC236}">
                  <a16:creationId xmlns="" xmlns:a16="http://schemas.microsoft.com/office/drawing/2014/main" id="{401E9508-B005-41C9-8684-72170D18F80E}"/>
                </a:ext>
              </a:extLst>
            </p:cNvPr>
            <p:cNvSpPr/>
            <p:nvPr/>
          </p:nvSpPr>
          <p:spPr>
            <a:xfrm>
              <a:off x="1450532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9207;p75">
              <a:extLst>
                <a:ext uri="{FF2B5EF4-FFF2-40B4-BE49-F238E27FC236}">
                  <a16:creationId xmlns="" xmlns:a16="http://schemas.microsoft.com/office/drawing/2014/main" id="{64EC7EEB-A72E-4A3A-8C5D-2DF6490EE407}"/>
                </a:ext>
              </a:extLst>
            </p:cNvPr>
            <p:cNvSpPr/>
            <p:nvPr/>
          </p:nvSpPr>
          <p:spPr>
            <a:xfrm>
              <a:off x="1450532" y="2551765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9208;p75">
              <a:extLst>
                <a:ext uri="{FF2B5EF4-FFF2-40B4-BE49-F238E27FC236}">
                  <a16:creationId xmlns="" xmlns:a16="http://schemas.microsoft.com/office/drawing/2014/main" id="{8D3BE4F8-FD06-4AD4-A9B6-0739955D6720}"/>
                </a:ext>
              </a:extLst>
            </p:cNvPr>
            <p:cNvSpPr/>
            <p:nvPr/>
          </p:nvSpPr>
          <p:spPr>
            <a:xfrm>
              <a:off x="1410850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9209;p75">
              <a:extLst>
                <a:ext uri="{FF2B5EF4-FFF2-40B4-BE49-F238E27FC236}">
                  <a16:creationId xmlns="" xmlns:a16="http://schemas.microsoft.com/office/drawing/2014/main" id="{61063939-46AB-4569-AA34-040F0E9F70AD}"/>
                </a:ext>
              </a:extLst>
            </p:cNvPr>
            <p:cNvSpPr/>
            <p:nvPr/>
          </p:nvSpPr>
          <p:spPr>
            <a:xfrm>
              <a:off x="1410850" y="2551765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9210;p75">
              <a:extLst>
                <a:ext uri="{FF2B5EF4-FFF2-40B4-BE49-F238E27FC236}">
                  <a16:creationId xmlns="" xmlns:a16="http://schemas.microsoft.com/office/drawing/2014/main" id="{B48133CA-7B51-449B-9E23-18776B297806}"/>
                </a:ext>
              </a:extLst>
            </p:cNvPr>
            <p:cNvSpPr/>
            <p:nvPr/>
          </p:nvSpPr>
          <p:spPr>
            <a:xfrm>
              <a:off x="1378178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9211;p75">
              <a:extLst>
                <a:ext uri="{FF2B5EF4-FFF2-40B4-BE49-F238E27FC236}">
                  <a16:creationId xmlns="" xmlns:a16="http://schemas.microsoft.com/office/drawing/2014/main" id="{43CF50D2-8E5F-4E15-BDE9-B0E28203C632}"/>
                </a:ext>
              </a:extLst>
            </p:cNvPr>
            <p:cNvSpPr/>
            <p:nvPr/>
          </p:nvSpPr>
          <p:spPr>
            <a:xfrm>
              <a:off x="1378178" y="2551765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9212;p75">
              <a:extLst>
                <a:ext uri="{FF2B5EF4-FFF2-40B4-BE49-F238E27FC236}">
                  <a16:creationId xmlns="" xmlns:a16="http://schemas.microsoft.com/office/drawing/2014/main" id="{A1D82AC2-67A7-4C85-A8ED-1C8FA3C9DBCE}"/>
                </a:ext>
              </a:extLst>
            </p:cNvPr>
            <p:cNvSpPr/>
            <p:nvPr/>
          </p:nvSpPr>
          <p:spPr>
            <a:xfrm>
              <a:off x="1366505" y="2513257"/>
              <a:ext cx="2345" cy="8192"/>
            </a:xfrm>
            <a:custGeom>
              <a:avLst/>
              <a:gdLst/>
              <a:ahLst/>
              <a:cxnLst/>
              <a:rect l="l" t="t" r="r" b="b"/>
              <a:pathLst>
                <a:path w="87" h="304" extrusionOk="0">
                  <a:moveTo>
                    <a:pt x="87" y="1"/>
                  </a:moveTo>
                  <a:lnTo>
                    <a:pt x="87" y="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E7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9213;p75">
              <a:extLst>
                <a:ext uri="{FF2B5EF4-FFF2-40B4-BE49-F238E27FC236}">
                  <a16:creationId xmlns="" xmlns:a16="http://schemas.microsoft.com/office/drawing/2014/main" id="{E640DE21-9E34-4898-9E49-634411719B48}"/>
                </a:ext>
              </a:extLst>
            </p:cNvPr>
            <p:cNvSpPr/>
            <p:nvPr/>
          </p:nvSpPr>
          <p:spPr>
            <a:xfrm>
              <a:off x="1366505" y="2513257"/>
              <a:ext cx="2345" cy="8192"/>
            </a:xfrm>
            <a:custGeom>
              <a:avLst/>
              <a:gdLst/>
              <a:ahLst/>
              <a:cxnLst/>
              <a:rect l="l" t="t" r="r" b="b"/>
              <a:pathLst>
                <a:path w="87" h="304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9214;p75">
              <a:extLst>
                <a:ext uri="{FF2B5EF4-FFF2-40B4-BE49-F238E27FC236}">
                  <a16:creationId xmlns="" xmlns:a16="http://schemas.microsoft.com/office/drawing/2014/main" id="{2AE34571-7EE5-41B6-84A2-879FD194051B}"/>
                </a:ext>
              </a:extLst>
            </p:cNvPr>
            <p:cNvSpPr/>
            <p:nvPr/>
          </p:nvSpPr>
          <p:spPr>
            <a:xfrm>
              <a:off x="1365319" y="2512098"/>
              <a:ext cx="312869" cy="15198"/>
            </a:xfrm>
            <a:custGeom>
              <a:avLst/>
              <a:gdLst/>
              <a:ahLst/>
              <a:cxnLst/>
              <a:rect l="l" t="t" r="r" b="b"/>
              <a:pathLst>
                <a:path w="11606" h="564" extrusionOk="0">
                  <a:moveTo>
                    <a:pt x="174" y="1"/>
                  </a:moveTo>
                  <a:lnTo>
                    <a:pt x="131" y="44"/>
                  </a:lnTo>
                  <a:lnTo>
                    <a:pt x="44" y="347"/>
                  </a:lnTo>
                  <a:lnTo>
                    <a:pt x="1" y="563"/>
                  </a:lnTo>
                  <a:lnTo>
                    <a:pt x="477" y="563"/>
                  </a:lnTo>
                  <a:lnTo>
                    <a:pt x="477" y="1"/>
                  </a:lnTo>
                  <a:close/>
                  <a:moveTo>
                    <a:pt x="737" y="1"/>
                  </a:moveTo>
                  <a:lnTo>
                    <a:pt x="737" y="563"/>
                  </a:lnTo>
                  <a:lnTo>
                    <a:pt x="1689" y="563"/>
                  </a:lnTo>
                  <a:lnTo>
                    <a:pt x="1689" y="1"/>
                  </a:lnTo>
                  <a:close/>
                  <a:moveTo>
                    <a:pt x="2252" y="1"/>
                  </a:moveTo>
                  <a:lnTo>
                    <a:pt x="2252" y="563"/>
                  </a:lnTo>
                  <a:lnTo>
                    <a:pt x="3162" y="563"/>
                  </a:lnTo>
                  <a:lnTo>
                    <a:pt x="3162" y="1"/>
                  </a:lnTo>
                  <a:close/>
                  <a:moveTo>
                    <a:pt x="3422" y="1"/>
                  </a:moveTo>
                  <a:lnTo>
                    <a:pt x="3422" y="563"/>
                  </a:lnTo>
                  <a:lnTo>
                    <a:pt x="4331" y="563"/>
                  </a:lnTo>
                  <a:lnTo>
                    <a:pt x="4331" y="1"/>
                  </a:lnTo>
                  <a:close/>
                  <a:moveTo>
                    <a:pt x="4894" y="1"/>
                  </a:moveTo>
                  <a:lnTo>
                    <a:pt x="4894" y="563"/>
                  </a:lnTo>
                  <a:lnTo>
                    <a:pt x="5803" y="563"/>
                  </a:lnTo>
                  <a:lnTo>
                    <a:pt x="5803" y="1"/>
                  </a:lnTo>
                  <a:close/>
                  <a:moveTo>
                    <a:pt x="6063" y="1"/>
                  </a:moveTo>
                  <a:lnTo>
                    <a:pt x="6063" y="563"/>
                  </a:lnTo>
                  <a:lnTo>
                    <a:pt x="7016" y="563"/>
                  </a:lnTo>
                  <a:lnTo>
                    <a:pt x="7016" y="1"/>
                  </a:lnTo>
                  <a:close/>
                  <a:moveTo>
                    <a:pt x="7535" y="1"/>
                  </a:moveTo>
                  <a:lnTo>
                    <a:pt x="7535" y="563"/>
                  </a:lnTo>
                  <a:lnTo>
                    <a:pt x="8445" y="563"/>
                  </a:lnTo>
                  <a:lnTo>
                    <a:pt x="8445" y="1"/>
                  </a:lnTo>
                  <a:close/>
                  <a:moveTo>
                    <a:pt x="8704" y="1"/>
                  </a:moveTo>
                  <a:lnTo>
                    <a:pt x="8704" y="563"/>
                  </a:lnTo>
                  <a:lnTo>
                    <a:pt x="9614" y="563"/>
                  </a:lnTo>
                  <a:lnTo>
                    <a:pt x="9614" y="1"/>
                  </a:lnTo>
                  <a:close/>
                  <a:moveTo>
                    <a:pt x="10177" y="1"/>
                  </a:moveTo>
                  <a:lnTo>
                    <a:pt x="10177" y="563"/>
                  </a:lnTo>
                  <a:lnTo>
                    <a:pt x="11129" y="563"/>
                  </a:lnTo>
                  <a:lnTo>
                    <a:pt x="11129" y="1"/>
                  </a:lnTo>
                  <a:close/>
                  <a:moveTo>
                    <a:pt x="11389" y="1"/>
                  </a:moveTo>
                  <a:lnTo>
                    <a:pt x="11389" y="563"/>
                  </a:lnTo>
                  <a:lnTo>
                    <a:pt x="11606" y="563"/>
                  </a:lnTo>
                  <a:lnTo>
                    <a:pt x="1143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9215;p75">
              <a:extLst>
                <a:ext uri="{FF2B5EF4-FFF2-40B4-BE49-F238E27FC236}">
                  <a16:creationId xmlns="" xmlns:a16="http://schemas.microsoft.com/office/drawing/2014/main" id="{394E7055-C79A-436F-89B0-AC2929E4A8AF}"/>
                </a:ext>
              </a:extLst>
            </p:cNvPr>
            <p:cNvSpPr/>
            <p:nvPr/>
          </p:nvSpPr>
          <p:spPr>
            <a:xfrm>
              <a:off x="1365319" y="2512098"/>
              <a:ext cx="12886" cy="15198"/>
            </a:xfrm>
            <a:custGeom>
              <a:avLst/>
              <a:gdLst/>
              <a:ahLst/>
              <a:cxnLst/>
              <a:rect l="l" t="t" r="r" b="b"/>
              <a:pathLst>
                <a:path w="478" h="564" fill="none" extrusionOk="0">
                  <a:moveTo>
                    <a:pt x="477" y="1"/>
                  </a:moveTo>
                  <a:lnTo>
                    <a:pt x="174" y="1"/>
                  </a:lnTo>
                  <a:lnTo>
                    <a:pt x="174" y="1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44" y="347"/>
                  </a:lnTo>
                  <a:lnTo>
                    <a:pt x="44" y="347"/>
                  </a:lnTo>
                  <a:lnTo>
                    <a:pt x="1" y="563"/>
                  </a:lnTo>
                  <a:lnTo>
                    <a:pt x="477" y="563"/>
                  </a:lnTo>
                  <a:lnTo>
                    <a:pt x="4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9216;p75">
              <a:extLst>
                <a:ext uri="{FF2B5EF4-FFF2-40B4-BE49-F238E27FC236}">
                  <a16:creationId xmlns="" xmlns:a16="http://schemas.microsoft.com/office/drawing/2014/main" id="{AA7FBCB6-0A6A-45E8-8977-AD13E501B851}"/>
                </a:ext>
              </a:extLst>
            </p:cNvPr>
            <p:cNvSpPr/>
            <p:nvPr/>
          </p:nvSpPr>
          <p:spPr>
            <a:xfrm>
              <a:off x="1385160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9217;p75">
              <a:extLst>
                <a:ext uri="{FF2B5EF4-FFF2-40B4-BE49-F238E27FC236}">
                  <a16:creationId xmlns="" xmlns:a16="http://schemas.microsoft.com/office/drawing/2014/main" id="{CD16FEBC-95CB-47D3-A319-9E9EFDA8BA0B}"/>
                </a:ext>
              </a:extLst>
            </p:cNvPr>
            <p:cNvSpPr/>
            <p:nvPr/>
          </p:nvSpPr>
          <p:spPr>
            <a:xfrm>
              <a:off x="1426027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9218;p75">
              <a:extLst>
                <a:ext uri="{FF2B5EF4-FFF2-40B4-BE49-F238E27FC236}">
                  <a16:creationId xmlns="" xmlns:a16="http://schemas.microsoft.com/office/drawing/2014/main" id="{BFD539D2-527C-4A0E-9747-C9DA78160272}"/>
                </a:ext>
              </a:extLst>
            </p:cNvPr>
            <p:cNvSpPr/>
            <p:nvPr/>
          </p:nvSpPr>
          <p:spPr>
            <a:xfrm>
              <a:off x="1457541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9219;p75">
              <a:extLst>
                <a:ext uri="{FF2B5EF4-FFF2-40B4-BE49-F238E27FC236}">
                  <a16:creationId xmlns="" xmlns:a16="http://schemas.microsoft.com/office/drawing/2014/main" id="{37983238-A431-4729-8370-1C25528BB103}"/>
                </a:ext>
              </a:extLst>
            </p:cNvPr>
            <p:cNvSpPr/>
            <p:nvPr/>
          </p:nvSpPr>
          <p:spPr>
            <a:xfrm>
              <a:off x="1497222" y="2512098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9220;p75">
              <a:extLst>
                <a:ext uri="{FF2B5EF4-FFF2-40B4-BE49-F238E27FC236}">
                  <a16:creationId xmlns="" xmlns:a16="http://schemas.microsoft.com/office/drawing/2014/main" id="{C42D6F5B-89E7-4382-AE8F-6BA09D50EC26}"/>
                </a:ext>
              </a:extLst>
            </p:cNvPr>
            <p:cNvSpPr/>
            <p:nvPr/>
          </p:nvSpPr>
          <p:spPr>
            <a:xfrm>
              <a:off x="1528735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9221;p75">
              <a:extLst>
                <a:ext uri="{FF2B5EF4-FFF2-40B4-BE49-F238E27FC236}">
                  <a16:creationId xmlns="" xmlns:a16="http://schemas.microsoft.com/office/drawing/2014/main" id="{4E837DED-548D-4B20-887B-54B2B4C9917A}"/>
                </a:ext>
              </a:extLst>
            </p:cNvPr>
            <p:cNvSpPr/>
            <p:nvPr/>
          </p:nvSpPr>
          <p:spPr>
            <a:xfrm>
              <a:off x="1568444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9222;p75">
              <a:extLst>
                <a:ext uri="{FF2B5EF4-FFF2-40B4-BE49-F238E27FC236}">
                  <a16:creationId xmlns="" xmlns:a16="http://schemas.microsoft.com/office/drawing/2014/main" id="{8DCE8EA2-0BD6-4558-A60A-AC5FB24CE878}"/>
                </a:ext>
              </a:extLst>
            </p:cNvPr>
            <p:cNvSpPr/>
            <p:nvPr/>
          </p:nvSpPr>
          <p:spPr>
            <a:xfrm>
              <a:off x="1599957" y="2512098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9223;p75">
              <a:extLst>
                <a:ext uri="{FF2B5EF4-FFF2-40B4-BE49-F238E27FC236}">
                  <a16:creationId xmlns="" xmlns:a16="http://schemas.microsoft.com/office/drawing/2014/main" id="{AFA8DCB2-9128-4AE3-943A-20EA1E607187}"/>
                </a:ext>
              </a:extLst>
            </p:cNvPr>
            <p:cNvSpPr/>
            <p:nvPr/>
          </p:nvSpPr>
          <p:spPr>
            <a:xfrm>
              <a:off x="1639639" y="2512098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3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953" y="563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9224;p75">
              <a:extLst>
                <a:ext uri="{FF2B5EF4-FFF2-40B4-BE49-F238E27FC236}">
                  <a16:creationId xmlns="" xmlns:a16="http://schemas.microsoft.com/office/drawing/2014/main" id="{306BCDA5-8B0F-463C-BC06-18983C49E9BF}"/>
                </a:ext>
              </a:extLst>
            </p:cNvPr>
            <p:cNvSpPr/>
            <p:nvPr/>
          </p:nvSpPr>
          <p:spPr>
            <a:xfrm>
              <a:off x="1672338" y="2512098"/>
              <a:ext cx="5850" cy="15198"/>
            </a:xfrm>
            <a:custGeom>
              <a:avLst/>
              <a:gdLst/>
              <a:ahLst/>
              <a:cxnLst/>
              <a:rect l="l" t="t" r="r" b="b"/>
              <a:pathLst>
                <a:path w="217" h="564" fill="none" extrusionOk="0">
                  <a:moveTo>
                    <a:pt x="4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17" y="563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9225;p75">
              <a:extLst>
                <a:ext uri="{FF2B5EF4-FFF2-40B4-BE49-F238E27FC236}">
                  <a16:creationId xmlns="" xmlns:a16="http://schemas.microsoft.com/office/drawing/2014/main" id="{654A1CD8-823E-421E-9490-F0F6A24F6A72}"/>
                </a:ext>
              </a:extLst>
            </p:cNvPr>
            <p:cNvSpPr/>
            <p:nvPr/>
          </p:nvSpPr>
          <p:spPr>
            <a:xfrm>
              <a:off x="1665329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9226;p75">
              <a:extLst>
                <a:ext uri="{FF2B5EF4-FFF2-40B4-BE49-F238E27FC236}">
                  <a16:creationId xmlns="" xmlns:a16="http://schemas.microsoft.com/office/drawing/2014/main" id="{D7C5749D-9451-4835-81E8-33666B9CAB47}"/>
                </a:ext>
              </a:extLst>
            </p:cNvPr>
            <p:cNvSpPr/>
            <p:nvPr/>
          </p:nvSpPr>
          <p:spPr>
            <a:xfrm>
              <a:off x="1665329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9227;p75">
              <a:extLst>
                <a:ext uri="{FF2B5EF4-FFF2-40B4-BE49-F238E27FC236}">
                  <a16:creationId xmlns="" xmlns:a16="http://schemas.microsoft.com/office/drawing/2014/main" id="{C218D79D-2E96-4370-926F-F18D6033EF52}"/>
                </a:ext>
              </a:extLst>
            </p:cNvPr>
            <p:cNvSpPr/>
            <p:nvPr/>
          </p:nvSpPr>
          <p:spPr>
            <a:xfrm>
              <a:off x="1624462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9228;p75">
              <a:extLst>
                <a:ext uri="{FF2B5EF4-FFF2-40B4-BE49-F238E27FC236}">
                  <a16:creationId xmlns="" xmlns:a16="http://schemas.microsoft.com/office/drawing/2014/main" id="{D271FB7E-8E5E-4374-AAC8-AC5FA65D027E}"/>
                </a:ext>
              </a:extLst>
            </p:cNvPr>
            <p:cNvSpPr/>
            <p:nvPr/>
          </p:nvSpPr>
          <p:spPr>
            <a:xfrm>
              <a:off x="1624462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9229;p75">
              <a:extLst>
                <a:ext uri="{FF2B5EF4-FFF2-40B4-BE49-F238E27FC236}">
                  <a16:creationId xmlns="" xmlns:a16="http://schemas.microsoft.com/office/drawing/2014/main" id="{FF1903DB-3F07-4285-96AF-449AB03BCAD3}"/>
                </a:ext>
              </a:extLst>
            </p:cNvPr>
            <p:cNvSpPr/>
            <p:nvPr/>
          </p:nvSpPr>
          <p:spPr>
            <a:xfrm>
              <a:off x="1592948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9230;p75">
              <a:extLst>
                <a:ext uri="{FF2B5EF4-FFF2-40B4-BE49-F238E27FC236}">
                  <a16:creationId xmlns="" xmlns:a16="http://schemas.microsoft.com/office/drawing/2014/main" id="{A252C844-9B2E-4A47-9F46-0740EED03BA8}"/>
                </a:ext>
              </a:extLst>
            </p:cNvPr>
            <p:cNvSpPr/>
            <p:nvPr/>
          </p:nvSpPr>
          <p:spPr>
            <a:xfrm>
              <a:off x="1592948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9231;p75">
              <a:extLst>
                <a:ext uri="{FF2B5EF4-FFF2-40B4-BE49-F238E27FC236}">
                  <a16:creationId xmlns="" xmlns:a16="http://schemas.microsoft.com/office/drawing/2014/main" id="{1CA1305A-52FE-47EA-A370-F8B91B346C1B}"/>
                </a:ext>
              </a:extLst>
            </p:cNvPr>
            <p:cNvSpPr/>
            <p:nvPr/>
          </p:nvSpPr>
          <p:spPr>
            <a:xfrm>
              <a:off x="1554426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9232;p75">
              <a:extLst>
                <a:ext uri="{FF2B5EF4-FFF2-40B4-BE49-F238E27FC236}">
                  <a16:creationId xmlns="" xmlns:a16="http://schemas.microsoft.com/office/drawing/2014/main" id="{6472EFC4-F7C5-4D0E-BA53-EE040C78BC0B}"/>
                </a:ext>
              </a:extLst>
            </p:cNvPr>
            <p:cNvSpPr/>
            <p:nvPr/>
          </p:nvSpPr>
          <p:spPr>
            <a:xfrm>
              <a:off x="1554426" y="2512098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9233;p75">
              <a:extLst>
                <a:ext uri="{FF2B5EF4-FFF2-40B4-BE49-F238E27FC236}">
                  <a16:creationId xmlns="" xmlns:a16="http://schemas.microsoft.com/office/drawing/2014/main" id="{93A528BC-093E-423E-A8C3-3B1C0E0AC61F}"/>
                </a:ext>
              </a:extLst>
            </p:cNvPr>
            <p:cNvSpPr/>
            <p:nvPr/>
          </p:nvSpPr>
          <p:spPr>
            <a:xfrm>
              <a:off x="1521754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9234;p75">
              <a:extLst>
                <a:ext uri="{FF2B5EF4-FFF2-40B4-BE49-F238E27FC236}">
                  <a16:creationId xmlns="" xmlns:a16="http://schemas.microsoft.com/office/drawing/2014/main" id="{FE309A8F-7478-4AA1-B620-B499EF6AECCA}"/>
                </a:ext>
              </a:extLst>
            </p:cNvPr>
            <p:cNvSpPr/>
            <p:nvPr/>
          </p:nvSpPr>
          <p:spPr>
            <a:xfrm>
              <a:off x="1521754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9235;p75">
              <a:extLst>
                <a:ext uri="{FF2B5EF4-FFF2-40B4-BE49-F238E27FC236}">
                  <a16:creationId xmlns="" xmlns:a16="http://schemas.microsoft.com/office/drawing/2014/main" id="{058B73D9-2BD9-47E7-90CE-05401AACF4DF}"/>
                </a:ext>
              </a:extLst>
            </p:cNvPr>
            <p:cNvSpPr/>
            <p:nvPr/>
          </p:nvSpPr>
          <p:spPr>
            <a:xfrm>
              <a:off x="1482045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9236;p75">
              <a:extLst>
                <a:ext uri="{FF2B5EF4-FFF2-40B4-BE49-F238E27FC236}">
                  <a16:creationId xmlns="" xmlns:a16="http://schemas.microsoft.com/office/drawing/2014/main" id="{4B04AD04-22B2-48CF-8464-2961A246F17A}"/>
                </a:ext>
              </a:extLst>
            </p:cNvPr>
            <p:cNvSpPr/>
            <p:nvPr/>
          </p:nvSpPr>
          <p:spPr>
            <a:xfrm>
              <a:off x="1482045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9237;p75">
              <a:extLst>
                <a:ext uri="{FF2B5EF4-FFF2-40B4-BE49-F238E27FC236}">
                  <a16:creationId xmlns="" xmlns:a16="http://schemas.microsoft.com/office/drawing/2014/main" id="{A9FE5351-EEA7-4C7B-8ECA-778B099FF9E2}"/>
                </a:ext>
              </a:extLst>
            </p:cNvPr>
            <p:cNvSpPr/>
            <p:nvPr/>
          </p:nvSpPr>
          <p:spPr>
            <a:xfrm>
              <a:off x="1450532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9238;p75">
              <a:extLst>
                <a:ext uri="{FF2B5EF4-FFF2-40B4-BE49-F238E27FC236}">
                  <a16:creationId xmlns="" xmlns:a16="http://schemas.microsoft.com/office/drawing/2014/main" id="{2A261E80-EAB9-463F-884E-4F2BD797C7E7}"/>
                </a:ext>
              </a:extLst>
            </p:cNvPr>
            <p:cNvSpPr/>
            <p:nvPr/>
          </p:nvSpPr>
          <p:spPr>
            <a:xfrm>
              <a:off x="1450532" y="2512098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9239;p75">
              <a:extLst>
                <a:ext uri="{FF2B5EF4-FFF2-40B4-BE49-F238E27FC236}">
                  <a16:creationId xmlns="" xmlns:a16="http://schemas.microsoft.com/office/drawing/2014/main" id="{AD7CAD15-815A-4F2D-B20F-E7C9D95DBD9D}"/>
                </a:ext>
              </a:extLst>
            </p:cNvPr>
            <p:cNvSpPr/>
            <p:nvPr/>
          </p:nvSpPr>
          <p:spPr>
            <a:xfrm>
              <a:off x="1410850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9240;p75">
              <a:extLst>
                <a:ext uri="{FF2B5EF4-FFF2-40B4-BE49-F238E27FC236}">
                  <a16:creationId xmlns="" xmlns:a16="http://schemas.microsoft.com/office/drawing/2014/main" id="{6B0DDEC7-58DB-45D0-93F5-0B088EC62D86}"/>
                </a:ext>
              </a:extLst>
            </p:cNvPr>
            <p:cNvSpPr/>
            <p:nvPr/>
          </p:nvSpPr>
          <p:spPr>
            <a:xfrm>
              <a:off x="1410850" y="2512098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563" y="563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9241;p75">
              <a:extLst>
                <a:ext uri="{FF2B5EF4-FFF2-40B4-BE49-F238E27FC236}">
                  <a16:creationId xmlns="" xmlns:a16="http://schemas.microsoft.com/office/drawing/2014/main" id="{4498C563-E72B-41CD-B529-6BCCBA2C3A2E}"/>
                </a:ext>
              </a:extLst>
            </p:cNvPr>
            <p:cNvSpPr/>
            <p:nvPr/>
          </p:nvSpPr>
          <p:spPr>
            <a:xfrm>
              <a:off x="1378178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9242;p75">
              <a:extLst>
                <a:ext uri="{FF2B5EF4-FFF2-40B4-BE49-F238E27FC236}">
                  <a16:creationId xmlns="" xmlns:a16="http://schemas.microsoft.com/office/drawing/2014/main" id="{4C59F37F-9272-47F0-A6E2-3E6C85626E6C}"/>
                </a:ext>
              </a:extLst>
            </p:cNvPr>
            <p:cNvSpPr/>
            <p:nvPr/>
          </p:nvSpPr>
          <p:spPr>
            <a:xfrm>
              <a:off x="1378178" y="2512098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9243;p75">
              <a:extLst>
                <a:ext uri="{FF2B5EF4-FFF2-40B4-BE49-F238E27FC236}">
                  <a16:creationId xmlns="" xmlns:a16="http://schemas.microsoft.com/office/drawing/2014/main" id="{31627329-7AE1-434F-8457-5559E54408B6}"/>
                </a:ext>
              </a:extLst>
            </p:cNvPr>
            <p:cNvSpPr/>
            <p:nvPr/>
          </p:nvSpPr>
          <p:spPr>
            <a:xfrm>
              <a:off x="1385160" y="2480597"/>
              <a:ext cx="280196" cy="5848"/>
            </a:xfrm>
            <a:custGeom>
              <a:avLst/>
              <a:gdLst/>
              <a:ahLst/>
              <a:cxnLst/>
              <a:rect l="l" t="t" r="r" b="b"/>
              <a:pathLst>
                <a:path w="1039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  <a:close/>
                  <a:moveTo>
                    <a:pt x="1516" y="0"/>
                  </a:moveTo>
                  <a:lnTo>
                    <a:pt x="1516" y="217"/>
                  </a:lnTo>
                  <a:lnTo>
                    <a:pt x="2426" y="217"/>
                  </a:lnTo>
                  <a:lnTo>
                    <a:pt x="2426" y="0"/>
                  </a:lnTo>
                  <a:close/>
                  <a:moveTo>
                    <a:pt x="2686" y="0"/>
                  </a:moveTo>
                  <a:lnTo>
                    <a:pt x="2686" y="217"/>
                  </a:lnTo>
                  <a:lnTo>
                    <a:pt x="3595" y="217"/>
                  </a:lnTo>
                  <a:lnTo>
                    <a:pt x="3595" y="0"/>
                  </a:lnTo>
                  <a:close/>
                  <a:moveTo>
                    <a:pt x="4158" y="0"/>
                  </a:moveTo>
                  <a:lnTo>
                    <a:pt x="4158" y="217"/>
                  </a:lnTo>
                  <a:lnTo>
                    <a:pt x="5067" y="217"/>
                  </a:lnTo>
                  <a:lnTo>
                    <a:pt x="5067" y="0"/>
                  </a:lnTo>
                  <a:close/>
                  <a:moveTo>
                    <a:pt x="5327" y="0"/>
                  </a:moveTo>
                  <a:lnTo>
                    <a:pt x="5327" y="217"/>
                  </a:lnTo>
                  <a:lnTo>
                    <a:pt x="6280" y="217"/>
                  </a:lnTo>
                  <a:lnTo>
                    <a:pt x="6280" y="0"/>
                  </a:lnTo>
                  <a:close/>
                  <a:moveTo>
                    <a:pt x="6799" y="0"/>
                  </a:moveTo>
                  <a:lnTo>
                    <a:pt x="6799" y="217"/>
                  </a:lnTo>
                  <a:lnTo>
                    <a:pt x="7709" y="217"/>
                  </a:lnTo>
                  <a:lnTo>
                    <a:pt x="7709" y="0"/>
                  </a:lnTo>
                  <a:close/>
                  <a:moveTo>
                    <a:pt x="7968" y="0"/>
                  </a:moveTo>
                  <a:lnTo>
                    <a:pt x="7968" y="217"/>
                  </a:lnTo>
                  <a:lnTo>
                    <a:pt x="8878" y="217"/>
                  </a:lnTo>
                  <a:lnTo>
                    <a:pt x="8878" y="0"/>
                  </a:lnTo>
                  <a:close/>
                  <a:moveTo>
                    <a:pt x="9441" y="0"/>
                  </a:moveTo>
                  <a:lnTo>
                    <a:pt x="9441" y="217"/>
                  </a:lnTo>
                  <a:lnTo>
                    <a:pt x="10393" y="217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9244;p75">
              <a:extLst>
                <a:ext uri="{FF2B5EF4-FFF2-40B4-BE49-F238E27FC236}">
                  <a16:creationId xmlns="" xmlns:a16="http://schemas.microsoft.com/office/drawing/2014/main" id="{0675CAAB-70C3-4816-B113-0E48C0379FF8}"/>
                </a:ext>
              </a:extLst>
            </p:cNvPr>
            <p:cNvSpPr/>
            <p:nvPr/>
          </p:nvSpPr>
          <p:spPr>
            <a:xfrm>
              <a:off x="1378178" y="2485259"/>
              <a:ext cx="27" cy="1186"/>
            </a:xfrm>
            <a:custGeom>
              <a:avLst/>
              <a:gdLst/>
              <a:ahLst/>
              <a:cxnLst/>
              <a:rect l="l" t="t" r="r" b="b"/>
              <a:pathLst>
                <a:path w="1" h="4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9245;p75">
              <a:extLst>
                <a:ext uri="{FF2B5EF4-FFF2-40B4-BE49-F238E27FC236}">
                  <a16:creationId xmlns="" xmlns:a16="http://schemas.microsoft.com/office/drawing/2014/main" id="{EF6B4528-65EB-4EF1-B383-DE31B9920F68}"/>
                </a:ext>
              </a:extLst>
            </p:cNvPr>
            <p:cNvSpPr/>
            <p:nvPr/>
          </p:nvSpPr>
          <p:spPr>
            <a:xfrm>
              <a:off x="1385160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3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9246;p75">
              <a:extLst>
                <a:ext uri="{FF2B5EF4-FFF2-40B4-BE49-F238E27FC236}">
                  <a16:creationId xmlns="" xmlns:a16="http://schemas.microsoft.com/office/drawing/2014/main" id="{262BB607-2E87-4891-B2ED-22ABE79D3468}"/>
                </a:ext>
              </a:extLst>
            </p:cNvPr>
            <p:cNvSpPr/>
            <p:nvPr/>
          </p:nvSpPr>
          <p:spPr>
            <a:xfrm>
              <a:off x="1426027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9247;p75">
              <a:extLst>
                <a:ext uri="{FF2B5EF4-FFF2-40B4-BE49-F238E27FC236}">
                  <a16:creationId xmlns="" xmlns:a16="http://schemas.microsoft.com/office/drawing/2014/main" id="{77A7F197-44E7-41AB-A0B7-DFF82C545D59}"/>
                </a:ext>
              </a:extLst>
            </p:cNvPr>
            <p:cNvSpPr/>
            <p:nvPr/>
          </p:nvSpPr>
          <p:spPr>
            <a:xfrm>
              <a:off x="1457541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9248;p75">
              <a:extLst>
                <a:ext uri="{FF2B5EF4-FFF2-40B4-BE49-F238E27FC236}">
                  <a16:creationId xmlns="" xmlns:a16="http://schemas.microsoft.com/office/drawing/2014/main" id="{6334FBDD-BC10-44C4-8A0F-F4F836F20B1E}"/>
                </a:ext>
              </a:extLst>
            </p:cNvPr>
            <p:cNvSpPr/>
            <p:nvPr/>
          </p:nvSpPr>
          <p:spPr>
            <a:xfrm>
              <a:off x="1497222" y="2480597"/>
              <a:ext cx="24558" cy="5848"/>
            </a:xfrm>
            <a:custGeom>
              <a:avLst/>
              <a:gdLst/>
              <a:ahLst/>
              <a:cxnLst/>
              <a:rect l="l" t="t" r="r" b="b"/>
              <a:pathLst>
                <a:path w="911" h="217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9249;p75">
              <a:extLst>
                <a:ext uri="{FF2B5EF4-FFF2-40B4-BE49-F238E27FC236}">
                  <a16:creationId xmlns="" xmlns:a16="http://schemas.microsoft.com/office/drawing/2014/main" id="{8054D9AB-2CE2-4D62-8896-8C65BA4631D8}"/>
                </a:ext>
              </a:extLst>
            </p:cNvPr>
            <p:cNvSpPr/>
            <p:nvPr/>
          </p:nvSpPr>
          <p:spPr>
            <a:xfrm>
              <a:off x="1528735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4" y="217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9250;p75">
              <a:extLst>
                <a:ext uri="{FF2B5EF4-FFF2-40B4-BE49-F238E27FC236}">
                  <a16:creationId xmlns="" xmlns:a16="http://schemas.microsoft.com/office/drawing/2014/main" id="{22197BF1-BA17-43D4-AC3B-7DBB2CC8DF17}"/>
                </a:ext>
              </a:extLst>
            </p:cNvPr>
            <p:cNvSpPr/>
            <p:nvPr/>
          </p:nvSpPr>
          <p:spPr>
            <a:xfrm>
              <a:off x="1568444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9251;p75">
              <a:extLst>
                <a:ext uri="{FF2B5EF4-FFF2-40B4-BE49-F238E27FC236}">
                  <a16:creationId xmlns="" xmlns:a16="http://schemas.microsoft.com/office/drawing/2014/main" id="{2F25C69B-5676-4F60-80B1-41452DC039BA}"/>
                </a:ext>
              </a:extLst>
            </p:cNvPr>
            <p:cNvSpPr/>
            <p:nvPr/>
          </p:nvSpPr>
          <p:spPr>
            <a:xfrm>
              <a:off x="1599957" y="2480597"/>
              <a:ext cx="24531" cy="5848"/>
            </a:xfrm>
            <a:custGeom>
              <a:avLst/>
              <a:gdLst/>
              <a:ahLst/>
              <a:cxnLst/>
              <a:rect l="l" t="t" r="r" b="b"/>
              <a:pathLst>
                <a:path w="910" h="217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910" y="217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9252;p75">
              <a:extLst>
                <a:ext uri="{FF2B5EF4-FFF2-40B4-BE49-F238E27FC236}">
                  <a16:creationId xmlns="" xmlns:a16="http://schemas.microsoft.com/office/drawing/2014/main" id="{CF76461C-C3C7-4E94-B4B3-E9CEF3EB0DCA}"/>
                </a:ext>
              </a:extLst>
            </p:cNvPr>
            <p:cNvSpPr/>
            <p:nvPr/>
          </p:nvSpPr>
          <p:spPr>
            <a:xfrm>
              <a:off x="1639639" y="2480597"/>
              <a:ext cx="25717" cy="5848"/>
            </a:xfrm>
            <a:custGeom>
              <a:avLst/>
              <a:gdLst/>
              <a:ahLst/>
              <a:cxnLst/>
              <a:rect l="l" t="t" r="r" b="b"/>
              <a:pathLst>
                <a:path w="954" h="217" fill="none" extrusionOk="0">
                  <a:moveTo>
                    <a:pt x="867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953" y="217"/>
                  </a:lnTo>
                  <a:lnTo>
                    <a:pt x="8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9253;p75">
              <a:extLst>
                <a:ext uri="{FF2B5EF4-FFF2-40B4-BE49-F238E27FC236}">
                  <a16:creationId xmlns="" xmlns:a16="http://schemas.microsoft.com/office/drawing/2014/main" id="{3470BDDB-E93A-4419-AB92-32C1B28B3F4D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9254;p75">
              <a:extLst>
                <a:ext uri="{FF2B5EF4-FFF2-40B4-BE49-F238E27FC236}">
                  <a16:creationId xmlns="" xmlns:a16="http://schemas.microsoft.com/office/drawing/2014/main" id="{AFCE9FA5-D903-45C4-B73A-B2421C97BFE1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9255;p75">
              <a:extLst>
                <a:ext uri="{FF2B5EF4-FFF2-40B4-BE49-F238E27FC236}">
                  <a16:creationId xmlns="" xmlns:a16="http://schemas.microsoft.com/office/drawing/2014/main" id="{D81135C8-29CC-447F-B16D-7B94FEA87F72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9256;p75">
              <a:extLst>
                <a:ext uri="{FF2B5EF4-FFF2-40B4-BE49-F238E27FC236}">
                  <a16:creationId xmlns="" xmlns:a16="http://schemas.microsoft.com/office/drawing/2014/main" id="{90700231-F04D-43C8-AFC2-9336FEFA3DB1}"/>
                </a:ext>
              </a:extLst>
            </p:cNvPr>
            <p:cNvSpPr/>
            <p:nvPr/>
          </p:nvSpPr>
          <p:spPr>
            <a:xfrm>
              <a:off x="1665329" y="24864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9257;p75">
              <a:extLst>
                <a:ext uri="{FF2B5EF4-FFF2-40B4-BE49-F238E27FC236}">
                  <a16:creationId xmlns="" xmlns:a16="http://schemas.microsoft.com/office/drawing/2014/main" id="{13C1054D-FC58-4526-9761-D173CAEC4D56}"/>
                </a:ext>
              </a:extLst>
            </p:cNvPr>
            <p:cNvSpPr/>
            <p:nvPr/>
          </p:nvSpPr>
          <p:spPr>
            <a:xfrm>
              <a:off x="162446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9258;p75">
              <a:extLst>
                <a:ext uri="{FF2B5EF4-FFF2-40B4-BE49-F238E27FC236}">
                  <a16:creationId xmlns="" xmlns:a16="http://schemas.microsoft.com/office/drawing/2014/main" id="{32BDAD26-9DE7-4C0F-8F5B-EE922E27AA33}"/>
                </a:ext>
              </a:extLst>
            </p:cNvPr>
            <p:cNvSpPr/>
            <p:nvPr/>
          </p:nvSpPr>
          <p:spPr>
            <a:xfrm>
              <a:off x="1624462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9259;p75">
              <a:extLst>
                <a:ext uri="{FF2B5EF4-FFF2-40B4-BE49-F238E27FC236}">
                  <a16:creationId xmlns="" xmlns:a16="http://schemas.microsoft.com/office/drawing/2014/main" id="{B2E1826C-4683-482D-A90E-13E9BC0EEE8A}"/>
                </a:ext>
              </a:extLst>
            </p:cNvPr>
            <p:cNvSpPr/>
            <p:nvPr/>
          </p:nvSpPr>
          <p:spPr>
            <a:xfrm>
              <a:off x="1592948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9260;p75">
              <a:extLst>
                <a:ext uri="{FF2B5EF4-FFF2-40B4-BE49-F238E27FC236}">
                  <a16:creationId xmlns="" xmlns:a16="http://schemas.microsoft.com/office/drawing/2014/main" id="{B2C06BCF-5D06-45C2-BFB4-BBF18578BA26}"/>
                </a:ext>
              </a:extLst>
            </p:cNvPr>
            <p:cNvSpPr/>
            <p:nvPr/>
          </p:nvSpPr>
          <p:spPr>
            <a:xfrm>
              <a:off x="1592948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9261;p75">
              <a:extLst>
                <a:ext uri="{FF2B5EF4-FFF2-40B4-BE49-F238E27FC236}">
                  <a16:creationId xmlns="" xmlns:a16="http://schemas.microsoft.com/office/drawing/2014/main" id="{A58A2F85-50A9-41AE-B709-85FFA8D4DE56}"/>
                </a:ext>
              </a:extLst>
            </p:cNvPr>
            <p:cNvSpPr/>
            <p:nvPr/>
          </p:nvSpPr>
          <p:spPr>
            <a:xfrm>
              <a:off x="1554426" y="2480597"/>
              <a:ext cx="14045" cy="5848"/>
            </a:xfrm>
            <a:custGeom>
              <a:avLst/>
              <a:gdLst/>
              <a:ahLst/>
              <a:cxnLst/>
              <a:rect l="l" t="t" r="r" b="b"/>
              <a:pathLst>
                <a:path w="52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20" y="217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9262;p75">
              <a:extLst>
                <a:ext uri="{FF2B5EF4-FFF2-40B4-BE49-F238E27FC236}">
                  <a16:creationId xmlns="" xmlns:a16="http://schemas.microsoft.com/office/drawing/2014/main" id="{84F691B3-7828-4450-B800-67A996B69BFC}"/>
                </a:ext>
              </a:extLst>
            </p:cNvPr>
            <p:cNvSpPr/>
            <p:nvPr/>
          </p:nvSpPr>
          <p:spPr>
            <a:xfrm>
              <a:off x="1554426" y="2480597"/>
              <a:ext cx="14045" cy="5848"/>
            </a:xfrm>
            <a:custGeom>
              <a:avLst/>
              <a:gdLst/>
              <a:ahLst/>
              <a:cxnLst/>
              <a:rect l="l" t="t" r="r" b="b"/>
              <a:pathLst>
                <a:path w="521" h="217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20" y="217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9263;p75">
              <a:extLst>
                <a:ext uri="{FF2B5EF4-FFF2-40B4-BE49-F238E27FC236}">
                  <a16:creationId xmlns="" xmlns:a16="http://schemas.microsoft.com/office/drawing/2014/main" id="{1B440878-AA1C-4175-B2FF-4773EB7DA63F}"/>
                </a:ext>
              </a:extLst>
            </p:cNvPr>
            <p:cNvSpPr/>
            <p:nvPr/>
          </p:nvSpPr>
          <p:spPr>
            <a:xfrm>
              <a:off x="1521754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9264;p75">
              <a:extLst>
                <a:ext uri="{FF2B5EF4-FFF2-40B4-BE49-F238E27FC236}">
                  <a16:creationId xmlns="" xmlns:a16="http://schemas.microsoft.com/office/drawing/2014/main" id="{C82484D5-86E8-46A1-B538-42A1FA9C740F}"/>
                </a:ext>
              </a:extLst>
            </p:cNvPr>
            <p:cNvSpPr/>
            <p:nvPr/>
          </p:nvSpPr>
          <p:spPr>
            <a:xfrm>
              <a:off x="1521754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9265;p75">
              <a:extLst>
                <a:ext uri="{FF2B5EF4-FFF2-40B4-BE49-F238E27FC236}">
                  <a16:creationId xmlns="" xmlns:a16="http://schemas.microsoft.com/office/drawing/2014/main" id="{447997CF-A369-4DE1-8540-7AB1B4EC2FC2}"/>
                </a:ext>
              </a:extLst>
            </p:cNvPr>
            <p:cNvSpPr/>
            <p:nvPr/>
          </p:nvSpPr>
          <p:spPr>
            <a:xfrm>
              <a:off x="148204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1" y="0"/>
                  </a:move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9266;p75">
              <a:extLst>
                <a:ext uri="{FF2B5EF4-FFF2-40B4-BE49-F238E27FC236}">
                  <a16:creationId xmlns="" xmlns:a16="http://schemas.microsoft.com/office/drawing/2014/main" id="{B74FB0C3-7879-44A4-9AFD-2D2062CF73A1}"/>
                </a:ext>
              </a:extLst>
            </p:cNvPr>
            <p:cNvSpPr/>
            <p:nvPr/>
          </p:nvSpPr>
          <p:spPr>
            <a:xfrm>
              <a:off x="1482045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564" y="217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9267;p75">
              <a:extLst>
                <a:ext uri="{FF2B5EF4-FFF2-40B4-BE49-F238E27FC236}">
                  <a16:creationId xmlns="" xmlns:a16="http://schemas.microsoft.com/office/drawing/2014/main" id="{C30C8D6C-694D-42F5-A123-E5CCC09CE030}"/>
                </a:ext>
              </a:extLst>
            </p:cNvPr>
            <p:cNvSpPr/>
            <p:nvPr/>
          </p:nvSpPr>
          <p:spPr>
            <a:xfrm>
              <a:off x="1450532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9268;p75">
              <a:extLst>
                <a:ext uri="{FF2B5EF4-FFF2-40B4-BE49-F238E27FC236}">
                  <a16:creationId xmlns="" xmlns:a16="http://schemas.microsoft.com/office/drawing/2014/main" id="{F506A530-3BD2-44C7-A522-C8AAB406545D}"/>
                </a:ext>
              </a:extLst>
            </p:cNvPr>
            <p:cNvSpPr/>
            <p:nvPr/>
          </p:nvSpPr>
          <p:spPr>
            <a:xfrm>
              <a:off x="1450532" y="2480597"/>
              <a:ext cx="7036" cy="5848"/>
            </a:xfrm>
            <a:custGeom>
              <a:avLst/>
              <a:gdLst/>
              <a:ahLst/>
              <a:cxnLst/>
              <a:rect l="l" t="t" r="r" b="b"/>
              <a:pathLst>
                <a:path w="261" h="217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217"/>
                  </a:lnTo>
                  <a:lnTo>
                    <a:pt x="261" y="217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9269;p75">
              <a:extLst>
                <a:ext uri="{FF2B5EF4-FFF2-40B4-BE49-F238E27FC236}">
                  <a16:creationId xmlns="" xmlns:a16="http://schemas.microsoft.com/office/drawing/2014/main" id="{57F15308-E6AE-424A-84CA-22EA8984AD8B}"/>
                </a:ext>
              </a:extLst>
            </p:cNvPr>
            <p:cNvSpPr/>
            <p:nvPr/>
          </p:nvSpPr>
          <p:spPr>
            <a:xfrm>
              <a:off x="1410850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9270;p75">
              <a:extLst>
                <a:ext uri="{FF2B5EF4-FFF2-40B4-BE49-F238E27FC236}">
                  <a16:creationId xmlns="" xmlns:a16="http://schemas.microsoft.com/office/drawing/2014/main" id="{87D8FAC0-80F1-40B4-B83F-E9BF7948FAC0}"/>
                </a:ext>
              </a:extLst>
            </p:cNvPr>
            <p:cNvSpPr/>
            <p:nvPr/>
          </p:nvSpPr>
          <p:spPr>
            <a:xfrm>
              <a:off x="1410850" y="2480597"/>
              <a:ext cx="15204" cy="5848"/>
            </a:xfrm>
            <a:custGeom>
              <a:avLst/>
              <a:gdLst/>
              <a:ahLst/>
              <a:cxnLst/>
              <a:rect l="l" t="t" r="r" b="b"/>
              <a:pathLst>
                <a:path w="564" h="217" fill="none" extrusionOk="0">
                  <a:moveTo>
                    <a:pt x="563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563" y="217"/>
                  </a:lnTo>
                  <a:lnTo>
                    <a:pt x="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9271;p75">
              <a:extLst>
                <a:ext uri="{FF2B5EF4-FFF2-40B4-BE49-F238E27FC236}">
                  <a16:creationId xmlns="" xmlns:a16="http://schemas.microsoft.com/office/drawing/2014/main" id="{AC45C62B-6618-472E-814D-77D073F557FB}"/>
                </a:ext>
              </a:extLst>
            </p:cNvPr>
            <p:cNvSpPr/>
            <p:nvPr/>
          </p:nvSpPr>
          <p:spPr>
            <a:xfrm>
              <a:off x="1378178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extrusionOk="0">
                  <a:moveTo>
                    <a:pt x="87" y="0"/>
                  </a:moveTo>
                  <a:lnTo>
                    <a:pt x="0" y="174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9272;p75">
              <a:extLst>
                <a:ext uri="{FF2B5EF4-FFF2-40B4-BE49-F238E27FC236}">
                  <a16:creationId xmlns="" xmlns:a16="http://schemas.microsoft.com/office/drawing/2014/main" id="{A435DF60-D695-4D70-8645-01EF00FA67CE}"/>
                </a:ext>
              </a:extLst>
            </p:cNvPr>
            <p:cNvSpPr/>
            <p:nvPr/>
          </p:nvSpPr>
          <p:spPr>
            <a:xfrm>
              <a:off x="1378178" y="2480597"/>
              <a:ext cx="7009" cy="5848"/>
            </a:xfrm>
            <a:custGeom>
              <a:avLst/>
              <a:gdLst/>
              <a:ahLst/>
              <a:cxnLst/>
              <a:rect l="l" t="t" r="r" b="b"/>
              <a:pathLst>
                <a:path w="260" h="217" fill="none" extrusionOk="0">
                  <a:moveTo>
                    <a:pt x="260" y="0"/>
                  </a:moveTo>
                  <a:lnTo>
                    <a:pt x="87" y="0"/>
                  </a:lnTo>
                  <a:lnTo>
                    <a:pt x="0" y="174"/>
                  </a:lnTo>
                  <a:lnTo>
                    <a:pt x="0" y="217"/>
                  </a:lnTo>
                  <a:lnTo>
                    <a:pt x="260" y="217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9273;p75">
              <a:extLst>
                <a:ext uri="{FF2B5EF4-FFF2-40B4-BE49-F238E27FC236}">
                  <a16:creationId xmlns="" xmlns:a16="http://schemas.microsoft.com/office/drawing/2014/main" id="{DAA4CB8B-A8CF-43E8-8859-3C5D183DEA67}"/>
                </a:ext>
              </a:extLst>
            </p:cNvPr>
            <p:cNvSpPr/>
            <p:nvPr/>
          </p:nvSpPr>
          <p:spPr>
            <a:xfrm>
              <a:off x="1388664" y="24549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9274;p75">
              <a:extLst>
                <a:ext uri="{FF2B5EF4-FFF2-40B4-BE49-F238E27FC236}">
                  <a16:creationId xmlns="" xmlns:a16="http://schemas.microsoft.com/office/drawing/2014/main" id="{DFC345AE-EFC5-438A-83C8-BEE476D27D04}"/>
                </a:ext>
              </a:extLst>
            </p:cNvPr>
            <p:cNvSpPr/>
            <p:nvPr/>
          </p:nvSpPr>
          <p:spPr>
            <a:xfrm>
              <a:off x="1388664" y="24549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9275;p75">
              <a:extLst>
                <a:ext uri="{FF2B5EF4-FFF2-40B4-BE49-F238E27FC236}">
                  <a16:creationId xmlns="" xmlns:a16="http://schemas.microsoft.com/office/drawing/2014/main" id="{40957EBD-4BE9-46BB-8807-4A53A2EC5A59}"/>
                </a:ext>
              </a:extLst>
            </p:cNvPr>
            <p:cNvSpPr/>
            <p:nvPr/>
          </p:nvSpPr>
          <p:spPr>
            <a:xfrm>
              <a:off x="1388664" y="2443248"/>
              <a:ext cx="4691" cy="11695"/>
            </a:xfrm>
            <a:custGeom>
              <a:avLst/>
              <a:gdLst/>
              <a:ahLst/>
              <a:cxnLst/>
              <a:rect l="l" t="t" r="r" b="b"/>
              <a:pathLst>
                <a:path w="174" h="434" extrusionOk="0">
                  <a:moveTo>
                    <a:pt x="174" y="1"/>
                  </a:moveTo>
                  <a:lnTo>
                    <a:pt x="174" y="1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9276;p75">
              <a:extLst>
                <a:ext uri="{FF2B5EF4-FFF2-40B4-BE49-F238E27FC236}">
                  <a16:creationId xmlns="" xmlns:a16="http://schemas.microsoft.com/office/drawing/2014/main" id="{3ACFE8F0-7D49-455E-BD61-5F84856BFA9B}"/>
                </a:ext>
              </a:extLst>
            </p:cNvPr>
            <p:cNvSpPr/>
            <p:nvPr/>
          </p:nvSpPr>
          <p:spPr>
            <a:xfrm>
              <a:off x="1388664" y="2443248"/>
              <a:ext cx="4691" cy="11695"/>
            </a:xfrm>
            <a:custGeom>
              <a:avLst/>
              <a:gdLst/>
              <a:ahLst/>
              <a:cxnLst/>
              <a:rect l="l" t="t" r="r" b="b"/>
              <a:pathLst>
                <a:path w="174" h="434" fill="none" extrusionOk="0">
                  <a:moveTo>
                    <a:pt x="174" y="1"/>
                  </a:moveTo>
                  <a:lnTo>
                    <a:pt x="174" y="1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9277;p75">
              <a:extLst>
                <a:ext uri="{FF2B5EF4-FFF2-40B4-BE49-F238E27FC236}">
                  <a16:creationId xmlns="" xmlns:a16="http://schemas.microsoft.com/office/drawing/2014/main" id="{CE046946-F31D-4FA7-9DCC-63E378458721}"/>
                </a:ext>
              </a:extLst>
            </p:cNvPr>
            <p:cNvSpPr/>
            <p:nvPr/>
          </p:nvSpPr>
          <p:spPr>
            <a:xfrm>
              <a:off x="1650152" y="2439744"/>
              <a:ext cx="4691" cy="14040"/>
            </a:xfrm>
            <a:custGeom>
              <a:avLst/>
              <a:gdLst/>
              <a:ahLst/>
              <a:cxnLst/>
              <a:rect l="l" t="t" r="r" b="b"/>
              <a:pathLst>
                <a:path w="174" h="52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74" y="520"/>
                  </a:lnTo>
                  <a:lnTo>
                    <a:pt x="174" y="5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9278;p75">
              <a:extLst>
                <a:ext uri="{FF2B5EF4-FFF2-40B4-BE49-F238E27FC236}">
                  <a16:creationId xmlns="" xmlns:a16="http://schemas.microsoft.com/office/drawing/2014/main" id="{A61732F2-B609-44B1-955D-176E6546C3E7}"/>
                </a:ext>
              </a:extLst>
            </p:cNvPr>
            <p:cNvSpPr/>
            <p:nvPr/>
          </p:nvSpPr>
          <p:spPr>
            <a:xfrm>
              <a:off x="1650152" y="2439744"/>
              <a:ext cx="4691" cy="14040"/>
            </a:xfrm>
            <a:custGeom>
              <a:avLst/>
              <a:gdLst/>
              <a:ahLst/>
              <a:cxnLst/>
              <a:rect l="l" t="t" r="r" b="b"/>
              <a:pathLst>
                <a:path w="174" h="5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74" y="520"/>
                  </a:lnTo>
                  <a:lnTo>
                    <a:pt x="174" y="5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9279;p75">
              <a:extLst>
                <a:ext uri="{FF2B5EF4-FFF2-40B4-BE49-F238E27FC236}">
                  <a16:creationId xmlns="" xmlns:a16="http://schemas.microsoft.com/office/drawing/2014/main" id="{6C2068C1-2E35-4163-9C26-19EF93ED6370}"/>
                </a:ext>
              </a:extLst>
            </p:cNvPr>
            <p:cNvSpPr/>
            <p:nvPr/>
          </p:nvSpPr>
          <p:spPr>
            <a:xfrm>
              <a:off x="1388664" y="2439744"/>
              <a:ext cx="266178" cy="15198"/>
            </a:xfrm>
            <a:custGeom>
              <a:avLst/>
              <a:gdLst/>
              <a:ahLst/>
              <a:cxnLst/>
              <a:rect l="l" t="t" r="r" b="b"/>
              <a:pathLst>
                <a:path w="9874" h="564" extrusionOk="0">
                  <a:moveTo>
                    <a:pt x="217" y="1"/>
                  </a:moveTo>
                  <a:lnTo>
                    <a:pt x="174" y="131"/>
                  </a:lnTo>
                  <a:lnTo>
                    <a:pt x="1" y="564"/>
                  </a:lnTo>
                  <a:lnTo>
                    <a:pt x="823" y="564"/>
                  </a:lnTo>
                  <a:lnTo>
                    <a:pt x="823" y="1"/>
                  </a:lnTo>
                  <a:close/>
                  <a:moveTo>
                    <a:pt x="1386" y="1"/>
                  </a:moveTo>
                  <a:lnTo>
                    <a:pt x="1386" y="564"/>
                  </a:lnTo>
                  <a:lnTo>
                    <a:pt x="2296" y="564"/>
                  </a:lnTo>
                  <a:lnTo>
                    <a:pt x="2296" y="1"/>
                  </a:lnTo>
                  <a:close/>
                  <a:moveTo>
                    <a:pt x="2556" y="1"/>
                  </a:moveTo>
                  <a:lnTo>
                    <a:pt x="2556" y="564"/>
                  </a:lnTo>
                  <a:lnTo>
                    <a:pt x="3465" y="564"/>
                  </a:lnTo>
                  <a:lnTo>
                    <a:pt x="3465" y="1"/>
                  </a:lnTo>
                  <a:close/>
                  <a:moveTo>
                    <a:pt x="4028" y="1"/>
                  </a:moveTo>
                  <a:lnTo>
                    <a:pt x="4028" y="564"/>
                  </a:lnTo>
                  <a:lnTo>
                    <a:pt x="4937" y="564"/>
                  </a:lnTo>
                  <a:lnTo>
                    <a:pt x="4937" y="1"/>
                  </a:lnTo>
                  <a:close/>
                  <a:moveTo>
                    <a:pt x="5197" y="1"/>
                  </a:moveTo>
                  <a:lnTo>
                    <a:pt x="5197" y="564"/>
                  </a:lnTo>
                  <a:lnTo>
                    <a:pt x="6150" y="564"/>
                  </a:lnTo>
                  <a:lnTo>
                    <a:pt x="6150" y="1"/>
                  </a:lnTo>
                  <a:close/>
                  <a:moveTo>
                    <a:pt x="6669" y="1"/>
                  </a:moveTo>
                  <a:lnTo>
                    <a:pt x="6669" y="564"/>
                  </a:lnTo>
                  <a:lnTo>
                    <a:pt x="7579" y="564"/>
                  </a:lnTo>
                  <a:lnTo>
                    <a:pt x="7579" y="1"/>
                  </a:lnTo>
                  <a:close/>
                  <a:moveTo>
                    <a:pt x="7838" y="1"/>
                  </a:moveTo>
                  <a:lnTo>
                    <a:pt x="7838" y="564"/>
                  </a:lnTo>
                  <a:lnTo>
                    <a:pt x="8748" y="564"/>
                  </a:lnTo>
                  <a:lnTo>
                    <a:pt x="8748" y="1"/>
                  </a:lnTo>
                  <a:close/>
                  <a:moveTo>
                    <a:pt x="9311" y="1"/>
                  </a:moveTo>
                  <a:lnTo>
                    <a:pt x="9311" y="564"/>
                  </a:lnTo>
                  <a:lnTo>
                    <a:pt x="9874" y="564"/>
                  </a:lnTo>
                  <a:lnTo>
                    <a:pt x="9874" y="520"/>
                  </a:lnTo>
                  <a:lnTo>
                    <a:pt x="970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9280;p75">
              <a:extLst>
                <a:ext uri="{FF2B5EF4-FFF2-40B4-BE49-F238E27FC236}">
                  <a16:creationId xmlns="" xmlns:a16="http://schemas.microsoft.com/office/drawing/2014/main" id="{B9CAADFD-4813-49C6-BDED-9B8F3AAB88AF}"/>
                </a:ext>
              </a:extLst>
            </p:cNvPr>
            <p:cNvSpPr/>
            <p:nvPr/>
          </p:nvSpPr>
          <p:spPr>
            <a:xfrm>
              <a:off x="1388664" y="2439744"/>
              <a:ext cx="22213" cy="15198"/>
            </a:xfrm>
            <a:custGeom>
              <a:avLst/>
              <a:gdLst/>
              <a:ahLst/>
              <a:cxnLst/>
              <a:rect l="l" t="t" r="r" b="b"/>
              <a:pathLst>
                <a:path w="824" h="564" fill="none" extrusionOk="0">
                  <a:moveTo>
                    <a:pt x="823" y="1"/>
                  </a:moveTo>
                  <a:lnTo>
                    <a:pt x="217" y="1"/>
                  </a:lnTo>
                  <a:lnTo>
                    <a:pt x="217" y="1"/>
                  </a:lnTo>
                  <a:lnTo>
                    <a:pt x="174" y="131"/>
                  </a:lnTo>
                  <a:lnTo>
                    <a:pt x="174" y="131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823" y="564"/>
                  </a:lnTo>
                  <a:lnTo>
                    <a:pt x="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9281;p75">
              <a:extLst>
                <a:ext uri="{FF2B5EF4-FFF2-40B4-BE49-F238E27FC236}">
                  <a16:creationId xmlns="" xmlns:a16="http://schemas.microsoft.com/office/drawing/2014/main" id="{E8E0F6F5-60DB-4B5D-8B67-863812A18E43}"/>
                </a:ext>
              </a:extLst>
            </p:cNvPr>
            <p:cNvSpPr/>
            <p:nvPr/>
          </p:nvSpPr>
          <p:spPr>
            <a:xfrm>
              <a:off x="1426027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9282;p75">
              <a:extLst>
                <a:ext uri="{FF2B5EF4-FFF2-40B4-BE49-F238E27FC236}">
                  <a16:creationId xmlns="" xmlns:a16="http://schemas.microsoft.com/office/drawing/2014/main" id="{04FBCF5D-C9D0-4A95-B29B-68BFC22D19E9}"/>
                </a:ext>
              </a:extLst>
            </p:cNvPr>
            <p:cNvSpPr/>
            <p:nvPr/>
          </p:nvSpPr>
          <p:spPr>
            <a:xfrm>
              <a:off x="1457541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9283;p75">
              <a:extLst>
                <a:ext uri="{FF2B5EF4-FFF2-40B4-BE49-F238E27FC236}">
                  <a16:creationId xmlns="" xmlns:a16="http://schemas.microsoft.com/office/drawing/2014/main" id="{431BD4B1-29E5-4524-9830-42A1327B31B8}"/>
                </a:ext>
              </a:extLst>
            </p:cNvPr>
            <p:cNvSpPr/>
            <p:nvPr/>
          </p:nvSpPr>
          <p:spPr>
            <a:xfrm>
              <a:off x="1497222" y="2439744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9284;p75">
              <a:extLst>
                <a:ext uri="{FF2B5EF4-FFF2-40B4-BE49-F238E27FC236}">
                  <a16:creationId xmlns="" xmlns:a16="http://schemas.microsoft.com/office/drawing/2014/main" id="{CD5F39E7-C470-44F6-869F-A9C9CB3E8B57}"/>
                </a:ext>
              </a:extLst>
            </p:cNvPr>
            <p:cNvSpPr/>
            <p:nvPr/>
          </p:nvSpPr>
          <p:spPr>
            <a:xfrm>
              <a:off x="1528735" y="2439744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954" y="564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9285;p75">
              <a:extLst>
                <a:ext uri="{FF2B5EF4-FFF2-40B4-BE49-F238E27FC236}">
                  <a16:creationId xmlns="" xmlns:a16="http://schemas.microsoft.com/office/drawing/2014/main" id="{4A6F810B-4443-4F41-B3FF-F02333713A52}"/>
                </a:ext>
              </a:extLst>
            </p:cNvPr>
            <p:cNvSpPr/>
            <p:nvPr/>
          </p:nvSpPr>
          <p:spPr>
            <a:xfrm>
              <a:off x="1568444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9286;p75">
              <a:extLst>
                <a:ext uri="{FF2B5EF4-FFF2-40B4-BE49-F238E27FC236}">
                  <a16:creationId xmlns="" xmlns:a16="http://schemas.microsoft.com/office/drawing/2014/main" id="{F2F7B5E6-0853-490F-92D4-832F0D69B886}"/>
                </a:ext>
              </a:extLst>
            </p:cNvPr>
            <p:cNvSpPr/>
            <p:nvPr/>
          </p:nvSpPr>
          <p:spPr>
            <a:xfrm>
              <a:off x="1599957" y="2439744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910" y="564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9287;p75">
              <a:extLst>
                <a:ext uri="{FF2B5EF4-FFF2-40B4-BE49-F238E27FC236}">
                  <a16:creationId xmlns="" xmlns:a16="http://schemas.microsoft.com/office/drawing/2014/main" id="{FA821B53-A713-4F77-BE72-82834328A042}"/>
                </a:ext>
              </a:extLst>
            </p:cNvPr>
            <p:cNvSpPr/>
            <p:nvPr/>
          </p:nvSpPr>
          <p:spPr>
            <a:xfrm>
              <a:off x="1639639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39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564"/>
                  </a:lnTo>
                  <a:lnTo>
                    <a:pt x="564" y="520"/>
                  </a:lnTo>
                  <a:lnTo>
                    <a:pt x="564" y="520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9288;p75">
              <a:extLst>
                <a:ext uri="{FF2B5EF4-FFF2-40B4-BE49-F238E27FC236}">
                  <a16:creationId xmlns="" xmlns:a16="http://schemas.microsoft.com/office/drawing/2014/main" id="{4C0A5AEE-2A05-46A6-A2C9-EB90AF115C00}"/>
                </a:ext>
              </a:extLst>
            </p:cNvPr>
            <p:cNvSpPr/>
            <p:nvPr/>
          </p:nvSpPr>
          <p:spPr>
            <a:xfrm>
              <a:off x="162446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9289;p75">
              <a:extLst>
                <a:ext uri="{FF2B5EF4-FFF2-40B4-BE49-F238E27FC236}">
                  <a16:creationId xmlns="" xmlns:a16="http://schemas.microsoft.com/office/drawing/2014/main" id="{F11F303B-2F98-468B-BC0F-B258D54092FD}"/>
                </a:ext>
              </a:extLst>
            </p:cNvPr>
            <p:cNvSpPr/>
            <p:nvPr/>
          </p:nvSpPr>
          <p:spPr>
            <a:xfrm>
              <a:off x="1624462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9290;p75">
              <a:extLst>
                <a:ext uri="{FF2B5EF4-FFF2-40B4-BE49-F238E27FC236}">
                  <a16:creationId xmlns="" xmlns:a16="http://schemas.microsoft.com/office/drawing/2014/main" id="{A3B9E132-F76C-4BF2-9BAC-13EFAAB7B63F}"/>
                </a:ext>
              </a:extLst>
            </p:cNvPr>
            <p:cNvSpPr/>
            <p:nvPr/>
          </p:nvSpPr>
          <p:spPr>
            <a:xfrm>
              <a:off x="1592948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9291;p75">
              <a:extLst>
                <a:ext uri="{FF2B5EF4-FFF2-40B4-BE49-F238E27FC236}">
                  <a16:creationId xmlns="" xmlns:a16="http://schemas.microsoft.com/office/drawing/2014/main" id="{342622AA-9D52-4346-9D03-AA48905CBAB2}"/>
                </a:ext>
              </a:extLst>
            </p:cNvPr>
            <p:cNvSpPr/>
            <p:nvPr/>
          </p:nvSpPr>
          <p:spPr>
            <a:xfrm>
              <a:off x="1592948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9292;p75">
              <a:extLst>
                <a:ext uri="{FF2B5EF4-FFF2-40B4-BE49-F238E27FC236}">
                  <a16:creationId xmlns="" xmlns:a16="http://schemas.microsoft.com/office/drawing/2014/main" id="{F1DCDA40-371E-4E99-8DCE-30C48B4B38BF}"/>
                </a:ext>
              </a:extLst>
            </p:cNvPr>
            <p:cNvSpPr/>
            <p:nvPr/>
          </p:nvSpPr>
          <p:spPr>
            <a:xfrm>
              <a:off x="1554426" y="2439744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9293;p75">
              <a:extLst>
                <a:ext uri="{FF2B5EF4-FFF2-40B4-BE49-F238E27FC236}">
                  <a16:creationId xmlns="" xmlns:a16="http://schemas.microsoft.com/office/drawing/2014/main" id="{323D1B8F-3AC8-4F25-B017-43EC85774FC7}"/>
                </a:ext>
              </a:extLst>
            </p:cNvPr>
            <p:cNvSpPr/>
            <p:nvPr/>
          </p:nvSpPr>
          <p:spPr>
            <a:xfrm>
              <a:off x="1554426" y="2439744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20" y="564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9294;p75">
              <a:extLst>
                <a:ext uri="{FF2B5EF4-FFF2-40B4-BE49-F238E27FC236}">
                  <a16:creationId xmlns="" xmlns:a16="http://schemas.microsoft.com/office/drawing/2014/main" id="{8BC6AA32-1A06-4CB3-B4DA-9F76D201C01F}"/>
                </a:ext>
              </a:extLst>
            </p:cNvPr>
            <p:cNvSpPr/>
            <p:nvPr/>
          </p:nvSpPr>
          <p:spPr>
            <a:xfrm>
              <a:off x="1521754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1"/>
                  </a:move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9295;p75">
              <a:extLst>
                <a:ext uri="{FF2B5EF4-FFF2-40B4-BE49-F238E27FC236}">
                  <a16:creationId xmlns="" xmlns:a16="http://schemas.microsoft.com/office/drawing/2014/main" id="{5796FE10-23D2-4C93-BC63-BF21C169EA78}"/>
                </a:ext>
              </a:extLst>
            </p:cNvPr>
            <p:cNvSpPr/>
            <p:nvPr/>
          </p:nvSpPr>
          <p:spPr>
            <a:xfrm>
              <a:off x="1521754" y="2439744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260" y="564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9296;p75">
              <a:extLst>
                <a:ext uri="{FF2B5EF4-FFF2-40B4-BE49-F238E27FC236}">
                  <a16:creationId xmlns="" xmlns:a16="http://schemas.microsoft.com/office/drawing/2014/main" id="{048B5ED7-005B-4906-9533-80EBB5D1E061}"/>
                </a:ext>
              </a:extLst>
            </p:cNvPr>
            <p:cNvSpPr/>
            <p:nvPr/>
          </p:nvSpPr>
          <p:spPr>
            <a:xfrm>
              <a:off x="148204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1"/>
                  </a:move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9297;p75">
              <a:extLst>
                <a:ext uri="{FF2B5EF4-FFF2-40B4-BE49-F238E27FC236}">
                  <a16:creationId xmlns="" xmlns:a16="http://schemas.microsoft.com/office/drawing/2014/main" id="{03B58884-2DA3-4187-B72E-009111251D42}"/>
                </a:ext>
              </a:extLst>
            </p:cNvPr>
            <p:cNvSpPr/>
            <p:nvPr/>
          </p:nvSpPr>
          <p:spPr>
            <a:xfrm>
              <a:off x="1482045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564" y="564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9298;p75">
              <a:extLst>
                <a:ext uri="{FF2B5EF4-FFF2-40B4-BE49-F238E27FC236}">
                  <a16:creationId xmlns="" xmlns:a16="http://schemas.microsoft.com/office/drawing/2014/main" id="{AA7E8533-C936-480F-8DA5-81465A36D977}"/>
                </a:ext>
              </a:extLst>
            </p:cNvPr>
            <p:cNvSpPr/>
            <p:nvPr/>
          </p:nvSpPr>
          <p:spPr>
            <a:xfrm>
              <a:off x="1450532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1"/>
                  </a:move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9299;p75">
              <a:extLst>
                <a:ext uri="{FF2B5EF4-FFF2-40B4-BE49-F238E27FC236}">
                  <a16:creationId xmlns="" xmlns:a16="http://schemas.microsoft.com/office/drawing/2014/main" id="{E5373743-3ED7-4D69-8D5F-CF47785D4692}"/>
                </a:ext>
              </a:extLst>
            </p:cNvPr>
            <p:cNvSpPr/>
            <p:nvPr/>
          </p:nvSpPr>
          <p:spPr>
            <a:xfrm>
              <a:off x="1450532" y="2439744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564"/>
                  </a:lnTo>
                  <a:lnTo>
                    <a:pt x="261" y="564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9300;p75">
              <a:extLst>
                <a:ext uri="{FF2B5EF4-FFF2-40B4-BE49-F238E27FC236}">
                  <a16:creationId xmlns="" xmlns:a16="http://schemas.microsoft.com/office/drawing/2014/main" id="{8C97D718-C381-4D75-AEE0-2C18BCF86A21}"/>
                </a:ext>
              </a:extLst>
            </p:cNvPr>
            <p:cNvSpPr/>
            <p:nvPr/>
          </p:nvSpPr>
          <p:spPr>
            <a:xfrm>
              <a:off x="1410850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1"/>
                  </a:move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9301;p75">
              <a:extLst>
                <a:ext uri="{FF2B5EF4-FFF2-40B4-BE49-F238E27FC236}">
                  <a16:creationId xmlns="" xmlns:a16="http://schemas.microsoft.com/office/drawing/2014/main" id="{D22FB5CA-6E2A-4C1B-8C35-31FE5674B9B7}"/>
                </a:ext>
              </a:extLst>
            </p:cNvPr>
            <p:cNvSpPr/>
            <p:nvPr/>
          </p:nvSpPr>
          <p:spPr>
            <a:xfrm>
              <a:off x="1410850" y="2439744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564"/>
                  </a:lnTo>
                  <a:lnTo>
                    <a:pt x="563" y="564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9302;p75">
              <a:extLst>
                <a:ext uri="{FF2B5EF4-FFF2-40B4-BE49-F238E27FC236}">
                  <a16:creationId xmlns="" xmlns:a16="http://schemas.microsoft.com/office/drawing/2014/main" id="{BC16C328-CEF2-42B0-B314-39E89011D241}"/>
                </a:ext>
              </a:extLst>
            </p:cNvPr>
            <p:cNvSpPr/>
            <p:nvPr/>
          </p:nvSpPr>
          <p:spPr>
            <a:xfrm>
              <a:off x="1636134" y="2408243"/>
              <a:ext cx="3531" cy="7033"/>
            </a:xfrm>
            <a:custGeom>
              <a:avLst/>
              <a:gdLst/>
              <a:ahLst/>
              <a:cxnLst/>
              <a:rect l="l" t="t" r="r" b="b"/>
              <a:pathLst>
                <a:path w="131" h="261" extrusionOk="0">
                  <a:moveTo>
                    <a:pt x="87" y="217"/>
                  </a:moveTo>
                  <a:lnTo>
                    <a:pt x="87" y="217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131" y="261"/>
                  </a:lnTo>
                  <a:lnTo>
                    <a:pt x="87" y="2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B8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9303;p75">
              <a:extLst>
                <a:ext uri="{FF2B5EF4-FFF2-40B4-BE49-F238E27FC236}">
                  <a16:creationId xmlns="" xmlns:a16="http://schemas.microsoft.com/office/drawing/2014/main" id="{79770B29-2D5D-47E0-B8A6-8673BF08ECE0}"/>
                </a:ext>
              </a:extLst>
            </p:cNvPr>
            <p:cNvSpPr/>
            <p:nvPr/>
          </p:nvSpPr>
          <p:spPr>
            <a:xfrm>
              <a:off x="1638479" y="2414090"/>
              <a:ext cx="1186" cy="1186"/>
            </a:xfrm>
            <a:custGeom>
              <a:avLst/>
              <a:gdLst/>
              <a:ahLst/>
              <a:cxnLst/>
              <a:rect l="l" t="t" r="r" b="b"/>
              <a:pathLst>
                <a:path w="44" h="4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9304;p75">
              <a:extLst>
                <a:ext uri="{FF2B5EF4-FFF2-40B4-BE49-F238E27FC236}">
                  <a16:creationId xmlns="" xmlns:a16="http://schemas.microsoft.com/office/drawing/2014/main" id="{9D12DCBF-833B-4707-93F0-FAECBB902303}"/>
                </a:ext>
              </a:extLst>
            </p:cNvPr>
            <p:cNvSpPr/>
            <p:nvPr/>
          </p:nvSpPr>
          <p:spPr>
            <a:xfrm>
              <a:off x="1636134" y="2408243"/>
              <a:ext cx="1213" cy="2371"/>
            </a:xfrm>
            <a:custGeom>
              <a:avLst/>
              <a:gdLst/>
              <a:ahLst/>
              <a:cxnLst/>
              <a:rect l="l" t="t" r="r" b="b"/>
              <a:pathLst>
                <a:path w="45" h="8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9305;p75">
              <a:extLst>
                <a:ext uri="{FF2B5EF4-FFF2-40B4-BE49-F238E27FC236}">
                  <a16:creationId xmlns="" xmlns:a16="http://schemas.microsoft.com/office/drawing/2014/main" id="{AFC5B23F-0162-4EC5-AFE3-670F3CB0BAA9}"/>
                </a:ext>
              </a:extLst>
            </p:cNvPr>
            <p:cNvSpPr/>
            <p:nvPr/>
          </p:nvSpPr>
          <p:spPr>
            <a:xfrm>
              <a:off x="1405001" y="2408243"/>
              <a:ext cx="234665" cy="7033"/>
            </a:xfrm>
            <a:custGeom>
              <a:avLst/>
              <a:gdLst/>
              <a:ahLst/>
              <a:cxnLst/>
              <a:rect l="l" t="t" r="r" b="b"/>
              <a:pathLst>
                <a:path w="8705" h="261" extrusionOk="0">
                  <a:moveTo>
                    <a:pt x="131" y="1"/>
                  </a:move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  <a:close/>
                  <a:moveTo>
                    <a:pt x="780" y="1"/>
                  </a:moveTo>
                  <a:lnTo>
                    <a:pt x="780" y="261"/>
                  </a:lnTo>
                  <a:lnTo>
                    <a:pt x="1690" y="261"/>
                  </a:lnTo>
                  <a:lnTo>
                    <a:pt x="1690" y="1"/>
                  </a:lnTo>
                  <a:close/>
                  <a:moveTo>
                    <a:pt x="1950" y="1"/>
                  </a:moveTo>
                  <a:lnTo>
                    <a:pt x="1950" y="261"/>
                  </a:lnTo>
                  <a:lnTo>
                    <a:pt x="2859" y="261"/>
                  </a:lnTo>
                  <a:lnTo>
                    <a:pt x="2859" y="1"/>
                  </a:lnTo>
                  <a:close/>
                  <a:moveTo>
                    <a:pt x="3422" y="1"/>
                  </a:moveTo>
                  <a:lnTo>
                    <a:pt x="3422" y="261"/>
                  </a:lnTo>
                  <a:lnTo>
                    <a:pt x="4331" y="261"/>
                  </a:lnTo>
                  <a:lnTo>
                    <a:pt x="4331" y="1"/>
                  </a:lnTo>
                  <a:close/>
                  <a:moveTo>
                    <a:pt x="4591" y="1"/>
                  </a:moveTo>
                  <a:lnTo>
                    <a:pt x="4591" y="261"/>
                  </a:lnTo>
                  <a:lnTo>
                    <a:pt x="5544" y="261"/>
                  </a:lnTo>
                  <a:lnTo>
                    <a:pt x="5544" y="1"/>
                  </a:lnTo>
                  <a:close/>
                  <a:moveTo>
                    <a:pt x="6063" y="1"/>
                  </a:moveTo>
                  <a:lnTo>
                    <a:pt x="6063" y="261"/>
                  </a:lnTo>
                  <a:lnTo>
                    <a:pt x="6973" y="261"/>
                  </a:lnTo>
                  <a:lnTo>
                    <a:pt x="6973" y="1"/>
                  </a:lnTo>
                  <a:close/>
                  <a:moveTo>
                    <a:pt x="7232" y="1"/>
                  </a:moveTo>
                  <a:lnTo>
                    <a:pt x="7232" y="261"/>
                  </a:lnTo>
                  <a:lnTo>
                    <a:pt x="8142" y="261"/>
                  </a:lnTo>
                  <a:lnTo>
                    <a:pt x="8142" y="1"/>
                  </a:lnTo>
                  <a:close/>
                  <a:moveTo>
                    <a:pt x="8531" y="1"/>
                  </a:moveTo>
                  <a:lnTo>
                    <a:pt x="8531" y="44"/>
                  </a:lnTo>
                  <a:lnTo>
                    <a:pt x="8661" y="261"/>
                  </a:lnTo>
                  <a:lnTo>
                    <a:pt x="8705" y="261"/>
                  </a:lnTo>
                  <a:lnTo>
                    <a:pt x="8661" y="217"/>
                  </a:lnTo>
                  <a:lnTo>
                    <a:pt x="8618" y="87"/>
                  </a:lnTo>
                  <a:lnTo>
                    <a:pt x="8575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9306;p75">
              <a:extLst>
                <a:ext uri="{FF2B5EF4-FFF2-40B4-BE49-F238E27FC236}">
                  <a16:creationId xmlns="" xmlns:a16="http://schemas.microsoft.com/office/drawing/2014/main" id="{910817CF-CC5A-410A-96F2-EACDA12B7E9E}"/>
                </a:ext>
              </a:extLst>
            </p:cNvPr>
            <p:cNvSpPr/>
            <p:nvPr/>
          </p:nvSpPr>
          <p:spPr>
            <a:xfrm>
              <a:off x="1405001" y="2408243"/>
              <a:ext cx="5877" cy="7033"/>
            </a:xfrm>
            <a:custGeom>
              <a:avLst/>
              <a:gdLst/>
              <a:ahLst/>
              <a:cxnLst/>
              <a:rect l="l" t="t" r="r" b="b"/>
              <a:pathLst>
                <a:path w="218" h="261" fill="none" extrusionOk="0">
                  <a:moveTo>
                    <a:pt x="217" y="1"/>
                  </a:moveTo>
                  <a:lnTo>
                    <a:pt x="131" y="1"/>
                  </a:lnTo>
                  <a:lnTo>
                    <a:pt x="131" y="1"/>
                  </a:lnTo>
                  <a:lnTo>
                    <a:pt x="1" y="261"/>
                  </a:lnTo>
                  <a:lnTo>
                    <a:pt x="217" y="261"/>
                  </a:lnTo>
                  <a:lnTo>
                    <a:pt x="2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9307;p75">
              <a:extLst>
                <a:ext uri="{FF2B5EF4-FFF2-40B4-BE49-F238E27FC236}">
                  <a16:creationId xmlns="" xmlns:a16="http://schemas.microsoft.com/office/drawing/2014/main" id="{B1655F6D-F489-4E08-A3E0-705E2333012C}"/>
                </a:ext>
              </a:extLst>
            </p:cNvPr>
            <p:cNvSpPr/>
            <p:nvPr/>
          </p:nvSpPr>
          <p:spPr>
            <a:xfrm>
              <a:off x="1426027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9308;p75">
              <a:extLst>
                <a:ext uri="{FF2B5EF4-FFF2-40B4-BE49-F238E27FC236}">
                  <a16:creationId xmlns="" xmlns:a16="http://schemas.microsoft.com/office/drawing/2014/main" id="{7265A65D-BCB7-4219-9FA4-B15DC428A1BA}"/>
                </a:ext>
              </a:extLst>
            </p:cNvPr>
            <p:cNvSpPr/>
            <p:nvPr/>
          </p:nvSpPr>
          <p:spPr>
            <a:xfrm>
              <a:off x="1457541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9309;p75">
              <a:extLst>
                <a:ext uri="{FF2B5EF4-FFF2-40B4-BE49-F238E27FC236}">
                  <a16:creationId xmlns="" xmlns:a16="http://schemas.microsoft.com/office/drawing/2014/main" id="{3825EDF0-3407-42B1-9D05-6CE48646076F}"/>
                </a:ext>
              </a:extLst>
            </p:cNvPr>
            <p:cNvSpPr/>
            <p:nvPr/>
          </p:nvSpPr>
          <p:spPr>
            <a:xfrm>
              <a:off x="1497222" y="2408243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9310;p75">
              <a:extLst>
                <a:ext uri="{FF2B5EF4-FFF2-40B4-BE49-F238E27FC236}">
                  <a16:creationId xmlns="" xmlns:a16="http://schemas.microsoft.com/office/drawing/2014/main" id="{C35CEA40-5C6D-4A4D-8E39-166F853657B9}"/>
                </a:ext>
              </a:extLst>
            </p:cNvPr>
            <p:cNvSpPr/>
            <p:nvPr/>
          </p:nvSpPr>
          <p:spPr>
            <a:xfrm>
              <a:off x="1528735" y="2408243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954" y="261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9311;p75">
              <a:extLst>
                <a:ext uri="{FF2B5EF4-FFF2-40B4-BE49-F238E27FC236}">
                  <a16:creationId xmlns="" xmlns:a16="http://schemas.microsoft.com/office/drawing/2014/main" id="{2B91549C-9218-46A3-9208-E4A4D2A0B2A2}"/>
                </a:ext>
              </a:extLst>
            </p:cNvPr>
            <p:cNvSpPr/>
            <p:nvPr/>
          </p:nvSpPr>
          <p:spPr>
            <a:xfrm>
              <a:off x="1568444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9312;p75">
              <a:extLst>
                <a:ext uri="{FF2B5EF4-FFF2-40B4-BE49-F238E27FC236}">
                  <a16:creationId xmlns="" xmlns:a16="http://schemas.microsoft.com/office/drawing/2014/main" id="{30D79695-B2E0-411D-99D1-7735DBC367CF}"/>
                </a:ext>
              </a:extLst>
            </p:cNvPr>
            <p:cNvSpPr/>
            <p:nvPr/>
          </p:nvSpPr>
          <p:spPr>
            <a:xfrm>
              <a:off x="1599957" y="2408243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910" y="261"/>
                  </a:lnTo>
                  <a:lnTo>
                    <a:pt x="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9313;p75">
              <a:extLst>
                <a:ext uri="{FF2B5EF4-FFF2-40B4-BE49-F238E27FC236}">
                  <a16:creationId xmlns="" xmlns:a16="http://schemas.microsoft.com/office/drawing/2014/main" id="{B3DBF2F8-6CD4-44A6-9D5D-9B71711ADCC9}"/>
                </a:ext>
              </a:extLst>
            </p:cNvPr>
            <p:cNvSpPr/>
            <p:nvPr/>
          </p:nvSpPr>
          <p:spPr>
            <a:xfrm>
              <a:off x="1634975" y="2408243"/>
              <a:ext cx="4691" cy="7033"/>
            </a:xfrm>
            <a:custGeom>
              <a:avLst/>
              <a:gdLst/>
              <a:ahLst/>
              <a:cxnLst/>
              <a:rect l="l" t="t" r="r" b="b"/>
              <a:pathLst>
                <a:path w="174" h="261" fill="none" extrusionOk="0">
                  <a:moveTo>
                    <a:pt x="44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30" y="261"/>
                  </a:lnTo>
                  <a:lnTo>
                    <a:pt x="174" y="261"/>
                  </a:lnTo>
                  <a:lnTo>
                    <a:pt x="174" y="261"/>
                  </a:lnTo>
                  <a:lnTo>
                    <a:pt x="130" y="217"/>
                  </a:lnTo>
                  <a:lnTo>
                    <a:pt x="130" y="21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44" y="1"/>
                  </a:lnTo>
                  <a:lnTo>
                    <a:pt x="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9314;p75">
              <a:extLst>
                <a:ext uri="{FF2B5EF4-FFF2-40B4-BE49-F238E27FC236}">
                  <a16:creationId xmlns="" xmlns:a16="http://schemas.microsoft.com/office/drawing/2014/main" id="{EFB7EE87-D169-42A4-9CA5-4529D9835E26}"/>
                </a:ext>
              </a:extLst>
            </p:cNvPr>
            <p:cNvSpPr/>
            <p:nvPr/>
          </p:nvSpPr>
          <p:spPr>
            <a:xfrm>
              <a:off x="1624462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390" y="4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9315;p75">
              <a:extLst>
                <a:ext uri="{FF2B5EF4-FFF2-40B4-BE49-F238E27FC236}">
                  <a16:creationId xmlns="" xmlns:a16="http://schemas.microsoft.com/office/drawing/2014/main" id="{383654E3-14EF-448E-9D23-D0239248AE6E}"/>
                </a:ext>
              </a:extLst>
            </p:cNvPr>
            <p:cNvSpPr/>
            <p:nvPr/>
          </p:nvSpPr>
          <p:spPr>
            <a:xfrm>
              <a:off x="1624462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39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261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9316;p75">
              <a:extLst>
                <a:ext uri="{FF2B5EF4-FFF2-40B4-BE49-F238E27FC236}">
                  <a16:creationId xmlns="" xmlns:a16="http://schemas.microsoft.com/office/drawing/2014/main" id="{0CE7178D-8F32-4722-AFF2-8200BBFF8060}"/>
                </a:ext>
              </a:extLst>
            </p:cNvPr>
            <p:cNvSpPr/>
            <p:nvPr/>
          </p:nvSpPr>
          <p:spPr>
            <a:xfrm>
              <a:off x="1592948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9317;p75">
              <a:extLst>
                <a:ext uri="{FF2B5EF4-FFF2-40B4-BE49-F238E27FC236}">
                  <a16:creationId xmlns="" xmlns:a16="http://schemas.microsoft.com/office/drawing/2014/main" id="{F4D549D8-D61F-4E37-837B-A4C5E042EA0D}"/>
                </a:ext>
              </a:extLst>
            </p:cNvPr>
            <p:cNvSpPr/>
            <p:nvPr/>
          </p:nvSpPr>
          <p:spPr>
            <a:xfrm>
              <a:off x="1592948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9318;p75">
              <a:extLst>
                <a:ext uri="{FF2B5EF4-FFF2-40B4-BE49-F238E27FC236}">
                  <a16:creationId xmlns="" xmlns:a16="http://schemas.microsoft.com/office/drawing/2014/main" id="{63813B4D-2E14-472C-8397-A3A35B7688DB}"/>
                </a:ext>
              </a:extLst>
            </p:cNvPr>
            <p:cNvSpPr/>
            <p:nvPr/>
          </p:nvSpPr>
          <p:spPr>
            <a:xfrm>
              <a:off x="1554426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9319;p75">
              <a:extLst>
                <a:ext uri="{FF2B5EF4-FFF2-40B4-BE49-F238E27FC236}">
                  <a16:creationId xmlns="" xmlns:a16="http://schemas.microsoft.com/office/drawing/2014/main" id="{727D2158-5726-4C3B-9FE6-63156B91E3D0}"/>
                </a:ext>
              </a:extLst>
            </p:cNvPr>
            <p:cNvSpPr/>
            <p:nvPr/>
          </p:nvSpPr>
          <p:spPr>
            <a:xfrm>
              <a:off x="1554426" y="2408243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20" y="26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9320;p75">
              <a:extLst>
                <a:ext uri="{FF2B5EF4-FFF2-40B4-BE49-F238E27FC236}">
                  <a16:creationId xmlns="" xmlns:a16="http://schemas.microsoft.com/office/drawing/2014/main" id="{BF657D33-EE3B-4F1E-8361-4C6CC93EF3F6}"/>
                </a:ext>
              </a:extLst>
            </p:cNvPr>
            <p:cNvSpPr/>
            <p:nvPr/>
          </p:nvSpPr>
          <p:spPr>
            <a:xfrm>
              <a:off x="1521754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1"/>
                  </a:move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9321;p75">
              <a:extLst>
                <a:ext uri="{FF2B5EF4-FFF2-40B4-BE49-F238E27FC236}">
                  <a16:creationId xmlns="" xmlns:a16="http://schemas.microsoft.com/office/drawing/2014/main" id="{715DFE20-599D-42C3-93B7-9560C3B30130}"/>
                </a:ext>
              </a:extLst>
            </p:cNvPr>
            <p:cNvSpPr/>
            <p:nvPr/>
          </p:nvSpPr>
          <p:spPr>
            <a:xfrm>
              <a:off x="1521754" y="2408243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260" y="261"/>
                  </a:lnTo>
                  <a:lnTo>
                    <a:pt x="2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9322;p75">
              <a:extLst>
                <a:ext uri="{FF2B5EF4-FFF2-40B4-BE49-F238E27FC236}">
                  <a16:creationId xmlns="" xmlns:a16="http://schemas.microsoft.com/office/drawing/2014/main" id="{B6551DCB-9ABC-4E6B-9C09-D389F937320E}"/>
                </a:ext>
              </a:extLst>
            </p:cNvPr>
            <p:cNvSpPr/>
            <p:nvPr/>
          </p:nvSpPr>
          <p:spPr>
            <a:xfrm>
              <a:off x="148204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1"/>
                  </a:move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9323;p75">
              <a:extLst>
                <a:ext uri="{FF2B5EF4-FFF2-40B4-BE49-F238E27FC236}">
                  <a16:creationId xmlns="" xmlns:a16="http://schemas.microsoft.com/office/drawing/2014/main" id="{08B65AC9-2514-4BAB-B18F-0F28C1939504}"/>
                </a:ext>
              </a:extLst>
            </p:cNvPr>
            <p:cNvSpPr/>
            <p:nvPr/>
          </p:nvSpPr>
          <p:spPr>
            <a:xfrm>
              <a:off x="1482045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564" y="261"/>
                  </a:lnTo>
                  <a:lnTo>
                    <a:pt x="5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9324;p75">
              <a:extLst>
                <a:ext uri="{FF2B5EF4-FFF2-40B4-BE49-F238E27FC236}">
                  <a16:creationId xmlns="" xmlns:a16="http://schemas.microsoft.com/office/drawing/2014/main" id="{EC9D81DD-F466-4835-B6C9-6632903FF535}"/>
                </a:ext>
              </a:extLst>
            </p:cNvPr>
            <p:cNvSpPr/>
            <p:nvPr/>
          </p:nvSpPr>
          <p:spPr>
            <a:xfrm>
              <a:off x="145053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" y="1"/>
                  </a:move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9325;p75">
              <a:extLst>
                <a:ext uri="{FF2B5EF4-FFF2-40B4-BE49-F238E27FC236}">
                  <a16:creationId xmlns="" xmlns:a16="http://schemas.microsoft.com/office/drawing/2014/main" id="{F8C81B21-2F34-4349-8578-276C43783076}"/>
                </a:ext>
              </a:extLst>
            </p:cNvPr>
            <p:cNvSpPr/>
            <p:nvPr/>
          </p:nvSpPr>
          <p:spPr>
            <a:xfrm>
              <a:off x="1450532" y="2408243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261"/>
                  </a:lnTo>
                  <a:lnTo>
                    <a:pt x="261" y="261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9326;p75">
              <a:extLst>
                <a:ext uri="{FF2B5EF4-FFF2-40B4-BE49-F238E27FC236}">
                  <a16:creationId xmlns="" xmlns:a16="http://schemas.microsoft.com/office/drawing/2014/main" id="{BCC55DAC-6047-47F9-AA08-D3C357307FCE}"/>
                </a:ext>
              </a:extLst>
            </p:cNvPr>
            <p:cNvSpPr/>
            <p:nvPr/>
          </p:nvSpPr>
          <p:spPr>
            <a:xfrm>
              <a:off x="1410850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0" y="1"/>
                  </a:move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9327;p75">
              <a:extLst>
                <a:ext uri="{FF2B5EF4-FFF2-40B4-BE49-F238E27FC236}">
                  <a16:creationId xmlns="" xmlns:a16="http://schemas.microsoft.com/office/drawing/2014/main" id="{7D2F33D4-5AD6-4137-BE49-46C23AC4BCAA}"/>
                </a:ext>
              </a:extLst>
            </p:cNvPr>
            <p:cNvSpPr/>
            <p:nvPr/>
          </p:nvSpPr>
          <p:spPr>
            <a:xfrm>
              <a:off x="1410850" y="2408243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3" y="1"/>
                  </a:moveTo>
                  <a:lnTo>
                    <a:pt x="0" y="1"/>
                  </a:lnTo>
                  <a:lnTo>
                    <a:pt x="0" y="261"/>
                  </a:lnTo>
                  <a:lnTo>
                    <a:pt x="563" y="261"/>
                  </a:lnTo>
                  <a:lnTo>
                    <a:pt x="5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9328;p75">
              <a:extLst>
                <a:ext uri="{FF2B5EF4-FFF2-40B4-BE49-F238E27FC236}">
                  <a16:creationId xmlns="" xmlns:a16="http://schemas.microsoft.com/office/drawing/2014/main" id="{F252F491-5111-43FD-9E0C-57734FC6DA2D}"/>
                </a:ext>
              </a:extLst>
            </p:cNvPr>
            <p:cNvSpPr/>
            <p:nvPr/>
          </p:nvSpPr>
          <p:spPr>
            <a:xfrm>
              <a:off x="1426027" y="2368576"/>
              <a:ext cx="196143" cy="15198"/>
            </a:xfrm>
            <a:custGeom>
              <a:avLst/>
              <a:gdLst/>
              <a:ahLst/>
              <a:cxnLst/>
              <a:rect l="l" t="t" r="r" b="b"/>
              <a:pathLst>
                <a:path w="7276" h="564" extrusionOk="0">
                  <a:moveTo>
                    <a:pt x="130" y="0"/>
                  </a:moveTo>
                  <a:lnTo>
                    <a:pt x="0" y="217"/>
                  </a:lnTo>
                  <a:lnTo>
                    <a:pt x="0" y="26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  <a:close/>
                  <a:moveTo>
                    <a:pt x="1170" y="0"/>
                  </a:moveTo>
                  <a:lnTo>
                    <a:pt x="1170" y="563"/>
                  </a:lnTo>
                  <a:lnTo>
                    <a:pt x="2079" y="563"/>
                  </a:lnTo>
                  <a:lnTo>
                    <a:pt x="2079" y="0"/>
                  </a:lnTo>
                  <a:close/>
                  <a:moveTo>
                    <a:pt x="2642" y="0"/>
                  </a:moveTo>
                  <a:lnTo>
                    <a:pt x="2642" y="563"/>
                  </a:lnTo>
                  <a:lnTo>
                    <a:pt x="3551" y="563"/>
                  </a:lnTo>
                  <a:lnTo>
                    <a:pt x="3551" y="0"/>
                  </a:lnTo>
                  <a:close/>
                  <a:moveTo>
                    <a:pt x="3811" y="0"/>
                  </a:moveTo>
                  <a:lnTo>
                    <a:pt x="3811" y="563"/>
                  </a:lnTo>
                  <a:lnTo>
                    <a:pt x="4764" y="563"/>
                  </a:lnTo>
                  <a:lnTo>
                    <a:pt x="4764" y="0"/>
                  </a:lnTo>
                  <a:close/>
                  <a:moveTo>
                    <a:pt x="5283" y="0"/>
                  </a:moveTo>
                  <a:lnTo>
                    <a:pt x="5283" y="563"/>
                  </a:lnTo>
                  <a:lnTo>
                    <a:pt x="6193" y="563"/>
                  </a:lnTo>
                  <a:lnTo>
                    <a:pt x="6193" y="0"/>
                  </a:lnTo>
                  <a:close/>
                  <a:moveTo>
                    <a:pt x="6452" y="0"/>
                  </a:moveTo>
                  <a:lnTo>
                    <a:pt x="6452" y="563"/>
                  </a:lnTo>
                  <a:lnTo>
                    <a:pt x="7275" y="563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9329;p75">
              <a:extLst>
                <a:ext uri="{FF2B5EF4-FFF2-40B4-BE49-F238E27FC236}">
                  <a16:creationId xmlns="" xmlns:a16="http://schemas.microsoft.com/office/drawing/2014/main" id="{7B0BF93D-3F9E-44B9-8018-0BDF25859397}"/>
                </a:ext>
              </a:extLst>
            </p:cNvPr>
            <p:cNvSpPr/>
            <p:nvPr/>
          </p:nvSpPr>
          <p:spPr>
            <a:xfrm>
              <a:off x="1426027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30" y="0"/>
                  </a:lnTo>
                  <a:lnTo>
                    <a:pt x="130" y="0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6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9330;p75">
              <a:extLst>
                <a:ext uri="{FF2B5EF4-FFF2-40B4-BE49-F238E27FC236}">
                  <a16:creationId xmlns="" xmlns:a16="http://schemas.microsoft.com/office/drawing/2014/main" id="{8DC0129D-168A-4DE3-BC2B-4BF8E8E558B4}"/>
                </a:ext>
              </a:extLst>
            </p:cNvPr>
            <p:cNvSpPr/>
            <p:nvPr/>
          </p:nvSpPr>
          <p:spPr>
            <a:xfrm>
              <a:off x="1457541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9331;p75">
              <a:extLst>
                <a:ext uri="{FF2B5EF4-FFF2-40B4-BE49-F238E27FC236}">
                  <a16:creationId xmlns="" xmlns:a16="http://schemas.microsoft.com/office/drawing/2014/main" id="{F87EB306-44D7-45F0-BB7F-FC6295D15495}"/>
                </a:ext>
              </a:extLst>
            </p:cNvPr>
            <p:cNvSpPr/>
            <p:nvPr/>
          </p:nvSpPr>
          <p:spPr>
            <a:xfrm>
              <a:off x="1497222" y="2368576"/>
              <a:ext cx="24558" cy="15198"/>
            </a:xfrm>
            <a:custGeom>
              <a:avLst/>
              <a:gdLst/>
              <a:ahLst/>
              <a:cxnLst/>
              <a:rect l="l" t="t" r="r" b="b"/>
              <a:pathLst>
                <a:path w="911" h="564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9332;p75">
              <a:extLst>
                <a:ext uri="{FF2B5EF4-FFF2-40B4-BE49-F238E27FC236}">
                  <a16:creationId xmlns="" xmlns:a16="http://schemas.microsoft.com/office/drawing/2014/main" id="{37B5AFE3-C81F-4BD5-BACC-9ABE05FB0B60}"/>
                </a:ext>
              </a:extLst>
            </p:cNvPr>
            <p:cNvSpPr/>
            <p:nvPr/>
          </p:nvSpPr>
          <p:spPr>
            <a:xfrm>
              <a:off x="1528735" y="2368576"/>
              <a:ext cx="25717" cy="15198"/>
            </a:xfrm>
            <a:custGeom>
              <a:avLst/>
              <a:gdLst/>
              <a:ahLst/>
              <a:cxnLst/>
              <a:rect l="l" t="t" r="r" b="b"/>
              <a:pathLst>
                <a:path w="954" h="564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954" y="563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9333;p75">
              <a:extLst>
                <a:ext uri="{FF2B5EF4-FFF2-40B4-BE49-F238E27FC236}">
                  <a16:creationId xmlns="" xmlns:a16="http://schemas.microsoft.com/office/drawing/2014/main" id="{1114B989-1917-4315-869E-6AD23D626A85}"/>
                </a:ext>
              </a:extLst>
            </p:cNvPr>
            <p:cNvSpPr/>
            <p:nvPr/>
          </p:nvSpPr>
          <p:spPr>
            <a:xfrm>
              <a:off x="1568444" y="2368576"/>
              <a:ext cx="24531" cy="15198"/>
            </a:xfrm>
            <a:custGeom>
              <a:avLst/>
              <a:gdLst/>
              <a:ahLst/>
              <a:cxnLst/>
              <a:rect l="l" t="t" r="r" b="b"/>
              <a:pathLst>
                <a:path w="910" h="564" fill="none" extrusionOk="0">
                  <a:moveTo>
                    <a:pt x="91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910" y="563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9334;p75">
              <a:extLst>
                <a:ext uri="{FF2B5EF4-FFF2-40B4-BE49-F238E27FC236}">
                  <a16:creationId xmlns="" xmlns:a16="http://schemas.microsoft.com/office/drawing/2014/main" id="{03A818F6-F996-45DE-B8E7-0E6FAB8553B9}"/>
                </a:ext>
              </a:extLst>
            </p:cNvPr>
            <p:cNvSpPr/>
            <p:nvPr/>
          </p:nvSpPr>
          <p:spPr>
            <a:xfrm>
              <a:off x="1599957" y="2368576"/>
              <a:ext cx="22213" cy="15198"/>
            </a:xfrm>
            <a:custGeom>
              <a:avLst/>
              <a:gdLst/>
              <a:ahLst/>
              <a:cxnLst/>
              <a:rect l="l" t="t" r="r" b="b"/>
              <a:pathLst>
                <a:path w="824" h="564" fill="none" extrusionOk="0">
                  <a:moveTo>
                    <a:pt x="52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823" y="563"/>
                  </a:lnTo>
                  <a:lnTo>
                    <a:pt x="823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9335;p75">
              <a:extLst>
                <a:ext uri="{FF2B5EF4-FFF2-40B4-BE49-F238E27FC236}">
                  <a16:creationId xmlns="" xmlns:a16="http://schemas.microsoft.com/office/drawing/2014/main" id="{D290AA01-6B15-483B-A17D-576C1D78D0B4}"/>
                </a:ext>
              </a:extLst>
            </p:cNvPr>
            <p:cNvSpPr/>
            <p:nvPr/>
          </p:nvSpPr>
          <p:spPr>
            <a:xfrm>
              <a:off x="1592948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9336;p75">
              <a:extLst>
                <a:ext uri="{FF2B5EF4-FFF2-40B4-BE49-F238E27FC236}">
                  <a16:creationId xmlns="" xmlns:a16="http://schemas.microsoft.com/office/drawing/2014/main" id="{4C67D619-2B1F-4FF8-BBB7-4672DE96191D}"/>
                </a:ext>
              </a:extLst>
            </p:cNvPr>
            <p:cNvSpPr/>
            <p:nvPr/>
          </p:nvSpPr>
          <p:spPr>
            <a:xfrm>
              <a:off x="1592948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9337;p75">
              <a:extLst>
                <a:ext uri="{FF2B5EF4-FFF2-40B4-BE49-F238E27FC236}">
                  <a16:creationId xmlns="" xmlns:a16="http://schemas.microsoft.com/office/drawing/2014/main" id="{9236C70E-F26F-4362-8D42-0B5493973DB7}"/>
                </a:ext>
              </a:extLst>
            </p:cNvPr>
            <p:cNvSpPr/>
            <p:nvPr/>
          </p:nvSpPr>
          <p:spPr>
            <a:xfrm>
              <a:off x="1554426" y="236857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9338;p75">
              <a:extLst>
                <a:ext uri="{FF2B5EF4-FFF2-40B4-BE49-F238E27FC236}">
                  <a16:creationId xmlns="" xmlns:a16="http://schemas.microsoft.com/office/drawing/2014/main" id="{92F568B1-F958-4634-B7B5-25EAC0E5A3BA}"/>
                </a:ext>
              </a:extLst>
            </p:cNvPr>
            <p:cNvSpPr/>
            <p:nvPr/>
          </p:nvSpPr>
          <p:spPr>
            <a:xfrm>
              <a:off x="1554426" y="2368576"/>
              <a:ext cx="14045" cy="15198"/>
            </a:xfrm>
            <a:custGeom>
              <a:avLst/>
              <a:gdLst/>
              <a:ahLst/>
              <a:cxnLst/>
              <a:rect l="l" t="t" r="r" b="b"/>
              <a:pathLst>
                <a:path w="521" h="564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20" y="563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9339;p75">
              <a:extLst>
                <a:ext uri="{FF2B5EF4-FFF2-40B4-BE49-F238E27FC236}">
                  <a16:creationId xmlns="" xmlns:a16="http://schemas.microsoft.com/office/drawing/2014/main" id="{37D8169B-DB30-419C-B50D-EBC58DF4D523}"/>
                </a:ext>
              </a:extLst>
            </p:cNvPr>
            <p:cNvSpPr/>
            <p:nvPr/>
          </p:nvSpPr>
          <p:spPr>
            <a:xfrm>
              <a:off x="1521754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extrusionOk="0">
                  <a:moveTo>
                    <a:pt x="0" y="0"/>
                  </a:move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9340;p75">
              <a:extLst>
                <a:ext uri="{FF2B5EF4-FFF2-40B4-BE49-F238E27FC236}">
                  <a16:creationId xmlns="" xmlns:a16="http://schemas.microsoft.com/office/drawing/2014/main" id="{022C9931-A4EC-4FEA-BB0E-13D304C4496E}"/>
                </a:ext>
              </a:extLst>
            </p:cNvPr>
            <p:cNvSpPr/>
            <p:nvPr/>
          </p:nvSpPr>
          <p:spPr>
            <a:xfrm>
              <a:off x="1521754" y="2368576"/>
              <a:ext cx="7009" cy="15198"/>
            </a:xfrm>
            <a:custGeom>
              <a:avLst/>
              <a:gdLst/>
              <a:ahLst/>
              <a:cxnLst/>
              <a:rect l="l" t="t" r="r" b="b"/>
              <a:pathLst>
                <a:path w="260" h="564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260" y="563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9341;p75">
              <a:extLst>
                <a:ext uri="{FF2B5EF4-FFF2-40B4-BE49-F238E27FC236}">
                  <a16:creationId xmlns="" xmlns:a16="http://schemas.microsoft.com/office/drawing/2014/main" id="{91E3BCE2-3DBB-4DD8-849A-BDBDD7DB2E67}"/>
                </a:ext>
              </a:extLst>
            </p:cNvPr>
            <p:cNvSpPr/>
            <p:nvPr/>
          </p:nvSpPr>
          <p:spPr>
            <a:xfrm>
              <a:off x="148204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1" y="0"/>
                  </a:move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9342;p75">
              <a:extLst>
                <a:ext uri="{FF2B5EF4-FFF2-40B4-BE49-F238E27FC236}">
                  <a16:creationId xmlns="" xmlns:a16="http://schemas.microsoft.com/office/drawing/2014/main" id="{CF29BCB4-A890-4628-A4AB-2B36BA31BACC}"/>
                </a:ext>
              </a:extLst>
            </p:cNvPr>
            <p:cNvSpPr/>
            <p:nvPr/>
          </p:nvSpPr>
          <p:spPr>
            <a:xfrm>
              <a:off x="1482045" y="2368576"/>
              <a:ext cx="15204" cy="15198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564" y="563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9343;p75">
              <a:extLst>
                <a:ext uri="{FF2B5EF4-FFF2-40B4-BE49-F238E27FC236}">
                  <a16:creationId xmlns="" xmlns:a16="http://schemas.microsoft.com/office/drawing/2014/main" id="{B1F1C7AD-3A40-42E4-BC2A-16A3A16AED6B}"/>
                </a:ext>
              </a:extLst>
            </p:cNvPr>
            <p:cNvSpPr/>
            <p:nvPr/>
          </p:nvSpPr>
          <p:spPr>
            <a:xfrm>
              <a:off x="1450532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9344;p75">
              <a:extLst>
                <a:ext uri="{FF2B5EF4-FFF2-40B4-BE49-F238E27FC236}">
                  <a16:creationId xmlns="" xmlns:a16="http://schemas.microsoft.com/office/drawing/2014/main" id="{23D45B90-19C2-4132-96BE-2CF272957C2E}"/>
                </a:ext>
              </a:extLst>
            </p:cNvPr>
            <p:cNvSpPr/>
            <p:nvPr/>
          </p:nvSpPr>
          <p:spPr>
            <a:xfrm>
              <a:off x="1450532" y="2368576"/>
              <a:ext cx="7036" cy="15198"/>
            </a:xfrm>
            <a:custGeom>
              <a:avLst/>
              <a:gdLst/>
              <a:ahLst/>
              <a:cxnLst/>
              <a:rect l="l" t="t" r="r" b="b"/>
              <a:pathLst>
                <a:path w="261" h="564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563"/>
                  </a:lnTo>
                  <a:lnTo>
                    <a:pt x="261" y="563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9345;p75">
              <a:extLst>
                <a:ext uri="{FF2B5EF4-FFF2-40B4-BE49-F238E27FC236}">
                  <a16:creationId xmlns="" xmlns:a16="http://schemas.microsoft.com/office/drawing/2014/main" id="{1B61B8AB-DB91-4545-ABEF-4684259A2E0F}"/>
                </a:ext>
              </a:extLst>
            </p:cNvPr>
            <p:cNvSpPr/>
            <p:nvPr/>
          </p:nvSpPr>
          <p:spPr>
            <a:xfrm>
              <a:off x="1420178" y="2375582"/>
              <a:ext cx="5877" cy="8192"/>
            </a:xfrm>
            <a:custGeom>
              <a:avLst/>
              <a:gdLst/>
              <a:ahLst/>
              <a:cxnLst/>
              <a:rect l="l" t="t" r="r" b="b"/>
              <a:pathLst>
                <a:path w="218" h="304" extrusionOk="0">
                  <a:moveTo>
                    <a:pt x="217" y="0"/>
                  </a:moveTo>
                  <a:lnTo>
                    <a:pt x="88" y="130"/>
                  </a:lnTo>
                  <a:lnTo>
                    <a:pt x="1" y="303"/>
                  </a:lnTo>
                  <a:lnTo>
                    <a:pt x="217" y="30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9346;p75">
              <a:extLst>
                <a:ext uri="{FF2B5EF4-FFF2-40B4-BE49-F238E27FC236}">
                  <a16:creationId xmlns="" xmlns:a16="http://schemas.microsoft.com/office/drawing/2014/main" id="{6C449C17-571F-4736-A78B-6339C899FAB1}"/>
                </a:ext>
              </a:extLst>
            </p:cNvPr>
            <p:cNvSpPr/>
            <p:nvPr/>
          </p:nvSpPr>
          <p:spPr>
            <a:xfrm>
              <a:off x="1420178" y="2375582"/>
              <a:ext cx="5877" cy="8192"/>
            </a:xfrm>
            <a:custGeom>
              <a:avLst/>
              <a:gdLst/>
              <a:ahLst/>
              <a:cxnLst/>
              <a:rect l="l" t="t" r="r" b="b"/>
              <a:pathLst>
                <a:path w="218" h="304" fill="none" extrusionOk="0">
                  <a:moveTo>
                    <a:pt x="217" y="0"/>
                  </a:moveTo>
                  <a:lnTo>
                    <a:pt x="217" y="0"/>
                  </a:lnTo>
                  <a:lnTo>
                    <a:pt x="88" y="130"/>
                  </a:lnTo>
                  <a:lnTo>
                    <a:pt x="1" y="303"/>
                  </a:lnTo>
                  <a:lnTo>
                    <a:pt x="217" y="303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9347;p75">
              <a:extLst>
                <a:ext uri="{FF2B5EF4-FFF2-40B4-BE49-F238E27FC236}">
                  <a16:creationId xmlns="" xmlns:a16="http://schemas.microsoft.com/office/drawing/2014/main" id="{6FF62063-DC5F-4EFE-B7F3-16560761A395}"/>
                </a:ext>
              </a:extLst>
            </p:cNvPr>
            <p:cNvSpPr/>
            <p:nvPr/>
          </p:nvSpPr>
          <p:spPr>
            <a:xfrm>
              <a:off x="1445868" y="2337074"/>
              <a:ext cx="150612" cy="7033"/>
            </a:xfrm>
            <a:custGeom>
              <a:avLst/>
              <a:gdLst/>
              <a:ahLst/>
              <a:cxnLst/>
              <a:rect l="l" t="t" r="r" b="b"/>
              <a:pathLst>
                <a:path w="5587" h="261" extrusionOk="0">
                  <a:moveTo>
                    <a:pt x="217" y="0"/>
                  </a:moveTo>
                  <a:lnTo>
                    <a:pt x="130" y="87"/>
                  </a:lnTo>
                  <a:lnTo>
                    <a:pt x="1" y="260"/>
                  </a:lnTo>
                  <a:lnTo>
                    <a:pt x="174" y="260"/>
                  </a:lnTo>
                  <a:lnTo>
                    <a:pt x="174" y="87"/>
                  </a:lnTo>
                  <a:lnTo>
                    <a:pt x="260" y="0"/>
                  </a:lnTo>
                  <a:close/>
                  <a:moveTo>
                    <a:pt x="434" y="0"/>
                  </a:moveTo>
                  <a:lnTo>
                    <a:pt x="434" y="260"/>
                  </a:lnTo>
                  <a:lnTo>
                    <a:pt x="1343" y="260"/>
                  </a:lnTo>
                  <a:lnTo>
                    <a:pt x="1343" y="0"/>
                  </a:lnTo>
                  <a:close/>
                  <a:moveTo>
                    <a:pt x="1906" y="0"/>
                  </a:moveTo>
                  <a:lnTo>
                    <a:pt x="1906" y="260"/>
                  </a:lnTo>
                  <a:lnTo>
                    <a:pt x="2815" y="260"/>
                  </a:lnTo>
                  <a:lnTo>
                    <a:pt x="2815" y="0"/>
                  </a:lnTo>
                  <a:close/>
                  <a:moveTo>
                    <a:pt x="3075" y="0"/>
                  </a:moveTo>
                  <a:lnTo>
                    <a:pt x="3075" y="260"/>
                  </a:lnTo>
                  <a:lnTo>
                    <a:pt x="4028" y="260"/>
                  </a:lnTo>
                  <a:lnTo>
                    <a:pt x="4028" y="0"/>
                  </a:lnTo>
                  <a:close/>
                  <a:moveTo>
                    <a:pt x="4547" y="0"/>
                  </a:moveTo>
                  <a:lnTo>
                    <a:pt x="4547" y="260"/>
                  </a:lnTo>
                  <a:lnTo>
                    <a:pt x="5457" y="260"/>
                  </a:lnTo>
                  <a:lnTo>
                    <a:pt x="5457" y="173"/>
                  </a:lnTo>
                  <a:lnTo>
                    <a:pt x="5587" y="260"/>
                  </a:lnTo>
                  <a:lnTo>
                    <a:pt x="5500" y="130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9348;p75">
              <a:extLst>
                <a:ext uri="{FF2B5EF4-FFF2-40B4-BE49-F238E27FC236}">
                  <a16:creationId xmlns="" xmlns:a16="http://schemas.microsoft.com/office/drawing/2014/main" id="{ED5015C7-CEB7-466E-B9FC-8E0FE436B108}"/>
                </a:ext>
              </a:extLst>
            </p:cNvPr>
            <p:cNvSpPr/>
            <p:nvPr/>
          </p:nvSpPr>
          <p:spPr>
            <a:xfrm>
              <a:off x="1445868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217" y="0"/>
                  </a:lnTo>
                  <a:lnTo>
                    <a:pt x="217" y="0"/>
                  </a:lnTo>
                  <a:lnTo>
                    <a:pt x="130" y="87"/>
                  </a:lnTo>
                  <a:lnTo>
                    <a:pt x="130" y="87"/>
                  </a:lnTo>
                  <a:lnTo>
                    <a:pt x="1" y="260"/>
                  </a:lnTo>
                  <a:lnTo>
                    <a:pt x="174" y="260"/>
                  </a:lnTo>
                  <a:lnTo>
                    <a:pt x="174" y="87"/>
                  </a:lnTo>
                  <a:lnTo>
                    <a:pt x="174" y="87"/>
                  </a:lnTo>
                  <a:lnTo>
                    <a:pt x="260" y="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9349;p75">
              <a:extLst>
                <a:ext uri="{FF2B5EF4-FFF2-40B4-BE49-F238E27FC236}">
                  <a16:creationId xmlns="" xmlns:a16="http://schemas.microsoft.com/office/drawing/2014/main" id="{9B628046-4D2D-4D74-98A3-6D40CC885DB1}"/>
                </a:ext>
              </a:extLst>
            </p:cNvPr>
            <p:cNvSpPr/>
            <p:nvPr/>
          </p:nvSpPr>
          <p:spPr>
            <a:xfrm>
              <a:off x="1457541" y="2337074"/>
              <a:ext cx="24531" cy="7033"/>
            </a:xfrm>
            <a:custGeom>
              <a:avLst/>
              <a:gdLst/>
              <a:ahLst/>
              <a:cxnLst/>
              <a:rect l="l" t="t" r="r" b="b"/>
              <a:pathLst>
                <a:path w="910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9350;p75">
              <a:extLst>
                <a:ext uri="{FF2B5EF4-FFF2-40B4-BE49-F238E27FC236}">
                  <a16:creationId xmlns="" xmlns:a16="http://schemas.microsoft.com/office/drawing/2014/main" id="{599BF083-8228-4003-85E2-4A3766116428}"/>
                </a:ext>
              </a:extLst>
            </p:cNvPr>
            <p:cNvSpPr/>
            <p:nvPr/>
          </p:nvSpPr>
          <p:spPr>
            <a:xfrm>
              <a:off x="1497222" y="2337074"/>
              <a:ext cx="24558" cy="7033"/>
            </a:xfrm>
            <a:custGeom>
              <a:avLst/>
              <a:gdLst/>
              <a:ahLst/>
              <a:cxnLst/>
              <a:rect l="l" t="t" r="r" b="b"/>
              <a:pathLst>
                <a:path w="911" h="261" fill="none" extrusionOk="0">
                  <a:moveTo>
                    <a:pt x="91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10" y="260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9351;p75">
              <a:extLst>
                <a:ext uri="{FF2B5EF4-FFF2-40B4-BE49-F238E27FC236}">
                  <a16:creationId xmlns="" xmlns:a16="http://schemas.microsoft.com/office/drawing/2014/main" id="{702BFDDA-01CB-4915-9D1C-7CFCF713703E}"/>
                </a:ext>
              </a:extLst>
            </p:cNvPr>
            <p:cNvSpPr/>
            <p:nvPr/>
          </p:nvSpPr>
          <p:spPr>
            <a:xfrm>
              <a:off x="1528735" y="2337074"/>
              <a:ext cx="25717" cy="7033"/>
            </a:xfrm>
            <a:custGeom>
              <a:avLst/>
              <a:gdLst/>
              <a:ahLst/>
              <a:cxnLst/>
              <a:rect l="l" t="t" r="r" b="b"/>
              <a:pathLst>
                <a:path w="954" h="261" fill="none" extrusionOk="0">
                  <a:moveTo>
                    <a:pt x="95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954" y="260"/>
                  </a:lnTo>
                  <a:lnTo>
                    <a:pt x="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9352;p75">
              <a:extLst>
                <a:ext uri="{FF2B5EF4-FFF2-40B4-BE49-F238E27FC236}">
                  <a16:creationId xmlns="" xmlns:a16="http://schemas.microsoft.com/office/drawing/2014/main" id="{0C90E040-56B4-44A3-90E1-0DE6B5DE9ECF}"/>
                </a:ext>
              </a:extLst>
            </p:cNvPr>
            <p:cNvSpPr/>
            <p:nvPr/>
          </p:nvSpPr>
          <p:spPr>
            <a:xfrm>
              <a:off x="1568444" y="2337074"/>
              <a:ext cx="28036" cy="7033"/>
            </a:xfrm>
            <a:custGeom>
              <a:avLst/>
              <a:gdLst/>
              <a:ahLst/>
              <a:cxnLst/>
              <a:rect l="l" t="t" r="r" b="b"/>
              <a:pathLst>
                <a:path w="1040" h="261" fill="none" extrusionOk="0">
                  <a:moveTo>
                    <a:pt x="866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910" y="260"/>
                  </a:lnTo>
                  <a:lnTo>
                    <a:pt x="910" y="173"/>
                  </a:lnTo>
                  <a:lnTo>
                    <a:pt x="1040" y="260"/>
                  </a:lnTo>
                  <a:lnTo>
                    <a:pt x="953" y="130"/>
                  </a:lnTo>
                  <a:lnTo>
                    <a:pt x="8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9353;p75">
              <a:extLst>
                <a:ext uri="{FF2B5EF4-FFF2-40B4-BE49-F238E27FC236}">
                  <a16:creationId xmlns="" xmlns:a16="http://schemas.microsoft.com/office/drawing/2014/main" id="{77758D81-24F1-452F-BF4A-2B3962C4DE4E}"/>
                </a:ext>
              </a:extLst>
            </p:cNvPr>
            <p:cNvSpPr/>
            <p:nvPr/>
          </p:nvSpPr>
          <p:spPr>
            <a:xfrm>
              <a:off x="1592948" y="2341736"/>
              <a:ext cx="3531" cy="2371"/>
            </a:xfrm>
            <a:custGeom>
              <a:avLst/>
              <a:gdLst/>
              <a:ahLst/>
              <a:cxnLst/>
              <a:rect l="l" t="t" r="r" b="b"/>
              <a:pathLst>
                <a:path w="131" h="88" extrusionOk="0">
                  <a:moveTo>
                    <a:pt x="1" y="0"/>
                  </a:moveTo>
                  <a:lnTo>
                    <a:pt x="1" y="87"/>
                  </a:lnTo>
                  <a:lnTo>
                    <a:pt x="13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9354;p75">
              <a:extLst>
                <a:ext uri="{FF2B5EF4-FFF2-40B4-BE49-F238E27FC236}">
                  <a16:creationId xmlns="" xmlns:a16="http://schemas.microsoft.com/office/drawing/2014/main" id="{016547B7-042F-4AC4-893B-86B419D2847B}"/>
                </a:ext>
              </a:extLst>
            </p:cNvPr>
            <p:cNvSpPr/>
            <p:nvPr/>
          </p:nvSpPr>
          <p:spPr>
            <a:xfrm>
              <a:off x="1592948" y="2341736"/>
              <a:ext cx="3531" cy="2371"/>
            </a:xfrm>
            <a:custGeom>
              <a:avLst/>
              <a:gdLst/>
              <a:ahLst/>
              <a:cxnLst/>
              <a:rect l="l" t="t" r="r" b="b"/>
              <a:pathLst>
                <a:path w="131" h="88" fill="none" extrusionOk="0">
                  <a:moveTo>
                    <a:pt x="1" y="0"/>
                  </a:moveTo>
                  <a:lnTo>
                    <a:pt x="1" y="87"/>
                  </a:lnTo>
                  <a:lnTo>
                    <a:pt x="13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9355;p75">
              <a:extLst>
                <a:ext uri="{FF2B5EF4-FFF2-40B4-BE49-F238E27FC236}">
                  <a16:creationId xmlns="" xmlns:a16="http://schemas.microsoft.com/office/drawing/2014/main" id="{13914FC3-89DE-4407-BBDC-10C8E1652A28}"/>
                </a:ext>
              </a:extLst>
            </p:cNvPr>
            <p:cNvSpPr/>
            <p:nvPr/>
          </p:nvSpPr>
          <p:spPr>
            <a:xfrm>
              <a:off x="1554426" y="2337074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9356;p75">
              <a:extLst>
                <a:ext uri="{FF2B5EF4-FFF2-40B4-BE49-F238E27FC236}">
                  <a16:creationId xmlns="" xmlns:a16="http://schemas.microsoft.com/office/drawing/2014/main" id="{E042C6E4-2722-4BD2-8FF8-67BC431ACCC6}"/>
                </a:ext>
              </a:extLst>
            </p:cNvPr>
            <p:cNvSpPr/>
            <p:nvPr/>
          </p:nvSpPr>
          <p:spPr>
            <a:xfrm>
              <a:off x="1554426" y="2337074"/>
              <a:ext cx="14045" cy="7033"/>
            </a:xfrm>
            <a:custGeom>
              <a:avLst/>
              <a:gdLst/>
              <a:ahLst/>
              <a:cxnLst/>
              <a:rect l="l" t="t" r="r" b="b"/>
              <a:pathLst>
                <a:path w="521" h="261" fill="none" extrusionOk="0">
                  <a:moveTo>
                    <a:pt x="520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20" y="260"/>
                  </a:lnTo>
                  <a:lnTo>
                    <a:pt x="5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9357;p75">
              <a:extLst>
                <a:ext uri="{FF2B5EF4-FFF2-40B4-BE49-F238E27FC236}">
                  <a16:creationId xmlns="" xmlns:a16="http://schemas.microsoft.com/office/drawing/2014/main" id="{1C8FFD5F-26A5-4450-908A-7B3E4F804FA3}"/>
                </a:ext>
              </a:extLst>
            </p:cNvPr>
            <p:cNvSpPr/>
            <p:nvPr/>
          </p:nvSpPr>
          <p:spPr>
            <a:xfrm>
              <a:off x="1521754" y="2337074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9358;p75">
              <a:extLst>
                <a:ext uri="{FF2B5EF4-FFF2-40B4-BE49-F238E27FC236}">
                  <a16:creationId xmlns="" xmlns:a16="http://schemas.microsoft.com/office/drawing/2014/main" id="{D92CA2F8-557E-4C26-975A-4453A5945871}"/>
                </a:ext>
              </a:extLst>
            </p:cNvPr>
            <p:cNvSpPr/>
            <p:nvPr/>
          </p:nvSpPr>
          <p:spPr>
            <a:xfrm>
              <a:off x="1521754" y="2337074"/>
              <a:ext cx="7009" cy="7033"/>
            </a:xfrm>
            <a:custGeom>
              <a:avLst/>
              <a:gdLst/>
              <a:ahLst/>
              <a:cxnLst/>
              <a:rect l="l" t="t" r="r" b="b"/>
              <a:pathLst>
                <a:path w="260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9359;p75">
              <a:extLst>
                <a:ext uri="{FF2B5EF4-FFF2-40B4-BE49-F238E27FC236}">
                  <a16:creationId xmlns="" xmlns:a16="http://schemas.microsoft.com/office/drawing/2014/main" id="{760D057C-D024-4360-BEF6-369CF33A6D71}"/>
                </a:ext>
              </a:extLst>
            </p:cNvPr>
            <p:cNvSpPr/>
            <p:nvPr/>
          </p:nvSpPr>
          <p:spPr>
            <a:xfrm>
              <a:off x="1482045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extrusionOk="0">
                  <a:moveTo>
                    <a:pt x="1" y="0"/>
                  </a:move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9360;p75">
              <a:extLst>
                <a:ext uri="{FF2B5EF4-FFF2-40B4-BE49-F238E27FC236}">
                  <a16:creationId xmlns="" xmlns:a16="http://schemas.microsoft.com/office/drawing/2014/main" id="{363D25A5-1BBD-46E2-8836-25CD1B3DFEBB}"/>
                </a:ext>
              </a:extLst>
            </p:cNvPr>
            <p:cNvSpPr/>
            <p:nvPr/>
          </p:nvSpPr>
          <p:spPr>
            <a:xfrm>
              <a:off x="1482045" y="2337074"/>
              <a:ext cx="15204" cy="7033"/>
            </a:xfrm>
            <a:custGeom>
              <a:avLst/>
              <a:gdLst/>
              <a:ahLst/>
              <a:cxnLst/>
              <a:rect l="l" t="t" r="r" b="b"/>
              <a:pathLst>
                <a:path w="564" h="261" fill="none" extrusionOk="0">
                  <a:moveTo>
                    <a:pt x="564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564" y="260"/>
                  </a:lnTo>
                  <a:lnTo>
                    <a:pt x="5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9361;p75">
              <a:extLst>
                <a:ext uri="{FF2B5EF4-FFF2-40B4-BE49-F238E27FC236}">
                  <a16:creationId xmlns="" xmlns:a16="http://schemas.microsoft.com/office/drawing/2014/main" id="{CA3071D6-3C00-413B-BB8E-5227F16E00BE}"/>
                </a:ext>
              </a:extLst>
            </p:cNvPr>
            <p:cNvSpPr/>
            <p:nvPr/>
          </p:nvSpPr>
          <p:spPr>
            <a:xfrm>
              <a:off x="1450532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87" y="0"/>
                  </a:moveTo>
                  <a:lnTo>
                    <a:pt x="1" y="87"/>
                  </a:ln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D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9362;p75">
              <a:extLst>
                <a:ext uri="{FF2B5EF4-FFF2-40B4-BE49-F238E27FC236}">
                  <a16:creationId xmlns="" xmlns:a16="http://schemas.microsoft.com/office/drawing/2014/main" id="{FDDB458E-7353-4ABA-A031-805ACEB1C4C8}"/>
                </a:ext>
              </a:extLst>
            </p:cNvPr>
            <p:cNvSpPr/>
            <p:nvPr/>
          </p:nvSpPr>
          <p:spPr>
            <a:xfrm>
              <a:off x="1450532" y="2337074"/>
              <a:ext cx="7036" cy="7033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1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" y="87"/>
                  </a:lnTo>
                  <a:lnTo>
                    <a:pt x="1" y="260"/>
                  </a:lnTo>
                  <a:lnTo>
                    <a:pt x="261" y="26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9363;p75">
              <a:extLst>
                <a:ext uri="{FF2B5EF4-FFF2-40B4-BE49-F238E27FC236}">
                  <a16:creationId xmlns="" xmlns:a16="http://schemas.microsoft.com/office/drawing/2014/main" id="{E7EAD9F9-A3ED-4201-82E1-B4922011C3EA}"/>
                </a:ext>
              </a:extLst>
            </p:cNvPr>
            <p:cNvSpPr/>
            <p:nvPr/>
          </p:nvSpPr>
          <p:spPr>
            <a:xfrm>
              <a:off x="1541594" y="2390754"/>
              <a:ext cx="49036" cy="61871"/>
            </a:xfrm>
            <a:custGeom>
              <a:avLst/>
              <a:gdLst/>
              <a:ahLst/>
              <a:cxnLst/>
              <a:rect l="l" t="t" r="r" b="b"/>
              <a:pathLst>
                <a:path w="1819" h="2296" extrusionOk="0">
                  <a:moveTo>
                    <a:pt x="693" y="0"/>
                  </a:moveTo>
                  <a:lnTo>
                    <a:pt x="0" y="1429"/>
                  </a:lnTo>
                  <a:lnTo>
                    <a:pt x="607" y="2295"/>
                  </a:lnTo>
                  <a:lnTo>
                    <a:pt x="1646" y="2122"/>
                  </a:lnTo>
                  <a:lnTo>
                    <a:pt x="1819" y="99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9364;p75">
              <a:extLst>
                <a:ext uri="{FF2B5EF4-FFF2-40B4-BE49-F238E27FC236}">
                  <a16:creationId xmlns="" xmlns:a16="http://schemas.microsoft.com/office/drawing/2014/main" id="{D50DDAF0-AE9B-46B4-916D-A1334EB83D43}"/>
                </a:ext>
              </a:extLst>
            </p:cNvPr>
            <p:cNvSpPr/>
            <p:nvPr/>
          </p:nvSpPr>
          <p:spPr>
            <a:xfrm>
              <a:off x="1557930" y="2446751"/>
              <a:ext cx="344382" cy="334930"/>
            </a:xfrm>
            <a:custGeom>
              <a:avLst/>
              <a:gdLst/>
              <a:ahLst/>
              <a:cxnLst/>
              <a:rect l="l" t="t" r="r" b="b"/>
              <a:pathLst>
                <a:path w="12775" h="12429" extrusionOk="0">
                  <a:moveTo>
                    <a:pt x="953" y="1"/>
                  </a:moveTo>
                  <a:lnTo>
                    <a:pt x="1" y="217"/>
                  </a:lnTo>
                  <a:lnTo>
                    <a:pt x="130" y="1386"/>
                  </a:lnTo>
                  <a:lnTo>
                    <a:pt x="260" y="2642"/>
                  </a:lnTo>
                  <a:lnTo>
                    <a:pt x="520" y="4158"/>
                  </a:lnTo>
                  <a:lnTo>
                    <a:pt x="693" y="4937"/>
                  </a:lnTo>
                  <a:lnTo>
                    <a:pt x="867" y="5803"/>
                  </a:lnTo>
                  <a:lnTo>
                    <a:pt x="1126" y="6626"/>
                  </a:lnTo>
                  <a:lnTo>
                    <a:pt x="1386" y="7449"/>
                  </a:lnTo>
                  <a:lnTo>
                    <a:pt x="1689" y="8228"/>
                  </a:lnTo>
                  <a:lnTo>
                    <a:pt x="2079" y="8921"/>
                  </a:lnTo>
                  <a:lnTo>
                    <a:pt x="2469" y="9614"/>
                  </a:lnTo>
                  <a:lnTo>
                    <a:pt x="2945" y="10177"/>
                  </a:lnTo>
                  <a:lnTo>
                    <a:pt x="3421" y="10653"/>
                  </a:lnTo>
                  <a:lnTo>
                    <a:pt x="3941" y="11086"/>
                  </a:lnTo>
                  <a:lnTo>
                    <a:pt x="4504" y="11432"/>
                  </a:lnTo>
                  <a:lnTo>
                    <a:pt x="5024" y="11692"/>
                  </a:lnTo>
                  <a:lnTo>
                    <a:pt x="5587" y="11952"/>
                  </a:lnTo>
                  <a:lnTo>
                    <a:pt x="6106" y="12125"/>
                  </a:lnTo>
                  <a:lnTo>
                    <a:pt x="6669" y="12255"/>
                  </a:lnTo>
                  <a:lnTo>
                    <a:pt x="7145" y="12342"/>
                  </a:lnTo>
                  <a:lnTo>
                    <a:pt x="8055" y="12428"/>
                  </a:lnTo>
                  <a:lnTo>
                    <a:pt x="9267" y="12428"/>
                  </a:lnTo>
                  <a:lnTo>
                    <a:pt x="9484" y="12385"/>
                  </a:lnTo>
                  <a:lnTo>
                    <a:pt x="12775" y="10826"/>
                  </a:lnTo>
                  <a:lnTo>
                    <a:pt x="10047" y="8878"/>
                  </a:lnTo>
                  <a:lnTo>
                    <a:pt x="9527" y="8834"/>
                  </a:lnTo>
                  <a:lnTo>
                    <a:pt x="8964" y="8791"/>
                  </a:lnTo>
                  <a:lnTo>
                    <a:pt x="8271" y="8661"/>
                  </a:lnTo>
                  <a:lnTo>
                    <a:pt x="7492" y="8488"/>
                  </a:lnTo>
                  <a:lnTo>
                    <a:pt x="6669" y="8228"/>
                  </a:lnTo>
                  <a:lnTo>
                    <a:pt x="6236" y="8055"/>
                  </a:lnTo>
                  <a:lnTo>
                    <a:pt x="5846" y="7882"/>
                  </a:lnTo>
                  <a:lnTo>
                    <a:pt x="5457" y="7622"/>
                  </a:lnTo>
                  <a:lnTo>
                    <a:pt x="5067" y="7362"/>
                  </a:lnTo>
                  <a:lnTo>
                    <a:pt x="4720" y="7059"/>
                  </a:lnTo>
                  <a:lnTo>
                    <a:pt x="4331" y="6626"/>
                  </a:lnTo>
                  <a:lnTo>
                    <a:pt x="3984" y="6150"/>
                  </a:lnTo>
                  <a:lnTo>
                    <a:pt x="3595" y="5587"/>
                  </a:lnTo>
                  <a:lnTo>
                    <a:pt x="2902" y="4374"/>
                  </a:lnTo>
                  <a:lnTo>
                    <a:pt x="2296" y="3118"/>
                  </a:lnTo>
                  <a:lnTo>
                    <a:pt x="1776" y="1949"/>
                  </a:lnTo>
                  <a:lnTo>
                    <a:pt x="1343" y="95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9365;p75">
              <a:extLst>
                <a:ext uri="{FF2B5EF4-FFF2-40B4-BE49-F238E27FC236}">
                  <a16:creationId xmlns="" xmlns:a16="http://schemas.microsoft.com/office/drawing/2014/main" id="{DF416538-5918-472D-8EC1-E96F332FB02E}"/>
                </a:ext>
              </a:extLst>
            </p:cNvPr>
            <p:cNvSpPr/>
            <p:nvPr/>
          </p:nvSpPr>
          <p:spPr>
            <a:xfrm>
              <a:off x="1459886" y="2227371"/>
              <a:ext cx="120257" cy="154059"/>
            </a:xfrm>
            <a:custGeom>
              <a:avLst/>
              <a:gdLst/>
              <a:ahLst/>
              <a:cxnLst/>
              <a:rect l="l" t="t" r="r" b="b"/>
              <a:pathLst>
                <a:path w="4461" h="5717" extrusionOk="0">
                  <a:moveTo>
                    <a:pt x="173" y="1"/>
                  </a:moveTo>
                  <a:lnTo>
                    <a:pt x="43" y="44"/>
                  </a:lnTo>
                  <a:lnTo>
                    <a:pt x="0" y="44"/>
                  </a:lnTo>
                  <a:lnTo>
                    <a:pt x="130" y="997"/>
                  </a:lnTo>
                  <a:lnTo>
                    <a:pt x="217" y="1993"/>
                  </a:lnTo>
                  <a:lnTo>
                    <a:pt x="347" y="3335"/>
                  </a:lnTo>
                  <a:lnTo>
                    <a:pt x="347" y="3725"/>
                  </a:lnTo>
                  <a:lnTo>
                    <a:pt x="390" y="3898"/>
                  </a:lnTo>
                  <a:lnTo>
                    <a:pt x="736" y="4288"/>
                  </a:lnTo>
                  <a:lnTo>
                    <a:pt x="1169" y="4678"/>
                  </a:lnTo>
                  <a:lnTo>
                    <a:pt x="1646" y="5024"/>
                  </a:lnTo>
                  <a:lnTo>
                    <a:pt x="2165" y="5327"/>
                  </a:lnTo>
                  <a:lnTo>
                    <a:pt x="2642" y="5544"/>
                  </a:lnTo>
                  <a:lnTo>
                    <a:pt x="3118" y="5673"/>
                  </a:lnTo>
                  <a:lnTo>
                    <a:pt x="3378" y="5717"/>
                  </a:lnTo>
                  <a:lnTo>
                    <a:pt x="3767" y="5717"/>
                  </a:lnTo>
                  <a:lnTo>
                    <a:pt x="3941" y="5673"/>
                  </a:lnTo>
                  <a:lnTo>
                    <a:pt x="4071" y="5587"/>
                  </a:lnTo>
                  <a:lnTo>
                    <a:pt x="4200" y="5457"/>
                  </a:lnTo>
                  <a:lnTo>
                    <a:pt x="4287" y="5327"/>
                  </a:lnTo>
                  <a:lnTo>
                    <a:pt x="4374" y="5154"/>
                  </a:lnTo>
                  <a:lnTo>
                    <a:pt x="4460" y="4807"/>
                  </a:lnTo>
                  <a:lnTo>
                    <a:pt x="4460" y="4374"/>
                  </a:lnTo>
                  <a:lnTo>
                    <a:pt x="4417" y="3985"/>
                  </a:lnTo>
                  <a:lnTo>
                    <a:pt x="4374" y="3595"/>
                  </a:lnTo>
                  <a:lnTo>
                    <a:pt x="4244" y="3032"/>
                  </a:lnTo>
                  <a:lnTo>
                    <a:pt x="4200" y="2989"/>
                  </a:lnTo>
                  <a:lnTo>
                    <a:pt x="4157" y="2859"/>
                  </a:lnTo>
                  <a:lnTo>
                    <a:pt x="4114" y="2729"/>
                  </a:lnTo>
                  <a:lnTo>
                    <a:pt x="4071" y="2123"/>
                  </a:lnTo>
                  <a:lnTo>
                    <a:pt x="4027" y="1516"/>
                  </a:lnTo>
                  <a:lnTo>
                    <a:pt x="4027" y="867"/>
                  </a:lnTo>
                  <a:lnTo>
                    <a:pt x="4071" y="261"/>
                  </a:lnTo>
                  <a:lnTo>
                    <a:pt x="2035" y="88"/>
                  </a:lnTo>
                  <a:lnTo>
                    <a:pt x="606" y="44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9366;p75">
              <a:extLst>
                <a:ext uri="{FF2B5EF4-FFF2-40B4-BE49-F238E27FC236}">
                  <a16:creationId xmlns="" xmlns:a16="http://schemas.microsoft.com/office/drawing/2014/main" id="{559377B6-DAFD-480A-8445-448ECDC42C80}"/>
                </a:ext>
              </a:extLst>
            </p:cNvPr>
            <p:cNvSpPr/>
            <p:nvPr/>
          </p:nvSpPr>
          <p:spPr>
            <a:xfrm>
              <a:off x="1464550" y="2227371"/>
              <a:ext cx="108585" cy="84049"/>
            </a:xfrm>
            <a:custGeom>
              <a:avLst/>
              <a:gdLst/>
              <a:ahLst/>
              <a:cxnLst/>
              <a:rect l="l" t="t" r="r" b="b"/>
              <a:pathLst>
                <a:path w="4028" h="3119" extrusionOk="0">
                  <a:moveTo>
                    <a:pt x="0" y="1"/>
                  </a:moveTo>
                  <a:lnTo>
                    <a:pt x="174" y="434"/>
                  </a:lnTo>
                  <a:lnTo>
                    <a:pt x="433" y="954"/>
                  </a:lnTo>
                  <a:lnTo>
                    <a:pt x="780" y="1516"/>
                  </a:lnTo>
                  <a:lnTo>
                    <a:pt x="1213" y="2079"/>
                  </a:lnTo>
                  <a:lnTo>
                    <a:pt x="1429" y="2339"/>
                  </a:lnTo>
                  <a:lnTo>
                    <a:pt x="1689" y="2556"/>
                  </a:lnTo>
                  <a:lnTo>
                    <a:pt x="1949" y="2729"/>
                  </a:lnTo>
                  <a:lnTo>
                    <a:pt x="2252" y="2902"/>
                  </a:lnTo>
                  <a:lnTo>
                    <a:pt x="2599" y="3032"/>
                  </a:lnTo>
                  <a:lnTo>
                    <a:pt x="2902" y="3119"/>
                  </a:lnTo>
                  <a:lnTo>
                    <a:pt x="3638" y="3119"/>
                  </a:lnTo>
                  <a:lnTo>
                    <a:pt x="3854" y="3075"/>
                  </a:lnTo>
                  <a:lnTo>
                    <a:pt x="4027" y="3032"/>
                  </a:lnTo>
                  <a:lnTo>
                    <a:pt x="4027" y="2989"/>
                  </a:lnTo>
                  <a:lnTo>
                    <a:pt x="4027" y="2945"/>
                  </a:lnTo>
                  <a:lnTo>
                    <a:pt x="3984" y="2816"/>
                  </a:lnTo>
                  <a:lnTo>
                    <a:pt x="3941" y="2729"/>
                  </a:lnTo>
                  <a:lnTo>
                    <a:pt x="3898" y="2079"/>
                  </a:lnTo>
                  <a:lnTo>
                    <a:pt x="3854" y="1473"/>
                  </a:lnTo>
                  <a:lnTo>
                    <a:pt x="3854" y="867"/>
                  </a:lnTo>
                  <a:lnTo>
                    <a:pt x="3898" y="261"/>
                  </a:lnTo>
                  <a:lnTo>
                    <a:pt x="2209" y="88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9367;p75">
              <a:extLst>
                <a:ext uri="{FF2B5EF4-FFF2-40B4-BE49-F238E27FC236}">
                  <a16:creationId xmlns="" xmlns:a16="http://schemas.microsoft.com/office/drawing/2014/main" id="{7C07CD9F-D56C-42DD-9DC4-2EBC3EC6D18C}"/>
                </a:ext>
              </a:extLst>
            </p:cNvPr>
            <p:cNvSpPr/>
            <p:nvPr/>
          </p:nvSpPr>
          <p:spPr>
            <a:xfrm>
              <a:off x="1424868" y="2027852"/>
              <a:ext cx="193797" cy="257888"/>
            </a:xfrm>
            <a:custGeom>
              <a:avLst/>
              <a:gdLst/>
              <a:ahLst/>
              <a:cxnLst/>
              <a:rect l="l" t="t" r="r" b="b"/>
              <a:pathLst>
                <a:path w="7189" h="9570" extrusionOk="0">
                  <a:moveTo>
                    <a:pt x="3075" y="0"/>
                  </a:moveTo>
                  <a:lnTo>
                    <a:pt x="2728" y="87"/>
                  </a:lnTo>
                  <a:lnTo>
                    <a:pt x="2338" y="173"/>
                  </a:lnTo>
                  <a:lnTo>
                    <a:pt x="1949" y="347"/>
                  </a:lnTo>
                  <a:lnTo>
                    <a:pt x="1602" y="520"/>
                  </a:lnTo>
                  <a:lnTo>
                    <a:pt x="1299" y="736"/>
                  </a:lnTo>
                  <a:lnTo>
                    <a:pt x="996" y="996"/>
                  </a:lnTo>
                  <a:lnTo>
                    <a:pt x="693" y="1256"/>
                  </a:lnTo>
                  <a:lnTo>
                    <a:pt x="476" y="1559"/>
                  </a:lnTo>
                  <a:lnTo>
                    <a:pt x="260" y="1906"/>
                  </a:lnTo>
                  <a:lnTo>
                    <a:pt x="130" y="2252"/>
                  </a:lnTo>
                  <a:lnTo>
                    <a:pt x="43" y="2642"/>
                  </a:lnTo>
                  <a:lnTo>
                    <a:pt x="0" y="2945"/>
                  </a:lnTo>
                  <a:lnTo>
                    <a:pt x="0" y="3291"/>
                  </a:lnTo>
                  <a:lnTo>
                    <a:pt x="87" y="4114"/>
                  </a:lnTo>
                  <a:lnTo>
                    <a:pt x="260" y="5067"/>
                  </a:lnTo>
                  <a:lnTo>
                    <a:pt x="520" y="6019"/>
                  </a:lnTo>
                  <a:lnTo>
                    <a:pt x="866" y="6929"/>
                  </a:lnTo>
                  <a:lnTo>
                    <a:pt x="1213" y="7751"/>
                  </a:lnTo>
                  <a:lnTo>
                    <a:pt x="1429" y="8098"/>
                  </a:lnTo>
                  <a:lnTo>
                    <a:pt x="1646" y="8401"/>
                  </a:lnTo>
                  <a:lnTo>
                    <a:pt x="1819" y="8661"/>
                  </a:lnTo>
                  <a:lnTo>
                    <a:pt x="2035" y="8834"/>
                  </a:lnTo>
                  <a:lnTo>
                    <a:pt x="2338" y="9050"/>
                  </a:lnTo>
                  <a:lnTo>
                    <a:pt x="2685" y="9224"/>
                  </a:lnTo>
                  <a:lnTo>
                    <a:pt x="2988" y="9353"/>
                  </a:lnTo>
                  <a:lnTo>
                    <a:pt x="3334" y="9483"/>
                  </a:lnTo>
                  <a:lnTo>
                    <a:pt x="3681" y="9527"/>
                  </a:lnTo>
                  <a:lnTo>
                    <a:pt x="4027" y="9570"/>
                  </a:lnTo>
                  <a:lnTo>
                    <a:pt x="4720" y="9570"/>
                  </a:lnTo>
                  <a:lnTo>
                    <a:pt x="5066" y="9483"/>
                  </a:lnTo>
                  <a:lnTo>
                    <a:pt x="5413" y="9397"/>
                  </a:lnTo>
                  <a:lnTo>
                    <a:pt x="5716" y="9267"/>
                  </a:lnTo>
                  <a:lnTo>
                    <a:pt x="6019" y="9094"/>
                  </a:lnTo>
                  <a:lnTo>
                    <a:pt x="6279" y="8877"/>
                  </a:lnTo>
                  <a:lnTo>
                    <a:pt x="6495" y="8617"/>
                  </a:lnTo>
                  <a:lnTo>
                    <a:pt x="6712" y="8314"/>
                  </a:lnTo>
                  <a:lnTo>
                    <a:pt x="6928" y="7968"/>
                  </a:lnTo>
                  <a:lnTo>
                    <a:pt x="7058" y="7621"/>
                  </a:lnTo>
                  <a:lnTo>
                    <a:pt x="7145" y="7188"/>
                  </a:lnTo>
                  <a:lnTo>
                    <a:pt x="7188" y="6669"/>
                  </a:lnTo>
                  <a:lnTo>
                    <a:pt x="7145" y="6149"/>
                  </a:lnTo>
                  <a:lnTo>
                    <a:pt x="7102" y="5543"/>
                  </a:lnTo>
                  <a:lnTo>
                    <a:pt x="7015" y="4980"/>
                  </a:lnTo>
                  <a:lnTo>
                    <a:pt x="6885" y="4374"/>
                  </a:lnTo>
                  <a:lnTo>
                    <a:pt x="6712" y="3768"/>
                  </a:lnTo>
                  <a:lnTo>
                    <a:pt x="6539" y="3161"/>
                  </a:lnTo>
                  <a:lnTo>
                    <a:pt x="6322" y="2598"/>
                  </a:lnTo>
                  <a:lnTo>
                    <a:pt x="6106" y="2079"/>
                  </a:lnTo>
                  <a:lnTo>
                    <a:pt x="5889" y="1602"/>
                  </a:lnTo>
                  <a:lnTo>
                    <a:pt x="5673" y="1169"/>
                  </a:lnTo>
                  <a:lnTo>
                    <a:pt x="5413" y="823"/>
                  </a:lnTo>
                  <a:lnTo>
                    <a:pt x="5196" y="520"/>
                  </a:lnTo>
                  <a:lnTo>
                    <a:pt x="4937" y="347"/>
                  </a:lnTo>
                  <a:lnTo>
                    <a:pt x="4590" y="217"/>
                  </a:lnTo>
                  <a:lnTo>
                    <a:pt x="4244" y="87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9368;p75">
              <a:extLst>
                <a:ext uri="{FF2B5EF4-FFF2-40B4-BE49-F238E27FC236}">
                  <a16:creationId xmlns="" xmlns:a16="http://schemas.microsoft.com/office/drawing/2014/main" id="{6B65FBEE-2351-44CB-A8E8-271C4B2F87D6}"/>
                </a:ext>
              </a:extLst>
            </p:cNvPr>
            <p:cNvSpPr/>
            <p:nvPr/>
          </p:nvSpPr>
          <p:spPr>
            <a:xfrm>
              <a:off x="1522913" y="2157362"/>
              <a:ext cx="2372" cy="17543"/>
            </a:xfrm>
            <a:custGeom>
              <a:avLst/>
              <a:gdLst/>
              <a:ahLst/>
              <a:cxnLst/>
              <a:rect l="l" t="t" r="r" b="b"/>
              <a:pathLst>
                <a:path w="88" h="651" extrusionOk="0">
                  <a:moveTo>
                    <a:pt x="0" y="1"/>
                  </a:moveTo>
                  <a:lnTo>
                    <a:pt x="44" y="217"/>
                  </a:lnTo>
                  <a:lnTo>
                    <a:pt x="87" y="434"/>
                  </a:lnTo>
                  <a:lnTo>
                    <a:pt x="87" y="217"/>
                  </a:lnTo>
                  <a:lnTo>
                    <a:pt x="0" y="1"/>
                  </a:lnTo>
                  <a:close/>
                  <a:moveTo>
                    <a:pt x="87" y="434"/>
                  </a:moveTo>
                  <a:lnTo>
                    <a:pt x="44" y="650"/>
                  </a:lnTo>
                  <a:lnTo>
                    <a:pt x="87" y="477"/>
                  </a:lnTo>
                  <a:lnTo>
                    <a:pt x="87" y="43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9369;p75">
              <a:extLst>
                <a:ext uri="{FF2B5EF4-FFF2-40B4-BE49-F238E27FC236}">
                  <a16:creationId xmlns="" xmlns:a16="http://schemas.microsoft.com/office/drawing/2014/main" id="{4EBA192F-170E-407C-868B-FECFB8D4D3BB}"/>
                </a:ext>
              </a:extLst>
            </p:cNvPr>
            <p:cNvSpPr/>
            <p:nvPr/>
          </p:nvSpPr>
          <p:spPr>
            <a:xfrm>
              <a:off x="1507736" y="2152700"/>
              <a:ext cx="17549" cy="23363"/>
            </a:xfrm>
            <a:custGeom>
              <a:avLst/>
              <a:gdLst/>
              <a:ahLst/>
              <a:cxnLst/>
              <a:rect l="l" t="t" r="r" b="b"/>
              <a:pathLst>
                <a:path w="651" h="867" extrusionOk="0">
                  <a:moveTo>
                    <a:pt x="260" y="1"/>
                  </a:moveTo>
                  <a:lnTo>
                    <a:pt x="130" y="44"/>
                  </a:lnTo>
                  <a:lnTo>
                    <a:pt x="44" y="174"/>
                  </a:lnTo>
                  <a:lnTo>
                    <a:pt x="1" y="347"/>
                  </a:lnTo>
                  <a:lnTo>
                    <a:pt x="44" y="477"/>
                  </a:lnTo>
                  <a:lnTo>
                    <a:pt x="87" y="650"/>
                  </a:lnTo>
                  <a:lnTo>
                    <a:pt x="174" y="780"/>
                  </a:lnTo>
                  <a:lnTo>
                    <a:pt x="304" y="867"/>
                  </a:lnTo>
                  <a:lnTo>
                    <a:pt x="434" y="867"/>
                  </a:lnTo>
                  <a:lnTo>
                    <a:pt x="563" y="780"/>
                  </a:lnTo>
                  <a:lnTo>
                    <a:pt x="650" y="650"/>
                  </a:lnTo>
                  <a:lnTo>
                    <a:pt x="650" y="520"/>
                  </a:lnTo>
                  <a:lnTo>
                    <a:pt x="650" y="347"/>
                  </a:lnTo>
                  <a:lnTo>
                    <a:pt x="607" y="217"/>
                  </a:lnTo>
                  <a:lnTo>
                    <a:pt x="520" y="8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9370;p75">
              <a:extLst>
                <a:ext uri="{FF2B5EF4-FFF2-40B4-BE49-F238E27FC236}">
                  <a16:creationId xmlns="" xmlns:a16="http://schemas.microsoft.com/office/drawing/2014/main" id="{9E7497C7-D23D-4DCA-B464-BBFC887D155E}"/>
                </a:ext>
              </a:extLst>
            </p:cNvPr>
            <p:cNvSpPr/>
            <p:nvPr/>
          </p:nvSpPr>
          <p:spPr>
            <a:xfrm>
              <a:off x="1567258" y="2144535"/>
              <a:ext cx="12886" cy="17516"/>
            </a:xfrm>
            <a:custGeom>
              <a:avLst/>
              <a:gdLst/>
              <a:ahLst/>
              <a:cxnLst/>
              <a:rect l="l" t="t" r="r" b="b"/>
              <a:pathLst>
                <a:path w="478" h="650" extrusionOk="0">
                  <a:moveTo>
                    <a:pt x="1" y="44"/>
                  </a:moveTo>
                  <a:lnTo>
                    <a:pt x="44" y="260"/>
                  </a:lnTo>
                  <a:lnTo>
                    <a:pt x="131" y="433"/>
                  </a:lnTo>
                  <a:lnTo>
                    <a:pt x="44" y="217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" y="44"/>
                  </a:lnTo>
                  <a:close/>
                  <a:moveTo>
                    <a:pt x="1" y="0"/>
                  </a:moveTo>
                  <a:lnTo>
                    <a:pt x="13" y="59"/>
                  </a:lnTo>
                  <a:lnTo>
                    <a:pt x="13" y="59"/>
                  </a:lnTo>
                  <a:lnTo>
                    <a:pt x="477" y="650"/>
                  </a:lnTo>
                  <a:lnTo>
                    <a:pt x="477" y="650"/>
                  </a:lnTo>
                  <a:lnTo>
                    <a:pt x="261" y="607"/>
                  </a:lnTo>
                  <a:lnTo>
                    <a:pt x="347" y="650"/>
                  </a:lnTo>
                  <a:lnTo>
                    <a:pt x="477" y="6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9371;p75">
              <a:extLst>
                <a:ext uri="{FF2B5EF4-FFF2-40B4-BE49-F238E27FC236}">
                  <a16:creationId xmlns="" xmlns:a16="http://schemas.microsoft.com/office/drawing/2014/main" id="{51C87ABD-BB0B-45FE-9BD8-8CFD0973F8C2}"/>
                </a:ext>
              </a:extLst>
            </p:cNvPr>
            <p:cNvSpPr/>
            <p:nvPr/>
          </p:nvSpPr>
          <p:spPr>
            <a:xfrm>
              <a:off x="1567258" y="2145693"/>
              <a:ext cx="12886" cy="16357"/>
            </a:xfrm>
            <a:custGeom>
              <a:avLst/>
              <a:gdLst/>
              <a:ahLst/>
              <a:cxnLst/>
              <a:rect l="l" t="t" r="r" b="b"/>
              <a:pathLst>
                <a:path w="478" h="60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" y="217"/>
                  </a:lnTo>
                  <a:lnTo>
                    <a:pt x="131" y="390"/>
                  </a:lnTo>
                  <a:lnTo>
                    <a:pt x="261" y="564"/>
                  </a:lnTo>
                  <a:lnTo>
                    <a:pt x="477" y="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9372;p75">
              <a:extLst>
                <a:ext uri="{FF2B5EF4-FFF2-40B4-BE49-F238E27FC236}">
                  <a16:creationId xmlns="" xmlns:a16="http://schemas.microsoft.com/office/drawing/2014/main" id="{BC2999AA-84FD-4273-A331-A90CB544380C}"/>
                </a:ext>
              </a:extLst>
            </p:cNvPr>
            <p:cNvSpPr/>
            <p:nvPr/>
          </p:nvSpPr>
          <p:spPr>
            <a:xfrm>
              <a:off x="1567258" y="2144535"/>
              <a:ext cx="12886" cy="17516"/>
            </a:xfrm>
            <a:custGeom>
              <a:avLst/>
              <a:gdLst/>
              <a:ahLst/>
              <a:cxnLst/>
              <a:rect l="l" t="t" r="r" b="b"/>
              <a:pathLst>
                <a:path w="478" h="650" fill="none" extrusionOk="0">
                  <a:moveTo>
                    <a:pt x="477" y="650"/>
                  </a:moveTo>
                  <a:lnTo>
                    <a:pt x="477" y="650"/>
                  </a:lnTo>
                  <a:lnTo>
                    <a:pt x="347" y="650"/>
                  </a:lnTo>
                  <a:lnTo>
                    <a:pt x="261" y="607"/>
                  </a:lnTo>
                  <a:lnTo>
                    <a:pt x="131" y="433"/>
                  </a:lnTo>
                  <a:lnTo>
                    <a:pt x="44" y="217"/>
                  </a:lnTo>
                  <a:lnTo>
                    <a:pt x="1" y="0"/>
                  </a:lnTo>
                  <a:lnTo>
                    <a:pt x="477" y="6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9373;p75">
              <a:extLst>
                <a:ext uri="{FF2B5EF4-FFF2-40B4-BE49-F238E27FC236}">
                  <a16:creationId xmlns="" xmlns:a16="http://schemas.microsoft.com/office/drawing/2014/main" id="{FECC33BD-5C33-4707-A0BF-DD19F69A27F0}"/>
                </a:ext>
              </a:extLst>
            </p:cNvPr>
            <p:cNvSpPr/>
            <p:nvPr/>
          </p:nvSpPr>
          <p:spPr>
            <a:xfrm>
              <a:off x="1566099" y="2135211"/>
              <a:ext cx="17549" cy="23363"/>
            </a:xfrm>
            <a:custGeom>
              <a:avLst/>
              <a:gdLst/>
              <a:ahLst/>
              <a:cxnLst/>
              <a:rect l="l" t="t" r="r" b="b"/>
              <a:pathLst>
                <a:path w="651" h="867" extrusionOk="0">
                  <a:moveTo>
                    <a:pt x="174" y="0"/>
                  </a:moveTo>
                  <a:lnTo>
                    <a:pt x="87" y="87"/>
                  </a:lnTo>
                  <a:lnTo>
                    <a:pt x="44" y="217"/>
                  </a:lnTo>
                  <a:lnTo>
                    <a:pt x="1" y="390"/>
                  </a:lnTo>
                  <a:lnTo>
                    <a:pt x="44" y="520"/>
                  </a:lnTo>
                  <a:lnTo>
                    <a:pt x="131" y="693"/>
                  </a:lnTo>
                  <a:lnTo>
                    <a:pt x="217" y="779"/>
                  </a:lnTo>
                  <a:lnTo>
                    <a:pt x="347" y="866"/>
                  </a:lnTo>
                  <a:lnTo>
                    <a:pt x="477" y="866"/>
                  </a:lnTo>
                  <a:lnTo>
                    <a:pt x="607" y="779"/>
                  </a:lnTo>
                  <a:lnTo>
                    <a:pt x="650" y="650"/>
                  </a:lnTo>
                  <a:lnTo>
                    <a:pt x="650" y="520"/>
                  </a:lnTo>
                  <a:lnTo>
                    <a:pt x="650" y="346"/>
                  </a:lnTo>
                  <a:lnTo>
                    <a:pt x="564" y="173"/>
                  </a:lnTo>
                  <a:lnTo>
                    <a:pt x="477" y="87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9374;p75">
              <a:extLst>
                <a:ext uri="{FF2B5EF4-FFF2-40B4-BE49-F238E27FC236}">
                  <a16:creationId xmlns="" xmlns:a16="http://schemas.microsoft.com/office/drawing/2014/main" id="{C57C0CF7-824B-4B3E-BF57-E61B9E8EA9E6}"/>
                </a:ext>
              </a:extLst>
            </p:cNvPr>
            <p:cNvSpPr/>
            <p:nvPr/>
          </p:nvSpPr>
          <p:spPr>
            <a:xfrm>
              <a:off x="1493718" y="2124701"/>
              <a:ext cx="23372" cy="19860"/>
            </a:xfrm>
            <a:custGeom>
              <a:avLst/>
              <a:gdLst/>
              <a:ahLst/>
              <a:cxnLst/>
              <a:rect l="l" t="t" r="r" b="b"/>
              <a:pathLst>
                <a:path w="867" h="737" extrusionOk="0">
                  <a:moveTo>
                    <a:pt x="564" y="0"/>
                  </a:moveTo>
                  <a:lnTo>
                    <a:pt x="347" y="87"/>
                  </a:lnTo>
                  <a:lnTo>
                    <a:pt x="131" y="217"/>
                  </a:lnTo>
                  <a:lnTo>
                    <a:pt x="1" y="477"/>
                  </a:lnTo>
                  <a:lnTo>
                    <a:pt x="1" y="563"/>
                  </a:lnTo>
                  <a:lnTo>
                    <a:pt x="44" y="607"/>
                  </a:lnTo>
                  <a:lnTo>
                    <a:pt x="88" y="693"/>
                  </a:lnTo>
                  <a:lnTo>
                    <a:pt x="174" y="736"/>
                  </a:lnTo>
                  <a:lnTo>
                    <a:pt x="304" y="736"/>
                  </a:lnTo>
                  <a:lnTo>
                    <a:pt x="607" y="520"/>
                  </a:lnTo>
                  <a:lnTo>
                    <a:pt x="780" y="390"/>
                  </a:lnTo>
                  <a:lnTo>
                    <a:pt x="824" y="347"/>
                  </a:lnTo>
                  <a:lnTo>
                    <a:pt x="867" y="260"/>
                  </a:lnTo>
                  <a:lnTo>
                    <a:pt x="867" y="130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9375;p75">
              <a:extLst>
                <a:ext uri="{FF2B5EF4-FFF2-40B4-BE49-F238E27FC236}">
                  <a16:creationId xmlns="" xmlns:a16="http://schemas.microsoft.com/office/drawing/2014/main" id="{5E48D67D-C47E-4313-8EC4-0D108FC12A51}"/>
                </a:ext>
              </a:extLst>
            </p:cNvPr>
            <p:cNvSpPr/>
            <p:nvPr/>
          </p:nvSpPr>
          <p:spPr>
            <a:xfrm>
              <a:off x="1555585" y="2108371"/>
              <a:ext cx="26877" cy="14013"/>
            </a:xfrm>
            <a:custGeom>
              <a:avLst/>
              <a:gdLst/>
              <a:ahLst/>
              <a:cxnLst/>
              <a:rect l="l" t="t" r="r" b="b"/>
              <a:pathLst>
                <a:path w="997" h="520" extrusionOk="0">
                  <a:moveTo>
                    <a:pt x="304" y="0"/>
                  </a:moveTo>
                  <a:lnTo>
                    <a:pt x="174" y="43"/>
                  </a:lnTo>
                  <a:lnTo>
                    <a:pt x="88" y="130"/>
                  </a:lnTo>
                  <a:lnTo>
                    <a:pt x="1" y="217"/>
                  </a:lnTo>
                  <a:lnTo>
                    <a:pt x="1" y="347"/>
                  </a:lnTo>
                  <a:lnTo>
                    <a:pt x="44" y="433"/>
                  </a:lnTo>
                  <a:lnTo>
                    <a:pt x="261" y="520"/>
                  </a:lnTo>
                  <a:lnTo>
                    <a:pt x="824" y="520"/>
                  </a:lnTo>
                  <a:lnTo>
                    <a:pt x="867" y="476"/>
                  </a:lnTo>
                  <a:lnTo>
                    <a:pt x="910" y="476"/>
                  </a:lnTo>
                  <a:lnTo>
                    <a:pt x="954" y="390"/>
                  </a:lnTo>
                  <a:lnTo>
                    <a:pt x="997" y="303"/>
                  </a:lnTo>
                  <a:lnTo>
                    <a:pt x="954" y="260"/>
                  </a:lnTo>
                  <a:lnTo>
                    <a:pt x="910" y="173"/>
                  </a:lnTo>
                  <a:lnTo>
                    <a:pt x="694" y="4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9376;p75">
              <a:extLst>
                <a:ext uri="{FF2B5EF4-FFF2-40B4-BE49-F238E27FC236}">
                  <a16:creationId xmlns="" xmlns:a16="http://schemas.microsoft.com/office/drawing/2014/main" id="{00D8401B-3F8E-45F9-9CE6-4CD6B59B4831}"/>
                </a:ext>
              </a:extLst>
            </p:cNvPr>
            <p:cNvSpPr/>
            <p:nvPr/>
          </p:nvSpPr>
          <p:spPr>
            <a:xfrm>
              <a:off x="1534585" y="2225054"/>
              <a:ext cx="16363" cy="5848"/>
            </a:xfrm>
            <a:custGeom>
              <a:avLst/>
              <a:gdLst/>
              <a:ahLst/>
              <a:cxnLst/>
              <a:rect l="l" t="t" r="r" b="b"/>
              <a:pathLst>
                <a:path w="607" h="217" extrusionOk="0">
                  <a:moveTo>
                    <a:pt x="1" y="0"/>
                  </a:moveTo>
                  <a:lnTo>
                    <a:pt x="130" y="174"/>
                  </a:lnTo>
                  <a:lnTo>
                    <a:pt x="217" y="217"/>
                  </a:lnTo>
                  <a:lnTo>
                    <a:pt x="390" y="217"/>
                  </a:lnTo>
                  <a:lnTo>
                    <a:pt x="477" y="174"/>
                  </a:lnTo>
                  <a:lnTo>
                    <a:pt x="563" y="87"/>
                  </a:lnTo>
                  <a:lnTo>
                    <a:pt x="607" y="0"/>
                  </a:lnTo>
                  <a:lnTo>
                    <a:pt x="563" y="0"/>
                  </a:lnTo>
                  <a:lnTo>
                    <a:pt x="434" y="87"/>
                  </a:lnTo>
                  <a:lnTo>
                    <a:pt x="304" y="130"/>
                  </a:lnTo>
                  <a:lnTo>
                    <a:pt x="130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9377;p75">
              <a:extLst>
                <a:ext uri="{FF2B5EF4-FFF2-40B4-BE49-F238E27FC236}">
                  <a16:creationId xmlns="" xmlns:a16="http://schemas.microsoft.com/office/drawing/2014/main" id="{1BEF5AD6-885D-43F8-8CE4-3956033CE522}"/>
                </a:ext>
              </a:extLst>
            </p:cNvPr>
            <p:cNvSpPr/>
            <p:nvPr/>
          </p:nvSpPr>
          <p:spPr>
            <a:xfrm>
              <a:off x="1536931" y="2115350"/>
              <a:ext cx="42027" cy="93400"/>
            </a:xfrm>
            <a:custGeom>
              <a:avLst/>
              <a:gdLst/>
              <a:ahLst/>
              <a:cxnLst/>
              <a:rect l="l" t="t" r="r" b="b"/>
              <a:pathLst>
                <a:path w="1559" h="3466" extrusionOk="0">
                  <a:moveTo>
                    <a:pt x="433" y="1"/>
                  </a:moveTo>
                  <a:lnTo>
                    <a:pt x="433" y="44"/>
                  </a:lnTo>
                  <a:lnTo>
                    <a:pt x="650" y="650"/>
                  </a:lnTo>
                  <a:lnTo>
                    <a:pt x="866" y="1300"/>
                  </a:lnTo>
                  <a:lnTo>
                    <a:pt x="1083" y="1950"/>
                  </a:lnTo>
                  <a:lnTo>
                    <a:pt x="1299" y="2599"/>
                  </a:lnTo>
                  <a:lnTo>
                    <a:pt x="1299" y="2599"/>
                  </a:lnTo>
                  <a:lnTo>
                    <a:pt x="1083" y="2556"/>
                  </a:lnTo>
                  <a:lnTo>
                    <a:pt x="823" y="2556"/>
                  </a:lnTo>
                  <a:lnTo>
                    <a:pt x="909" y="2859"/>
                  </a:lnTo>
                  <a:lnTo>
                    <a:pt x="1039" y="3249"/>
                  </a:lnTo>
                  <a:lnTo>
                    <a:pt x="780" y="3292"/>
                  </a:lnTo>
                  <a:lnTo>
                    <a:pt x="520" y="3335"/>
                  </a:lnTo>
                  <a:lnTo>
                    <a:pt x="260" y="3292"/>
                  </a:lnTo>
                  <a:lnTo>
                    <a:pt x="0" y="3205"/>
                  </a:lnTo>
                  <a:lnTo>
                    <a:pt x="173" y="3335"/>
                  </a:lnTo>
                  <a:lnTo>
                    <a:pt x="347" y="3422"/>
                  </a:lnTo>
                  <a:lnTo>
                    <a:pt x="520" y="3465"/>
                  </a:lnTo>
                  <a:lnTo>
                    <a:pt x="909" y="3465"/>
                  </a:lnTo>
                  <a:lnTo>
                    <a:pt x="1083" y="3422"/>
                  </a:lnTo>
                  <a:lnTo>
                    <a:pt x="1126" y="3378"/>
                  </a:lnTo>
                  <a:lnTo>
                    <a:pt x="1169" y="3378"/>
                  </a:lnTo>
                  <a:lnTo>
                    <a:pt x="1213" y="3335"/>
                  </a:lnTo>
                  <a:lnTo>
                    <a:pt x="1213" y="3292"/>
                  </a:lnTo>
                  <a:lnTo>
                    <a:pt x="1213" y="3249"/>
                  </a:lnTo>
                  <a:lnTo>
                    <a:pt x="1213" y="3205"/>
                  </a:lnTo>
                  <a:lnTo>
                    <a:pt x="1083" y="2686"/>
                  </a:lnTo>
                  <a:lnTo>
                    <a:pt x="1386" y="2729"/>
                  </a:lnTo>
                  <a:lnTo>
                    <a:pt x="1559" y="2729"/>
                  </a:lnTo>
                  <a:lnTo>
                    <a:pt x="1559" y="2686"/>
                  </a:lnTo>
                  <a:lnTo>
                    <a:pt x="1342" y="1993"/>
                  </a:lnTo>
                  <a:lnTo>
                    <a:pt x="1083" y="1300"/>
                  </a:lnTo>
                  <a:lnTo>
                    <a:pt x="823" y="650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9378;p75">
              <a:extLst>
                <a:ext uri="{FF2B5EF4-FFF2-40B4-BE49-F238E27FC236}">
                  <a16:creationId xmlns="" xmlns:a16="http://schemas.microsoft.com/office/drawing/2014/main" id="{52C26FB0-BE75-4406-A1F9-6B4EDA8C93CE}"/>
                </a:ext>
              </a:extLst>
            </p:cNvPr>
            <p:cNvSpPr/>
            <p:nvPr/>
          </p:nvSpPr>
          <p:spPr>
            <a:xfrm>
              <a:off x="1536931" y="2201717"/>
              <a:ext cx="25690" cy="18702"/>
            </a:xfrm>
            <a:custGeom>
              <a:avLst/>
              <a:gdLst/>
              <a:ahLst/>
              <a:cxnLst/>
              <a:rect l="l" t="t" r="r" b="b"/>
              <a:pathLst>
                <a:path w="953" h="694" extrusionOk="0">
                  <a:moveTo>
                    <a:pt x="43" y="0"/>
                  </a:moveTo>
                  <a:lnTo>
                    <a:pt x="0" y="303"/>
                  </a:lnTo>
                  <a:lnTo>
                    <a:pt x="0" y="433"/>
                  </a:lnTo>
                  <a:lnTo>
                    <a:pt x="43" y="563"/>
                  </a:lnTo>
                  <a:lnTo>
                    <a:pt x="130" y="650"/>
                  </a:lnTo>
                  <a:lnTo>
                    <a:pt x="260" y="693"/>
                  </a:lnTo>
                  <a:lnTo>
                    <a:pt x="433" y="650"/>
                  </a:lnTo>
                  <a:lnTo>
                    <a:pt x="563" y="606"/>
                  </a:lnTo>
                  <a:lnTo>
                    <a:pt x="780" y="390"/>
                  </a:lnTo>
                  <a:lnTo>
                    <a:pt x="953" y="173"/>
                  </a:lnTo>
                  <a:lnTo>
                    <a:pt x="476" y="173"/>
                  </a:lnTo>
                  <a:lnTo>
                    <a:pt x="260" y="8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9379;p75">
              <a:extLst>
                <a:ext uri="{FF2B5EF4-FFF2-40B4-BE49-F238E27FC236}">
                  <a16:creationId xmlns="" xmlns:a16="http://schemas.microsoft.com/office/drawing/2014/main" id="{33018B03-D2D5-4530-9CFB-1592A6C25456}"/>
                </a:ext>
              </a:extLst>
            </p:cNvPr>
            <p:cNvSpPr/>
            <p:nvPr/>
          </p:nvSpPr>
          <p:spPr>
            <a:xfrm>
              <a:off x="1535744" y="2208724"/>
              <a:ext cx="16390" cy="10510"/>
            </a:xfrm>
            <a:custGeom>
              <a:avLst/>
              <a:gdLst/>
              <a:ahLst/>
              <a:cxnLst/>
              <a:rect l="l" t="t" r="r" b="b"/>
              <a:pathLst>
                <a:path w="608" h="390" extrusionOk="0">
                  <a:moveTo>
                    <a:pt x="1" y="0"/>
                  </a:moveTo>
                  <a:lnTo>
                    <a:pt x="1" y="130"/>
                  </a:lnTo>
                  <a:lnTo>
                    <a:pt x="44" y="260"/>
                  </a:lnTo>
                  <a:lnTo>
                    <a:pt x="131" y="346"/>
                  </a:lnTo>
                  <a:lnTo>
                    <a:pt x="261" y="390"/>
                  </a:lnTo>
                  <a:lnTo>
                    <a:pt x="434" y="390"/>
                  </a:lnTo>
                  <a:lnTo>
                    <a:pt x="607" y="303"/>
                  </a:lnTo>
                  <a:lnTo>
                    <a:pt x="477" y="173"/>
                  </a:lnTo>
                  <a:lnTo>
                    <a:pt x="347" y="8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FCC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9380;p75">
              <a:extLst>
                <a:ext uri="{FF2B5EF4-FFF2-40B4-BE49-F238E27FC236}">
                  <a16:creationId xmlns="" xmlns:a16="http://schemas.microsoft.com/office/drawing/2014/main" id="{8AAA1E8D-D603-49C4-B1DE-C7A876D97DBE}"/>
                </a:ext>
              </a:extLst>
            </p:cNvPr>
            <p:cNvSpPr/>
            <p:nvPr/>
          </p:nvSpPr>
          <p:spPr>
            <a:xfrm>
              <a:off x="1392169" y="1968325"/>
              <a:ext cx="204311" cy="228757"/>
            </a:xfrm>
            <a:custGeom>
              <a:avLst/>
              <a:gdLst/>
              <a:ahLst/>
              <a:cxnLst/>
              <a:rect l="l" t="t" r="r" b="b"/>
              <a:pathLst>
                <a:path w="7579" h="8489" extrusionOk="0">
                  <a:moveTo>
                    <a:pt x="6236" y="1"/>
                  </a:moveTo>
                  <a:lnTo>
                    <a:pt x="6106" y="44"/>
                  </a:lnTo>
                  <a:lnTo>
                    <a:pt x="5976" y="87"/>
                  </a:lnTo>
                  <a:lnTo>
                    <a:pt x="5846" y="217"/>
                  </a:lnTo>
                  <a:lnTo>
                    <a:pt x="5760" y="347"/>
                  </a:lnTo>
                  <a:lnTo>
                    <a:pt x="5673" y="477"/>
                  </a:lnTo>
                  <a:lnTo>
                    <a:pt x="5587" y="650"/>
                  </a:lnTo>
                  <a:lnTo>
                    <a:pt x="5717" y="780"/>
                  </a:lnTo>
                  <a:lnTo>
                    <a:pt x="5846" y="910"/>
                  </a:lnTo>
                  <a:lnTo>
                    <a:pt x="5933" y="1083"/>
                  </a:lnTo>
                  <a:lnTo>
                    <a:pt x="6020" y="1257"/>
                  </a:lnTo>
                  <a:lnTo>
                    <a:pt x="6020" y="1473"/>
                  </a:lnTo>
                  <a:lnTo>
                    <a:pt x="6020" y="1646"/>
                  </a:lnTo>
                  <a:lnTo>
                    <a:pt x="5976" y="1733"/>
                  </a:lnTo>
                  <a:lnTo>
                    <a:pt x="5846" y="1776"/>
                  </a:lnTo>
                  <a:lnTo>
                    <a:pt x="5760" y="1776"/>
                  </a:lnTo>
                  <a:lnTo>
                    <a:pt x="5673" y="1690"/>
                  </a:lnTo>
                  <a:lnTo>
                    <a:pt x="5587" y="1560"/>
                  </a:lnTo>
                  <a:lnTo>
                    <a:pt x="5543" y="1300"/>
                  </a:lnTo>
                  <a:lnTo>
                    <a:pt x="5500" y="954"/>
                  </a:lnTo>
                  <a:lnTo>
                    <a:pt x="5587" y="650"/>
                  </a:lnTo>
                  <a:lnTo>
                    <a:pt x="5587" y="607"/>
                  </a:lnTo>
                  <a:lnTo>
                    <a:pt x="5543" y="607"/>
                  </a:lnTo>
                  <a:lnTo>
                    <a:pt x="5413" y="564"/>
                  </a:lnTo>
                  <a:lnTo>
                    <a:pt x="5327" y="521"/>
                  </a:lnTo>
                  <a:lnTo>
                    <a:pt x="5067" y="521"/>
                  </a:lnTo>
                  <a:lnTo>
                    <a:pt x="4850" y="607"/>
                  </a:lnTo>
                  <a:lnTo>
                    <a:pt x="4677" y="824"/>
                  </a:lnTo>
                  <a:lnTo>
                    <a:pt x="4547" y="1040"/>
                  </a:lnTo>
                  <a:lnTo>
                    <a:pt x="4417" y="1300"/>
                  </a:lnTo>
                  <a:lnTo>
                    <a:pt x="4374" y="1516"/>
                  </a:lnTo>
                  <a:lnTo>
                    <a:pt x="4331" y="1776"/>
                  </a:lnTo>
                  <a:lnTo>
                    <a:pt x="3941" y="1776"/>
                  </a:lnTo>
                  <a:lnTo>
                    <a:pt x="2988" y="1863"/>
                  </a:lnTo>
                  <a:lnTo>
                    <a:pt x="2469" y="1949"/>
                  </a:lnTo>
                  <a:lnTo>
                    <a:pt x="1993" y="2079"/>
                  </a:lnTo>
                  <a:lnTo>
                    <a:pt x="1603" y="2253"/>
                  </a:lnTo>
                  <a:lnTo>
                    <a:pt x="1430" y="2382"/>
                  </a:lnTo>
                  <a:lnTo>
                    <a:pt x="1300" y="2469"/>
                  </a:lnTo>
                  <a:lnTo>
                    <a:pt x="1127" y="2729"/>
                  </a:lnTo>
                  <a:lnTo>
                    <a:pt x="997" y="3032"/>
                  </a:lnTo>
                  <a:lnTo>
                    <a:pt x="953" y="3335"/>
                  </a:lnTo>
                  <a:lnTo>
                    <a:pt x="910" y="3638"/>
                  </a:lnTo>
                  <a:lnTo>
                    <a:pt x="823" y="3725"/>
                  </a:lnTo>
                  <a:lnTo>
                    <a:pt x="520" y="3941"/>
                  </a:lnTo>
                  <a:lnTo>
                    <a:pt x="390" y="4115"/>
                  </a:lnTo>
                  <a:lnTo>
                    <a:pt x="217" y="4288"/>
                  </a:lnTo>
                  <a:lnTo>
                    <a:pt x="87" y="4504"/>
                  </a:lnTo>
                  <a:lnTo>
                    <a:pt x="44" y="4764"/>
                  </a:lnTo>
                  <a:lnTo>
                    <a:pt x="1" y="4937"/>
                  </a:lnTo>
                  <a:lnTo>
                    <a:pt x="44" y="5154"/>
                  </a:lnTo>
                  <a:lnTo>
                    <a:pt x="174" y="5717"/>
                  </a:lnTo>
                  <a:lnTo>
                    <a:pt x="390" y="6323"/>
                  </a:lnTo>
                  <a:lnTo>
                    <a:pt x="693" y="7016"/>
                  </a:lnTo>
                  <a:lnTo>
                    <a:pt x="997" y="7622"/>
                  </a:lnTo>
                  <a:lnTo>
                    <a:pt x="1213" y="7882"/>
                  </a:lnTo>
                  <a:lnTo>
                    <a:pt x="1386" y="8098"/>
                  </a:lnTo>
                  <a:lnTo>
                    <a:pt x="1603" y="8272"/>
                  </a:lnTo>
                  <a:lnTo>
                    <a:pt x="1776" y="8401"/>
                  </a:lnTo>
                  <a:lnTo>
                    <a:pt x="1993" y="8488"/>
                  </a:lnTo>
                  <a:lnTo>
                    <a:pt x="2166" y="8445"/>
                  </a:lnTo>
                  <a:lnTo>
                    <a:pt x="2252" y="8401"/>
                  </a:lnTo>
                  <a:lnTo>
                    <a:pt x="2339" y="8272"/>
                  </a:lnTo>
                  <a:lnTo>
                    <a:pt x="2426" y="8142"/>
                  </a:lnTo>
                  <a:lnTo>
                    <a:pt x="2469" y="7968"/>
                  </a:lnTo>
                  <a:lnTo>
                    <a:pt x="2512" y="7535"/>
                  </a:lnTo>
                  <a:lnTo>
                    <a:pt x="2512" y="7016"/>
                  </a:lnTo>
                  <a:lnTo>
                    <a:pt x="2426" y="6150"/>
                  </a:lnTo>
                  <a:lnTo>
                    <a:pt x="2339" y="5760"/>
                  </a:lnTo>
                  <a:lnTo>
                    <a:pt x="2599" y="5673"/>
                  </a:lnTo>
                  <a:lnTo>
                    <a:pt x="2859" y="5587"/>
                  </a:lnTo>
                  <a:lnTo>
                    <a:pt x="3075" y="5414"/>
                  </a:lnTo>
                  <a:lnTo>
                    <a:pt x="3248" y="5240"/>
                  </a:lnTo>
                  <a:lnTo>
                    <a:pt x="3378" y="5024"/>
                  </a:lnTo>
                  <a:lnTo>
                    <a:pt x="3508" y="4807"/>
                  </a:lnTo>
                  <a:lnTo>
                    <a:pt x="3595" y="4548"/>
                  </a:lnTo>
                  <a:lnTo>
                    <a:pt x="3638" y="4288"/>
                  </a:lnTo>
                  <a:lnTo>
                    <a:pt x="4028" y="4418"/>
                  </a:lnTo>
                  <a:lnTo>
                    <a:pt x="4461" y="4504"/>
                  </a:lnTo>
                  <a:lnTo>
                    <a:pt x="4980" y="4591"/>
                  </a:lnTo>
                  <a:lnTo>
                    <a:pt x="5543" y="4591"/>
                  </a:lnTo>
                  <a:lnTo>
                    <a:pt x="5846" y="4548"/>
                  </a:lnTo>
                  <a:lnTo>
                    <a:pt x="6150" y="4461"/>
                  </a:lnTo>
                  <a:lnTo>
                    <a:pt x="6409" y="4374"/>
                  </a:lnTo>
                  <a:lnTo>
                    <a:pt x="6712" y="4244"/>
                  </a:lnTo>
                  <a:lnTo>
                    <a:pt x="6929" y="4028"/>
                  </a:lnTo>
                  <a:lnTo>
                    <a:pt x="7189" y="3811"/>
                  </a:lnTo>
                  <a:lnTo>
                    <a:pt x="7319" y="3552"/>
                  </a:lnTo>
                  <a:lnTo>
                    <a:pt x="7449" y="3292"/>
                  </a:lnTo>
                  <a:lnTo>
                    <a:pt x="7535" y="3032"/>
                  </a:lnTo>
                  <a:lnTo>
                    <a:pt x="7535" y="2729"/>
                  </a:lnTo>
                  <a:lnTo>
                    <a:pt x="7579" y="2426"/>
                  </a:lnTo>
                  <a:lnTo>
                    <a:pt x="7535" y="2123"/>
                  </a:lnTo>
                  <a:lnTo>
                    <a:pt x="7405" y="1560"/>
                  </a:lnTo>
                  <a:lnTo>
                    <a:pt x="7232" y="997"/>
                  </a:lnTo>
                  <a:lnTo>
                    <a:pt x="6972" y="521"/>
                  </a:lnTo>
                  <a:lnTo>
                    <a:pt x="6756" y="174"/>
                  </a:lnTo>
                  <a:lnTo>
                    <a:pt x="6626" y="87"/>
                  </a:lnTo>
                  <a:lnTo>
                    <a:pt x="6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9381;p75">
              <a:extLst>
                <a:ext uri="{FF2B5EF4-FFF2-40B4-BE49-F238E27FC236}">
                  <a16:creationId xmlns="" xmlns:a16="http://schemas.microsoft.com/office/drawing/2014/main" id="{BC150F5C-11B3-45BE-9D9E-7EA11E8FCE9D}"/>
                </a:ext>
              </a:extLst>
            </p:cNvPr>
            <p:cNvSpPr/>
            <p:nvPr/>
          </p:nvSpPr>
          <p:spPr>
            <a:xfrm>
              <a:off x="1410850" y="2162024"/>
              <a:ext cx="58390" cy="67719"/>
            </a:xfrm>
            <a:custGeom>
              <a:avLst/>
              <a:gdLst/>
              <a:ahLst/>
              <a:cxnLst/>
              <a:rect l="l" t="t" r="r" b="b"/>
              <a:pathLst>
                <a:path w="2166" h="2513" extrusionOk="0">
                  <a:moveTo>
                    <a:pt x="390" y="1"/>
                  </a:moveTo>
                  <a:lnTo>
                    <a:pt x="260" y="44"/>
                  </a:lnTo>
                  <a:lnTo>
                    <a:pt x="130" y="88"/>
                  </a:lnTo>
                  <a:lnTo>
                    <a:pt x="87" y="174"/>
                  </a:lnTo>
                  <a:lnTo>
                    <a:pt x="0" y="304"/>
                  </a:lnTo>
                  <a:lnTo>
                    <a:pt x="0" y="434"/>
                  </a:lnTo>
                  <a:lnTo>
                    <a:pt x="0" y="607"/>
                  </a:lnTo>
                  <a:lnTo>
                    <a:pt x="87" y="954"/>
                  </a:lnTo>
                  <a:lnTo>
                    <a:pt x="217" y="1387"/>
                  </a:lnTo>
                  <a:lnTo>
                    <a:pt x="477" y="1733"/>
                  </a:lnTo>
                  <a:lnTo>
                    <a:pt x="693" y="2079"/>
                  </a:lnTo>
                  <a:lnTo>
                    <a:pt x="996" y="2339"/>
                  </a:lnTo>
                  <a:lnTo>
                    <a:pt x="1126" y="2426"/>
                  </a:lnTo>
                  <a:lnTo>
                    <a:pt x="1256" y="2469"/>
                  </a:lnTo>
                  <a:lnTo>
                    <a:pt x="1429" y="2513"/>
                  </a:lnTo>
                  <a:lnTo>
                    <a:pt x="1559" y="2513"/>
                  </a:lnTo>
                  <a:lnTo>
                    <a:pt x="1689" y="2469"/>
                  </a:lnTo>
                  <a:lnTo>
                    <a:pt x="1819" y="2426"/>
                  </a:lnTo>
                  <a:lnTo>
                    <a:pt x="2036" y="2253"/>
                  </a:lnTo>
                  <a:lnTo>
                    <a:pt x="2122" y="2123"/>
                  </a:lnTo>
                  <a:lnTo>
                    <a:pt x="2166" y="1993"/>
                  </a:lnTo>
                  <a:lnTo>
                    <a:pt x="2166" y="1950"/>
                  </a:lnTo>
                  <a:lnTo>
                    <a:pt x="1776" y="867"/>
                  </a:lnTo>
                  <a:lnTo>
                    <a:pt x="1603" y="694"/>
                  </a:lnTo>
                  <a:lnTo>
                    <a:pt x="1170" y="347"/>
                  </a:lnTo>
                  <a:lnTo>
                    <a:pt x="910" y="174"/>
                  </a:lnTo>
                  <a:lnTo>
                    <a:pt x="607" y="44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9382;p75">
              <a:extLst>
                <a:ext uri="{FF2B5EF4-FFF2-40B4-BE49-F238E27FC236}">
                  <a16:creationId xmlns="" xmlns:a16="http://schemas.microsoft.com/office/drawing/2014/main" id="{0B810AC4-B2DA-4C3F-B3CA-7AA0D7377D2A}"/>
                </a:ext>
              </a:extLst>
            </p:cNvPr>
            <p:cNvSpPr/>
            <p:nvPr/>
          </p:nvSpPr>
          <p:spPr>
            <a:xfrm>
              <a:off x="1421364" y="2178381"/>
              <a:ext cx="36204" cy="40852"/>
            </a:xfrm>
            <a:custGeom>
              <a:avLst/>
              <a:gdLst/>
              <a:ahLst/>
              <a:cxnLst/>
              <a:rect l="l" t="t" r="r" b="b"/>
              <a:pathLst>
                <a:path w="1343" h="1516" extrusionOk="0">
                  <a:moveTo>
                    <a:pt x="0" y="0"/>
                  </a:moveTo>
                  <a:lnTo>
                    <a:pt x="173" y="87"/>
                  </a:lnTo>
                  <a:lnTo>
                    <a:pt x="347" y="173"/>
                  </a:lnTo>
                  <a:lnTo>
                    <a:pt x="650" y="433"/>
                  </a:lnTo>
                  <a:lnTo>
                    <a:pt x="866" y="693"/>
                  </a:lnTo>
                  <a:lnTo>
                    <a:pt x="1083" y="1039"/>
                  </a:lnTo>
                  <a:lnTo>
                    <a:pt x="953" y="910"/>
                  </a:lnTo>
                  <a:lnTo>
                    <a:pt x="823" y="866"/>
                  </a:lnTo>
                  <a:lnTo>
                    <a:pt x="650" y="910"/>
                  </a:lnTo>
                  <a:lnTo>
                    <a:pt x="520" y="953"/>
                  </a:lnTo>
                  <a:lnTo>
                    <a:pt x="477" y="996"/>
                  </a:lnTo>
                  <a:lnTo>
                    <a:pt x="477" y="1039"/>
                  </a:lnTo>
                  <a:lnTo>
                    <a:pt x="606" y="996"/>
                  </a:lnTo>
                  <a:lnTo>
                    <a:pt x="736" y="996"/>
                  </a:lnTo>
                  <a:lnTo>
                    <a:pt x="866" y="1039"/>
                  </a:lnTo>
                  <a:lnTo>
                    <a:pt x="996" y="1126"/>
                  </a:lnTo>
                  <a:lnTo>
                    <a:pt x="1126" y="1299"/>
                  </a:lnTo>
                  <a:lnTo>
                    <a:pt x="1256" y="1472"/>
                  </a:lnTo>
                  <a:lnTo>
                    <a:pt x="1299" y="1516"/>
                  </a:lnTo>
                  <a:lnTo>
                    <a:pt x="1343" y="1472"/>
                  </a:lnTo>
                  <a:lnTo>
                    <a:pt x="1343" y="1429"/>
                  </a:lnTo>
                  <a:lnTo>
                    <a:pt x="1299" y="1213"/>
                  </a:lnTo>
                  <a:lnTo>
                    <a:pt x="1213" y="953"/>
                  </a:lnTo>
                  <a:lnTo>
                    <a:pt x="1083" y="693"/>
                  </a:lnTo>
                  <a:lnTo>
                    <a:pt x="910" y="477"/>
                  </a:lnTo>
                  <a:lnTo>
                    <a:pt x="736" y="303"/>
                  </a:lnTo>
                  <a:lnTo>
                    <a:pt x="520" y="130"/>
                  </a:lnTo>
                  <a:lnTo>
                    <a:pt x="26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9383;p75">
              <a:extLst>
                <a:ext uri="{FF2B5EF4-FFF2-40B4-BE49-F238E27FC236}">
                  <a16:creationId xmlns="" xmlns:a16="http://schemas.microsoft.com/office/drawing/2014/main" id="{063E652E-FF2E-4AE2-87B7-49D0382EEC6F}"/>
                </a:ext>
              </a:extLst>
            </p:cNvPr>
            <p:cNvSpPr/>
            <p:nvPr/>
          </p:nvSpPr>
          <p:spPr>
            <a:xfrm>
              <a:off x="1447027" y="2306732"/>
              <a:ext cx="156461" cy="143549"/>
            </a:xfrm>
            <a:custGeom>
              <a:avLst/>
              <a:gdLst/>
              <a:ahLst/>
              <a:cxnLst/>
              <a:rect l="l" t="t" r="r" b="b"/>
              <a:pathLst>
                <a:path w="5804" h="5327" extrusionOk="0">
                  <a:moveTo>
                    <a:pt x="737" y="0"/>
                  </a:moveTo>
                  <a:lnTo>
                    <a:pt x="1" y="1040"/>
                  </a:lnTo>
                  <a:lnTo>
                    <a:pt x="1733" y="3248"/>
                  </a:lnTo>
                  <a:lnTo>
                    <a:pt x="2902" y="4720"/>
                  </a:lnTo>
                  <a:lnTo>
                    <a:pt x="3292" y="5197"/>
                  </a:lnTo>
                  <a:lnTo>
                    <a:pt x="3422" y="5283"/>
                  </a:lnTo>
                  <a:lnTo>
                    <a:pt x="3465" y="5327"/>
                  </a:lnTo>
                  <a:lnTo>
                    <a:pt x="4201" y="3118"/>
                  </a:lnTo>
                  <a:lnTo>
                    <a:pt x="5803" y="4374"/>
                  </a:lnTo>
                  <a:lnTo>
                    <a:pt x="5240" y="823"/>
                  </a:lnTo>
                  <a:lnTo>
                    <a:pt x="4721" y="174"/>
                  </a:lnTo>
                  <a:lnTo>
                    <a:pt x="4028" y="2685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9384;p75">
              <a:extLst>
                <a:ext uri="{FF2B5EF4-FFF2-40B4-BE49-F238E27FC236}">
                  <a16:creationId xmlns="" xmlns:a16="http://schemas.microsoft.com/office/drawing/2014/main" id="{F355CCF6-9636-48D2-A53F-F92F90B530C4}"/>
                </a:ext>
              </a:extLst>
            </p:cNvPr>
            <p:cNvSpPr/>
            <p:nvPr/>
          </p:nvSpPr>
          <p:spPr>
            <a:xfrm>
              <a:off x="1451718" y="2328909"/>
              <a:ext cx="154089" cy="126033"/>
            </a:xfrm>
            <a:custGeom>
              <a:avLst/>
              <a:gdLst/>
              <a:ahLst/>
              <a:cxnLst/>
              <a:rect l="l" t="t" r="r" b="b"/>
              <a:pathLst>
                <a:path w="5716" h="4677" extrusionOk="0">
                  <a:moveTo>
                    <a:pt x="5110" y="0"/>
                  </a:moveTo>
                  <a:lnTo>
                    <a:pt x="5066" y="43"/>
                  </a:lnTo>
                  <a:lnTo>
                    <a:pt x="5066" y="347"/>
                  </a:lnTo>
                  <a:lnTo>
                    <a:pt x="5110" y="736"/>
                  </a:lnTo>
                  <a:lnTo>
                    <a:pt x="5240" y="1732"/>
                  </a:lnTo>
                  <a:lnTo>
                    <a:pt x="5499" y="3421"/>
                  </a:lnTo>
                  <a:lnTo>
                    <a:pt x="4763" y="2858"/>
                  </a:lnTo>
                  <a:lnTo>
                    <a:pt x="4027" y="2338"/>
                  </a:lnTo>
                  <a:lnTo>
                    <a:pt x="3594" y="3464"/>
                  </a:lnTo>
                  <a:lnTo>
                    <a:pt x="3291" y="4417"/>
                  </a:lnTo>
                  <a:lnTo>
                    <a:pt x="1689" y="2425"/>
                  </a:lnTo>
                  <a:lnTo>
                    <a:pt x="736" y="1256"/>
                  </a:lnTo>
                  <a:lnTo>
                    <a:pt x="43" y="476"/>
                  </a:lnTo>
                  <a:lnTo>
                    <a:pt x="0" y="476"/>
                  </a:lnTo>
                  <a:lnTo>
                    <a:pt x="736" y="1472"/>
                  </a:lnTo>
                  <a:lnTo>
                    <a:pt x="1819" y="2901"/>
                  </a:lnTo>
                  <a:lnTo>
                    <a:pt x="2815" y="4157"/>
                  </a:lnTo>
                  <a:lnTo>
                    <a:pt x="3291" y="4677"/>
                  </a:lnTo>
                  <a:lnTo>
                    <a:pt x="3724" y="3551"/>
                  </a:lnTo>
                  <a:lnTo>
                    <a:pt x="4070" y="2382"/>
                  </a:lnTo>
                  <a:lnTo>
                    <a:pt x="4980" y="3205"/>
                  </a:lnTo>
                  <a:lnTo>
                    <a:pt x="5499" y="3594"/>
                  </a:lnTo>
                  <a:lnTo>
                    <a:pt x="5673" y="3724"/>
                  </a:lnTo>
                  <a:lnTo>
                    <a:pt x="5716" y="3724"/>
                  </a:lnTo>
                  <a:lnTo>
                    <a:pt x="5586" y="2771"/>
                  </a:lnTo>
                  <a:lnTo>
                    <a:pt x="5456" y="1819"/>
                  </a:lnTo>
                  <a:lnTo>
                    <a:pt x="5283" y="910"/>
                  </a:lnTo>
                  <a:lnTo>
                    <a:pt x="5110" y="43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9385;p75">
              <a:extLst>
                <a:ext uri="{FF2B5EF4-FFF2-40B4-BE49-F238E27FC236}">
                  <a16:creationId xmlns="" xmlns:a16="http://schemas.microsoft.com/office/drawing/2014/main" id="{44BC2A8B-8B43-4046-9851-65AA82023C40}"/>
                </a:ext>
              </a:extLst>
            </p:cNvPr>
            <p:cNvSpPr/>
            <p:nvPr/>
          </p:nvSpPr>
          <p:spPr>
            <a:xfrm>
              <a:off x="2080879" y="1767620"/>
              <a:ext cx="347887" cy="270742"/>
            </a:xfrm>
            <a:custGeom>
              <a:avLst/>
              <a:gdLst/>
              <a:ahLst/>
              <a:cxnLst/>
              <a:rect l="l" t="t" r="r" b="b"/>
              <a:pathLst>
                <a:path w="12905" h="10047" extrusionOk="0">
                  <a:moveTo>
                    <a:pt x="7968" y="1"/>
                  </a:moveTo>
                  <a:lnTo>
                    <a:pt x="6713" y="607"/>
                  </a:lnTo>
                  <a:lnTo>
                    <a:pt x="5544" y="1083"/>
                  </a:lnTo>
                  <a:lnTo>
                    <a:pt x="4504" y="1430"/>
                  </a:lnTo>
                  <a:lnTo>
                    <a:pt x="3552" y="1690"/>
                  </a:lnTo>
                  <a:lnTo>
                    <a:pt x="2686" y="1863"/>
                  </a:lnTo>
                  <a:lnTo>
                    <a:pt x="1949" y="1950"/>
                  </a:lnTo>
                  <a:lnTo>
                    <a:pt x="1603" y="1950"/>
                  </a:lnTo>
                  <a:lnTo>
                    <a:pt x="1300" y="1906"/>
                  </a:lnTo>
                  <a:lnTo>
                    <a:pt x="1040" y="1820"/>
                  </a:lnTo>
                  <a:lnTo>
                    <a:pt x="780" y="1733"/>
                  </a:lnTo>
                  <a:lnTo>
                    <a:pt x="564" y="1646"/>
                  </a:lnTo>
                  <a:lnTo>
                    <a:pt x="304" y="1473"/>
                  </a:lnTo>
                  <a:lnTo>
                    <a:pt x="174" y="1300"/>
                  </a:lnTo>
                  <a:lnTo>
                    <a:pt x="1" y="1083"/>
                  </a:lnTo>
                  <a:lnTo>
                    <a:pt x="4937" y="9224"/>
                  </a:lnTo>
                  <a:lnTo>
                    <a:pt x="5110" y="9397"/>
                  </a:lnTo>
                  <a:lnTo>
                    <a:pt x="5240" y="9571"/>
                  </a:lnTo>
                  <a:lnTo>
                    <a:pt x="5457" y="9744"/>
                  </a:lnTo>
                  <a:lnTo>
                    <a:pt x="5717" y="9830"/>
                  </a:lnTo>
                  <a:lnTo>
                    <a:pt x="5977" y="9917"/>
                  </a:lnTo>
                  <a:lnTo>
                    <a:pt x="6236" y="10004"/>
                  </a:lnTo>
                  <a:lnTo>
                    <a:pt x="6539" y="10047"/>
                  </a:lnTo>
                  <a:lnTo>
                    <a:pt x="6886" y="10047"/>
                  </a:lnTo>
                  <a:lnTo>
                    <a:pt x="7622" y="9960"/>
                  </a:lnTo>
                  <a:lnTo>
                    <a:pt x="8488" y="9830"/>
                  </a:lnTo>
                  <a:lnTo>
                    <a:pt x="9441" y="9527"/>
                  </a:lnTo>
                  <a:lnTo>
                    <a:pt x="10480" y="9181"/>
                  </a:lnTo>
                  <a:lnTo>
                    <a:pt x="11649" y="8705"/>
                  </a:lnTo>
                  <a:lnTo>
                    <a:pt x="12905" y="8098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9386;p75">
              <a:extLst>
                <a:ext uri="{FF2B5EF4-FFF2-40B4-BE49-F238E27FC236}">
                  <a16:creationId xmlns="" xmlns:a16="http://schemas.microsoft.com/office/drawing/2014/main" id="{F17BA134-775C-483D-B07C-E91D5869148E}"/>
                </a:ext>
              </a:extLst>
            </p:cNvPr>
            <p:cNvSpPr/>
            <p:nvPr/>
          </p:nvSpPr>
          <p:spPr>
            <a:xfrm>
              <a:off x="2080879" y="1767620"/>
              <a:ext cx="347887" cy="270742"/>
            </a:xfrm>
            <a:custGeom>
              <a:avLst/>
              <a:gdLst/>
              <a:ahLst/>
              <a:cxnLst/>
              <a:rect l="l" t="t" r="r" b="b"/>
              <a:pathLst>
                <a:path w="12905" h="10047" fill="none" extrusionOk="0">
                  <a:moveTo>
                    <a:pt x="4937" y="9224"/>
                  </a:moveTo>
                  <a:lnTo>
                    <a:pt x="1" y="1083"/>
                  </a:lnTo>
                  <a:lnTo>
                    <a:pt x="1" y="1083"/>
                  </a:lnTo>
                  <a:lnTo>
                    <a:pt x="174" y="1300"/>
                  </a:lnTo>
                  <a:lnTo>
                    <a:pt x="304" y="1473"/>
                  </a:lnTo>
                  <a:lnTo>
                    <a:pt x="304" y="1473"/>
                  </a:lnTo>
                  <a:lnTo>
                    <a:pt x="564" y="1646"/>
                  </a:lnTo>
                  <a:lnTo>
                    <a:pt x="780" y="1733"/>
                  </a:lnTo>
                  <a:lnTo>
                    <a:pt x="780" y="1733"/>
                  </a:lnTo>
                  <a:lnTo>
                    <a:pt x="1040" y="1820"/>
                  </a:lnTo>
                  <a:lnTo>
                    <a:pt x="1300" y="1906"/>
                  </a:lnTo>
                  <a:lnTo>
                    <a:pt x="1603" y="1950"/>
                  </a:lnTo>
                  <a:lnTo>
                    <a:pt x="1949" y="1950"/>
                  </a:lnTo>
                  <a:lnTo>
                    <a:pt x="2686" y="1863"/>
                  </a:lnTo>
                  <a:lnTo>
                    <a:pt x="3552" y="1690"/>
                  </a:lnTo>
                  <a:lnTo>
                    <a:pt x="4504" y="1430"/>
                  </a:lnTo>
                  <a:lnTo>
                    <a:pt x="5544" y="1083"/>
                  </a:lnTo>
                  <a:lnTo>
                    <a:pt x="6713" y="607"/>
                  </a:lnTo>
                  <a:lnTo>
                    <a:pt x="7968" y="1"/>
                  </a:lnTo>
                  <a:lnTo>
                    <a:pt x="12905" y="8098"/>
                  </a:lnTo>
                  <a:lnTo>
                    <a:pt x="12905" y="8098"/>
                  </a:lnTo>
                  <a:lnTo>
                    <a:pt x="11649" y="8705"/>
                  </a:lnTo>
                  <a:lnTo>
                    <a:pt x="10480" y="9181"/>
                  </a:lnTo>
                  <a:lnTo>
                    <a:pt x="9441" y="9527"/>
                  </a:lnTo>
                  <a:lnTo>
                    <a:pt x="8488" y="9830"/>
                  </a:lnTo>
                  <a:lnTo>
                    <a:pt x="7622" y="9960"/>
                  </a:lnTo>
                  <a:lnTo>
                    <a:pt x="6886" y="10047"/>
                  </a:lnTo>
                  <a:lnTo>
                    <a:pt x="6539" y="10047"/>
                  </a:lnTo>
                  <a:lnTo>
                    <a:pt x="6236" y="10004"/>
                  </a:lnTo>
                  <a:lnTo>
                    <a:pt x="5977" y="9917"/>
                  </a:lnTo>
                  <a:lnTo>
                    <a:pt x="5717" y="9830"/>
                  </a:lnTo>
                  <a:lnTo>
                    <a:pt x="5717" y="9830"/>
                  </a:lnTo>
                  <a:lnTo>
                    <a:pt x="5457" y="9744"/>
                  </a:lnTo>
                  <a:lnTo>
                    <a:pt x="5240" y="9571"/>
                  </a:lnTo>
                  <a:lnTo>
                    <a:pt x="5240" y="9571"/>
                  </a:lnTo>
                  <a:lnTo>
                    <a:pt x="5110" y="9397"/>
                  </a:lnTo>
                  <a:lnTo>
                    <a:pt x="4937" y="92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9387;p75">
              <a:extLst>
                <a:ext uri="{FF2B5EF4-FFF2-40B4-BE49-F238E27FC236}">
                  <a16:creationId xmlns="" xmlns:a16="http://schemas.microsoft.com/office/drawing/2014/main" id="{DA094873-3747-411B-8F14-A5950BE16D8A}"/>
                </a:ext>
              </a:extLst>
            </p:cNvPr>
            <p:cNvSpPr/>
            <p:nvPr/>
          </p:nvSpPr>
          <p:spPr>
            <a:xfrm>
              <a:off x="2097242" y="1767620"/>
              <a:ext cx="331523" cy="270742"/>
            </a:xfrm>
            <a:custGeom>
              <a:avLst/>
              <a:gdLst/>
              <a:ahLst/>
              <a:cxnLst/>
              <a:rect l="l" t="t" r="r" b="b"/>
              <a:pathLst>
                <a:path w="12298" h="10047" extrusionOk="0">
                  <a:moveTo>
                    <a:pt x="7361" y="1"/>
                  </a:moveTo>
                  <a:lnTo>
                    <a:pt x="6409" y="477"/>
                  </a:lnTo>
                  <a:lnTo>
                    <a:pt x="5499" y="867"/>
                  </a:lnTo>
                  <a:lnTo>
                    <a:pt x="4633" y="1170"/>
                  </a:lnTo>
                  <a:lnTo>
                    <a:pt x="3854" y="1473"/>
                  </a:lnTo>
                  <a:lnTo>
                    <a:pt x="3118" y="1646"/>
                  </a:lnTo>
                  <a:lnTo>
                    <a:pt x="2425" y="1820"/>
                  </a:lnTo>
                  <a:lnTo>
                    <a:pt x="1819" y="1906"/>
                  </a:lnTo>
                  <a:lnTo>
                    <a:pt x="1299" y="1950"/>
                  </a:lnTo>
                  <a:lnTo>
                    <a:pt x="693" y="1906"/>
                  </a:lnTo>
                  <a:lnTo>
                    <a:pt x="390" y="1820"/>
                  </a:lnTo>
                  <a:lnTo>
                    <a:pt x="173" y="1733"/>
                  </a:lnTo>
                  <a:lnTo>
                    <a:pt x="0" y="1646"/>
                  </a:lnTo>
                  <a:lnTo>
                    <a:pt x="3811" y="7925"/>
                  </a:lnTo>
                  <a:lnTo>
                    <a:pt x="3984" y="8272"/>
                  </a:lnTo>
                  <a:lnTo>
                    <a:pt x="4070" y="8575"/>
                  </a:lnTo>
                  <a:lnTo>
                    <a:pt x="4200" y="8921"/>
                  </a:lnTo>
                  <a:lnTo>
                    <a:pt x="4330" y="9224"/>
                  </a:lnTo>
                  <a:lnTo>
                    <a:pt x="4503" y="9397"/>
                  </a:lnTo>
                  <a:lnTo>
                    <a:pt x="4633" y="9571"/>
                  </a:lnTo>
                  <a:lnTo>
                    <a:pt x="4850" y="9744"/>
                  </a:lnTo>
                  <a:lnTo>
                    <a:pt x="5110" y="9830"/>
                  </a:lnTo>
                  <a:lnTo>
                    <a:pt x="5326" y="9917"/>
                  </a:lnTo>
                  <a:lnTo>
                    <a:pt x="5586" y="10004"/>
                  </a:lnTo>
                  <a:lnTo>
                    <a:pt x="6192" y="10047"/>
                  </a:lnTo>
                  <a:lnTo>
                    <a:pt x="6755" y="10004"/>
                  </a:lnTo>
                  <a:lnTo>
                    <a:pt x="7361" y="9917"/>
                  </a:lnTo>
                  <a:lnTo>
                    <a:pt x="8054" y="9787"/>
                  </a:lnTo>
                  <a:lnTo>
                    <a:pt x="8790" y="9571"/>
                  </a:lnTo>
                  <a:lnTo>
                    <a:pt x="9570" y="9268"/>
                  </a:lnTo>
                  <a:lnTo>
                    <a:pt x="10436" y="8964"/>
                  </a:lnTo>
                  <a:lnTo>
                    <a:pt x="11345" y="8575"/>
                  </a:lnTo>
                  <a:lnTo>
                    <a:pt x="12298" y="8098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9388;p75">
              <a:extLst>
                <a:ext uri="{FF2B5EF4-FFF2-40B4-BE49-F238E27FC236}">
                  <a16:creationId xmlns="" xmlns:a16="http://schemas.microsoft.com/office/drawing/2014/main" id="{BE21AB16-618C-4AF6-B32E-FEA4CF5DB3D3}"/>
                </a:ext>
              </a:extLst>
            </p:cNvPr>
            <p:cNvSpPr/>
            <p:nvPr/>
          </p:nvSpPr>
          <p:spPr>
            <a:xfrm>
              <a:off x="2080879" y="1796804"/>
              <a:ext cx="1213" cy="1186"/>
            </a:xfrm>
            <a:custGeom>
              <a:avLst/>
              <a:gdLst/>
              <a:ahLst/>
              <a:cxnLst/>
              <a:rect l="l" t="t" r="r" b="b"/>
              <a:pathLst>
                <a:path w="45" h="4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4" y="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9389;p75">
              <a:extLst>
                <a:ext uri="{FF2B5EF4-FFF2-40B4-BE49-F238E27FC236}">
                  <a16:creationId xmlns="" xmlns:a16="http://schemas.microsoft.com/office/drawing/2014/main" id="{67D95B2A-E2FC-42EA-9A37-98C0E55CAA3A}"/>
                </a:ext>
              </a:extLst>
            </p:cNvPr>
            <p:cNvSpPr/>
            <p:nvPr/>
          </p:nvSpPr>
          <p:spPr>
            <a:xfrm>
              <a:off x="2082065" y="1767620"/>
              <a:ext cx="346700" cy="270742"/>
            </a:xfrm>
            <a:custGeom>
              <a:avLst/>
              <a:gdLst/>
              <a:ahLst/>
              <a:cxnLst/>
              <a:rect l="l" t="t" r="r" b="b"/>
              <a:pathLst>
                <a:path w="12861" h="10047" fill="none" extrusionOk="0">
                  <a:moveTo>
                    <a:pt x="7924" y="1"/>
                  </a:moveTo>
                  <a:lnTo>
                    <a:pt x="7924" y="1"/>
                  </a:lnTo>
                  <a:lnTo>
                    <a:pt x="6972" y="477"/>
                  </a:lnTo>
                  <a:lnTo>
                    <a:pt x="6062" y="867"/>
                  </a:lnTo>
                  <a:lnTo>
                    <a:pt x="5196" y="1170"/>
                  </a:lnTo>
                  <a:lnTo>
                    <a:pt x="4417" y="1473"/>
                  </a:lnTo>
                  <a:lnTo>
                    <a:pt x="3681" y="1646"/>
                  </a:lnTo>
                  <a:lnTo>
                    <a:pt x="2988" y="1820"/>
                  </a:lnTo>
                  <a:lnTo>
                    <a:pt x="2382" y="1906"/>
                  </a:lnTo>
                  <a:lnTo>
                    <a:pt x="1862" y="1950"/>
                  </a:lnTo>
                  <a:lnTo>
                    <a:pt x="1862" y="1950"/>
                  </a:lnTo>
                  <a:lnTo>
                    <a:pt x="1256" y="1906"/>
                  </a:lnTo>
                  <a:lnTo>
                    <a:pt x="953" y="1820"/>
                  </a:lnTo>
                  <a:lnTo>
                    <a:pt x="736" y="1733"/>
                  </a:lnTo>
                  <a:lnTo>
                    <a:pt x="736" y="1733"/>
                  </a:lnTo>
                  <a:lnTo>
                    <a:pt x="563" y="1646"/>
                  </a:lnTo>
                  <a:lnTo>
                    <a:pt x="4374" y="7925"/>
                  </a:lnTo>
                  <a:lnTo>
                    <a:pt x="4374" y="7925"/>
                  </a:lnTo>
                  <a:lnTo>
                    <a:pt x="4547" y="8272"/>
                  </a:lnTo>
                  <a:lnTo>
                    <a:pt x="4633" y="8575"/>
                  </a:lnTo>
                  <a:lnTo>
                    <a:pt x="4633" y="8575"/>
                  </a:lnTo>
                  <a:lnTo>
                    <a:pt x="4763" y="8921"/>
                  </a:lnTo>
                  <a:lnTo>
                    <a:pt x="4893" y="9224"/>
                  </a:lnTo>
                  <a:lnTo>
                    <a:pt x="4893" y="9224"/>
                  </a:lnTo>
                  <a:lnTo>
                    <a:pt x="4893" y="9224"/>
                  </a:lnTo>
                  <a:lnTo>
                    <a:pt x="0" y="1127"/>
                  </a:lnTo>
                  <a:lnTo>
                    <a:pt x="0" y="1127"/>
                  </a:lnTo>
                  <a:lnTo>
                    <a:pt x="4893" y="9224"/>
                  </a:lnTo>
                  <a:lnTo>
                    <a:pt x="4893" y="9224"/>
                  </a:lnTo>
                  <a:lnTo>
                    <a:pt x="5066" y="9397"/>
                  </a:lnTo>
                  <a:lnTo>
                    <a:pt x="5196" y="9571"/>
                  </a:lnTo>
                  <a:lnTo>
                    <a:pt x="5196" y="9571"/>
                  </a:lnTo>
                  <a:lnTo>
                    <a:pt x="5413" y="9744"/>
                  </a:lnTo>
                  <a:lnTo>
                    <a:pt x="5673" y="9830"/>
                  </a:lnTo>
                  <a:lnTo>
                    <a:pt x="5673" y="9830"/>
                  </a:lnTo>
                  <a:lnTo>
                    <a:pt x="5889" y="9917"/>
                  </a:lnTo>
                  <a:lnTo>
                    <a:pt x="6149" y="10004"/>
                  </a:lnTo>
                  <a:lnTo>
                    <a:pt x="6755" y="10047"/>
                  </a:lnTo>
                  <a:lnTo>
                    <a:pt x="6755" y="10047"/>
                  </a:lnTo>
                  <a:lnTo>
                    <a:pt x="7318" y="10004"/>
                  </a:lnTo>
                  <a:lnTo>
                    <a:pt x="7924" y="9917"/>
                  </a:lnTo>
                  <a:lnTo>
                    <a:pt x="8617" y="9787"/>
                  </a:lnTo>
                  <a:lnTo>
                    <a:pt x="9353" y="9571"/>
                  </a:lnTo>
                  <a:lnTo>
                    <a:pt x="10133" y="9268"/>
                  </a:lnTo>
                  <a:lnTo>
                    <a:pt x="10999" y="8964"/>
                  </a:lnTo>
                  <a:lnTo>
                    <a:pt x="11908" y="8575"/>
                  </a:lnTo>
                  <a:lnTo>
                    <a:pt x="12861" y="8098"/>
                  </a:lnTo>
                  <a:lnTo>
                    <a:pt x="79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9390;p75">
              <a:extLst>
                <a:ext uri="{FF2B5EF4-FFF2-40B4-BE49-F238E27FC236}">
                  <a16:creationId xmlns="" xmlns:a16="http://schemas.microsoft.com/office/drawing/2014/main" id="{72F9B7F5-772A-4ED9-8141-054FCD03C09C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extrusionOk="0">
                  <a:moveTo>
                    <a:pt x="0" y="1"/>
                  </a:moveTo>
                  <a:lnTo>
                    <a:pt x="173" y="347"/>
                  </a:lnTo>
                  <a:lnTo>
                    <a:pt x="303" y="650"/>
                  </a:lnTo>
                  <a:lnTo>
                    <a:pt x="390" y="997"/>
                  </a:lnTo>
                  <a:lnTo>
                    <a:pt x="520" y="1256"/>
                  </a:lnTo>
                  <a:lnTo>
                    <a:pt x="5456" y="9397"/>
                  </a:lnTo>
                  <a:lnTo>
                    <a:pt x="5326" y="9094"/>
                  </a:lnTo>
                  <a:lnTo>
                    <a:pt x="5196" y="8748"/>
                  </a:lnTo>
                  <a:lnTo>
                    <a:pt x="5110" y="8445"/>
                  </a:lnTo>
                  <a:lnTo>
                    <a:pt x="4937" y="8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9391;p75">
              <a:extLst>
                <a:ext uri="{FF2B5EF4-FFF2-40B4-BE49-F238E27FC236}">
                  <a16:creationId xmlns="" xmlns:a16="http://schemas.microsoft.com/office/drawing/2014/main" id="{3D5464B5-F12B-46EA-A36C-15ED2CE52CFF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fill="none" extrusionOk="0">
                  <a:moveTo>
                    <a:pt x="4937" y="8098"/>
                  </a:moveTo>
                  <a:lnTo>
                    <a:pt x="4937" y="8098"/>
                  </a:lnTo>
                  <a:lnTo>
                    <a:pt x="5110" y="8445"/>
                  </a:lnTo>
                  <a:lnTo>
                    <a:pt x="5196" y="8748"/>
                  </a:lnTo>
                  <a:lnTo>
                    <a:pt x="5196" y="8748"/>
                  </a:lnTo>
                  <a:lnTo>
                    <a:pt x="5326" y="9094"/>
                  </a:lnTo>
                  <a:lnTo>
                    <a:pt x="5456" y="9397"/>
                  </a:lnTo>
                  <a:lnTo>
                    <a:pt x="520" y="1256"/>
                  </a:lnTo>
                  <a:lnTo>
                    <a:pt x="520" y="1256"/>
                  </a:lnTo>
                  <a:lnTo>
                    <a:pt x="390" y="997"/>
                  </a:lnTo>
                  <a:lnTo>
                    <a:pt x="303" y="650"/>
                  </a:lnTo>
                  <a:lnTo>
                    <a:pt x="303" y="650"/>
                  </a:lnTo>
                  <a:lnTo>
                    <a:pt x="173" y="347"/>
                  </a:lnTo>
                  <a:lnTo>
                    <a:pt x="0" y="1"/>
                  </a:lnTo>
                  <a:lnTo>
                    <a:pt x="4937" y="80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9392;p75">
              <a:extLst>
                <a:ext uri="{FF2B5EF4-FFF2-40B4-BE49-F238E27FC236}">
                  <a16:creationId xmlns="" xmlns:a16="http://schemas.microsoft.com/office/drawing/2014/main" id="{2BEB699A-8EF7-4490-9127-5F1B56F4F8C4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extrusionOk="0">
                  <a:moveTo>
                    <a:pt x="0" y="1"/>
                  </a:moveTo>
                  <a:lnTo>
                    <a:pt x="173" y="347"/>
                  </a:lnTo>
                  <a:lnTo>
                    <a:pt x="303" y="650"/>
                  </a:lnTo>
                  <a:lnTo>
                    <a:pt x="390" y="997"/>
                  </a:lnTo>
                  <a:lnTo>
                    <a:pt x="520" y="1256"/>
                  </a:lnTo>
                  <a:lnTo>
                    <a:pt x="5456" y="9397"/>
                  </a:lnTo>
                  <a:lnTo>
                    <a:pt x="5326" y="9094"/>
                  </a:lnTo>
                  <a:lnTo>
                    <a:pt x="5196" y="8748"/>
                  </a:lnTo>
                  <a:lnTo>
                    <a:pt x="5110" y="8445"/>
                  </a:lnTo>
                  <a:lnTo>
                    <a:pt x="4937" y="8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17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9393;p75">
              <a:extLst>
                <a:ext uri="{FF2B5EF4-FFF2-40B4-BE49-F238E27FC236}">
                  <a16:creationId xmlns="" xmlns:a16="http://schemas.microsoft.com/office/drawing/2014/main" id="{B1ACCC61-BDEB-487A-86AC-FE1DE24656F3}"/>
                </a:ext>
              </a:extLst>
            </p:cNvPr>
            <p:cNvSpPr/>
            <p:nvPr/>
          </p:nvSpPr>
          <p:spPr>
            <a:xfrm>
              <a:off x="2066888" y="1762958"/>
              <a:ext cx="147107" cy="253253"/>
            </a:xfrm>
            <a:custGeom>
              <a:avLst/>
              <a:gdLst/>
              <a:ahLst/>
              <a:cxnLst/>
              <a:rect l="l" t="t" r="r" b="b"/>
              <a:pathLst>
                <a:path w="5457" h="939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73" y="347"/>
                  </a:lnTo>
                  <a:lnTo>
                    <a:pt x="303" y="650"/>
                  </a:lnTo>
                  <a:lnTo>
                    <a:pt x="303" y="650"/>
                  </a:lnTo>
                  <a:lnTo>
                    <a:pt x="390" y="997"/>
                  </a:lnTo>
                  <a:lnTo>
                    <a:pt x="520" y="1256"/>
                  </a:lnTo>
                  <a:lnTo>
                    <a:pt x="5456" y="9397"/>
                  </a:lnTo>
                  <a:lnTo>
                    <a:pt x="5456" y="9397"/>
                  </a:lnTo>
                  <a:lnTo>
                    <a:pt x="5326" y="9094"/>
                  </a:lnTo>
                  <a:lnTo>
                    <a:pt x="5196" y="8748"/>
                  </a:lnTo>
                  <a:lnTo>
                    <a:pt x="5196" y="8748"/>
                  </a:lnTo>
                  <a:lnTo>
                    <a:pt x="5110" y="8445"/>
                  </a:lnTo>
                  <a:lnTo>
                    <a:pt x="4937" y="809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9394;p75">
              <a:extLst>
                <a:ext uri="{FF2B5EF4-FFF2-40B4-BE49-F238E27FC236}">
                  <a16:creationId xmlns="" xmlns:a16="http://schemas.microsoft.com/office/drawing/2014/main" id="{F91D1A4F-DB49-4A9D-AFA4-D13662794B0B}"/>
                </a:ext>
              </a:extLst>
            </p:cNvPr>
            <p:cNvSpPr/>
            <p:nvPr/>
          </p:nvSpPr>
          <p:spPr>
            <a:xfrm>
              <a:off x="1846268" y="1740807"/>
              <a:ext cx="353709" cy="276562"/>
            </a:xfrm>
            <a:custGeom>
              <a:avLst/>
              <a:gdLst/>
              <a:ahLst/>
              <a:cxnLst/>
              <a:rect l="l" t="t" r="r" b="b"/>
              <a:pathLst>
                <a:path w="13121" h="10263" extrusionOk="0">
                  <a:moveTo>
                    <a:pt x="6149" y="0"/>
                  </a:moveTo>
                  <a:lnTo>
                    <a:pt x="5413" y="87"/>
                  </a:lnTo>
                  <a:lnTo>
                    <a:pt x="4547" y="303"/>
                  </a:lnTo>
                  <a:lnTo>
                    <a:pt x="3551" y="606"/>
                  </a:lnTo>
                  <a:lnTo>
                    <a:pt x="2468" y="996"/>
                  </a:lnTo>
                  <a:lnTo>
                    <a:pt x="1299" y="1516"/>
                  </a:lnTo>
                  <a:lnTo>
                    <a:pt x="0" y="2165"/>
                  </a:lnTo>
                  <a:lnTo>
                    <a:pt x="4937" y="10263"/>
                  </a:lnTo>
                  <a:lnTo>
                    <a:pt x="6236" y="9656"/>
                  </a:lnTo>
                  <a:lnTo>
                    <a:pt x="7405" y="9093"/>
                  </a:lnTo>
                  <a:lnTo>
                    <a:pt x="8487" y="8704"/>
                  </a:lnTo>
                  <a:lnTo>
                    <a:pt x="9483" y="8401"/>
                  </a:lnTo>
                  <a:lnTo>
                    <a:pt x="10349" y="8184"/>
                  </a:lnTo>
                  <a:lnTo>
                    <a:pt x="11085" y="8097"/>
                  </a:lnTo>
                  <a:lnTo>
                    <a:pt x="11432" y="8097"/>
                  </a:lnTo>
                  <a:lnTo>
                    <a:pt x="11735" y="8141"/>
                  </a:lnTo>
                  <a:lnTo>
                    <a:pt x="12038" y="8227"/>
                  </a:lnTo>
                  <a:lnTo>
                    <a:pt x="12298" y="8314"/>
                  </a:lnTo>
                  <a:lnTo>
                    <a:pt x="12558" y="8401"/>
                  </a:lnTo>
                  <a:lnTo>
                    <a:pt x="12774" y="8530"/>
                  </a:lnTo>
                  <a:lnTo>
                    <a:pt x="12947" y="8747"/>
                  </a:lnTo>
                  <a:lnTo>
                    <a:pt x="13121" y="8964"/>
                  </a:lnTo>
                  <a:lnTo>
                    <a:pt x="8184" y="866"/>
                  </a:lnTo>
                  <a:lnTo>
                    <a:pt x="8011" y="650"/>
                  </a:lnTo>
                  <a:lnTo>
                    <a:pt x="7838" y="433"/>
                  </a:lnTo>
                  <a:lnTo>
                    <a:pt x="7621" y="303"/>
                  </a:lnTo>
                  <a:lnTo>
                    <a:pt x="7361" y="173"/>
                  </a:lnTo>
                  <a:lnTo>
                    <a:pt x="7102" y="87"/>
                  </a:lnTo>
                  <a:lnTo>
                    <a:pt x="6799" y="43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9395;p75">
              <a:extLst>
                <a:ext uri="{FF2B5EF4-FFF2-40B4-BE49-F238E27FC236}">
                  <a16:creationId xmlns="" xmlns:a16="http://schemas.microsoft.com/office/drawing/2014/main" id="{4F08328A-6DB0-4902-BF09-4408C3D1091B}"/>
                </a:ext>
              </a:extLst>
            </p:cNvPr>
            <p:cNvSpPr/>
            <p:nvPr/>
          </p:nvSpPr>
          <p:spPr>
            <a:xfrm>
              <a:off x="1626807" y="1848139"/>
              <a:ext cx="269683" cy="246246"/>
            </a:xfrm>
            <a:custGeom>
              <a:avLst/>
              <a:gdLst/>
              <a:ahLst/>
              <a:cxnLst/>
              <a:rect l="l" t="t" r="r" b="b"/>
              <a:pathLst>
                <a:path w="10004" h="9138" extrusionOk="0">
                  <a:moveTo>
                    <a:pt x="5456" y="1"/>
                  </a:moveTo>
                  <a:lnTo>
                    <a:pt x="4980" y="44"/>
                  </a:lnTo>
                  <a:lnTo>
                    <a:pt x="4547" y="87"/>
                  </a:lnTo>
                  <a:lnTo>
                    <a:pt x="4114" y="217"/>
                  </a:lnTo>
                  <a:lnTo>
                    <a:pt x="3681" y="347"/>
                  </a:lnTo>
                  <a:lnTo>
                    <a:pt x="3291" y="520"/>
                  </a:lnTo>
                  <a:lnTo>
                    <a:pt x="2902" y="780"/>
                  </a:lnTo>
                  <a:lnTo>
                    <a:pt x="2555" y="997"/>
                  </a:lnTo>
                  <a:lnTo>
                    <a:pt x="2209" y="1300"/>
                  </a:lnTo>
                  <a:lnTo>
                    <a:pt x="1906" y="1646"/>
                  </a:lnTo>
                  <a:lnTo>
                    <a:pt x="1646" y="1993"/>
                  </a:lnTo>
                  <a:lnTo>
                    <a:pt x="1386" y="2339"/>
                  </a:lnTo>
                  <a:lnTo>
                    <a:pt x="1170" y="2772"/>
                  </a:lnTo>
                  <a:lnTo>
                    <a:pt x="1040" y="3162"/>
                  </a:lnTo>
                  <a:lnTo>
                    <a:pt x="910" y="3638"/>
                  </a:lnTo>
                  <a:lnTo>
                    <a:pt x="823" y="4071"/>
                  </a:lnTo>
                  <a:lnTo>
                    <a:pt x="780" y="4634"/>
                  </a:lnTo>
                  <a:lnTo>
                    <a:pt x="866" y="5197"/>
                  </a:lnTo>
                  <a:lnTo>
                    <a:pt x="953" y="5760"/>
                  </a:lnTo>
                  <a:lnTo>
                    <a:pt x="1126" y="6280"/>
                  </a:lnTo>
                  <a:lnTo>
                    <a:pt x="0" y="8271"/>
                  </a:lnTo>
                  <a:lnTo>
                    <a:pt x="2295" y="7968"/>
                  </a:lnTo>
                  <a:lnTo>
                    <a:pt x="2555" y="8185"/>
                  </a:lnTo>
                  <a:lnTo>
                    <a:pt x="2858" y="8401"/>
                  </a:lnTo>
                  <a:lnTo>
                    <a:pt x="3161" y="8575"/>
                  </a:lnTo>
                  <a:lnTo>
                    <a:pt x="3508" y="8748"/>
                  </a:lnTo>
                  <a:lnTo>
                    <a:pt x="3854" y="8878"/>
                  </a:lnTo>
                  <a:lnTo>
                    <a:pt x="4201" y="9008"/>
                  </a:lnTo>
                  <a:lnTo>
                    <a:pt x="4547" y="9094"/>
                  </a:lnTo>
                  <a:lnTo>
                    <a:pt x="4937" y="9137"/>
                  </a:lnTo>
                  <a:lnTo>
                    <a:pt x="5846" y="9137"/>
                  </a:lnTo>
                  <a:lnTo>
                    <a:pt x="6279" y="9051"/>
                  </a:lnTo>
                  <a:lnTo>
                    <a:pt x="6755" y="8964"/>
                  </a:lnTo>
                  <a:lnTo>
                    <a:pt x="7145" y="8791"/>
                  </a:lnTo>
                  <a:lnTo>
                    <a:pt x="7578" y="8618"/>
                  </a:lnTo>
                  <a:lnTo>
                    <a:pt x="7925" y="8401"/>
                  </a:lnTo>
                  <a:lnTo>
                    <a:pt x="8314" y="8142"/>
                  </a:lnTo>
                  <a:lnTo>
                    <a:pt x="8617" y="7838"/>
                  </a:lnTo>
                  <a:lnTo>
                    <a:pt x="8921" y="7492"/>
                  </a:lnTo>
                  <a:lnTo>
                    <a:pt x="9180" y="7146"/>
                  </a:lnTo>
                  <a:lnTo>
                    <a:pt x="9440" y="6799"/>
                  </a:lnTo>
                  <a:lnTo>
                    <a:pt x="9613" y="6366"/>
                  </a:lnTo>
                  <a:lnTo>
                    <a:pt x="9787" y="5933"/>
                  </a:lnTo>
                  <a:lnTo>
                    <a:pt x="9873" y="5500"/>
                  </a:lnTo>
                  <a:lnTo>
                    <a:pt x="9960" y="5024"/>
                  </a:lnTo>
                  <a:lnTo>
                    <a:pt x="10003" y="4591"/>
                  </a:lnTo>
                  <a:lnTo>
                    <a:pt x="9960" y="4114"/>
                  </a:lnTo>
                  <a:lnTo>
                    <a:pt x="9873" y="3681"/>
                  </a:lnTo>
                  <a:lnTo>
                    <a:pt x="9787" y="3248"/>
                  </a:lnTo>
                  <a:lnTo>
                    <a:pt x="9613" y="2815"/>
                  </a:lnTo>
                  <a:lnTo>
                    <a:pt x="9440" y="2426"/>
                  </a:lnTo>
                  <a:lnTo>
                    <a:pt x="9224" y="2079"/>
                  </a:lnTo>
                  <a:lnTo>
                    <a:pt x="8964" y="1733"/>
                  </a:lnTo>
                  <a:lnTo>
                    <a:pt x="8661" y="1386"/>
                  </a:lnTo>
                  <a:lnTo>
                    <a:pt x="8358" y="1083"/>
                  </a:lnTo>
                  <a:lnTo>
                    <a:pt x="8011" y="824"/>
                  </a:lnTo>
                  <a:lnTo>
                    <a:pt x="7622" y="607"/>
                  </a:lnTo>
                  <a:lnTo>
                    <a:pt x="7232" y="390"/>
                  </a:lnTo>
                  <a:lnTo>
                    <a:pt x="6799" y="261"/>
                  </a:lnTo>
                  <a:lnTo>
                    <a:pt x="6366" y="131"/>
                  </a:lnTo>
                  <a:lnTo>
                    <a:pt x="5933" y="44"/>
                  </a:lnTo>
                  <a:lnTo>
                    <a:pt x="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9396;p75">
              <a:extLst>
                <a:ext uri="{FF2B5EF4-FFF2-40B4-BE49-F238E27FC236}">
                  <a16:creationId xmlns="" xmlns:a16="http://schemas.microsoft.com/office/drawing/2014/main" id="{4CBB46EB-38DF-4314-9DAF-B744D003F17D}"/>
                </a:ext>
              </a:extLst>
            </p:cNvPr>
            <p:cNvSpPr/>
            <p:nvPr/>
          </p:nvSpPr>
          <p:spPr>
            <a:xfrm>
              <a:off x="1622143" y="1845822"/>
              <a:ext cx="274346" cy="250908"/>
            </a:xfrm>
            <a:custGeom>
              <a:avLst/>
              <a:gdLst/>
              <a:ahLst/>
              <a:cxnLst/>
              <a:rect l="l" t="t" r="r" b="b"/>
              <a:pathLst>
                <a:path w="10177" h="9311" extrusionOk="0">
                  <a:moveTo>
                    <a:pt x="9783" y="2817"/>
                  </a:moveTo>
                  <a:lnTo>
                    <a:pt x="9873" y="3118"/>
                  </a:lnTo>
                  <a:lnTo>
                    <a:pt x="10003" y="3551"/>
                  </a:lnTo>
                  <a:lnTo>
                    <a:pt x="10090" y="4027"/>
                  </a:lnTo>
                  <a:lnTo>
                    <a:pt x="10157" y="4465"/>
                  </a:lnTo>
                  <a:lnTo>
                    <a:pt x="10133" y="4200"/>
                  </a:lnTo>
                  <a:lnTo>
                    <a:pt x="10090" y="3767"/>
                  </a:lnTo>
                  <a:lnTo>
                    <a:pt x="9960" y="3334"/>
                  </a:lnTo>
                  <a:lnTo>
                    <a:pt x="9830" y="2901"/>
                  </a:lnTo>
                  <a:lnTo>
                    <a:pt x="9783" y="2817"/>
                  </a:lnTo>
                  <a:close/>
                  <a:moveTo>
                    <a:pt x="10157" y="4465"/>
                  </a:moveTo>
                  <a:lnTo>
                    <a:pt x="10172" y="4635"/>
                  </a:lnTo>
                  <a:lnTo>
                    <a:pt x="10176" y="4590"/>
                  </a:lnTo>
                  <a:lnTo>
                    <a:pt x="10157" y="4465"/>
                  </a:lnTo>
                  <a:close/>
                  <a:moveTo>
                    <a:pt x="10172" y="4635"/>
                  </a:moveTo>
                  <a:lnTo>
                    <a:pt x="10133" y="5110"/>
                  </a:lnTo>
                  <a:lnTo>
                    <a:pt x="10176" y="4677"/>
                  </a:lnTo>
                  <a:lnTo>
                    <a:pt x="10172" y="4635"/>
                  </a:lnTo>
                  <a:close/>
                  <a:moveTo>
                    <a:pt x="5370" y="0"/>
                  </a:moveTo>
                  <a:lnTo>
                    <a:pt x="4893" y="43"/>
                  </a:lnTo>
                  <a:lnTo>
                    <a:pt x="4374" y="173"/>
                  </a:lnTo>
                  <a:lnTo>
                    <a:pt x="3854" y="303"/>
                  </a:lnTo>
                  <a:lnTo>
                    <a:pt x="3378" y="520"/>
                  </a:lnTo>
                  <a:lnTo>
                    <a:pt x="2945" y="780"/>
                  </a:lnTo>
                  <a:lnTo>
                    <a:pt x="2512" y="1126"/>
                  </a:lnTo>
                  <a:lnTo>
                    <a:pt x="2122" y="1472"/>
                  </a:lnTo>
                  <a:lnTo>
                    <a:pt x="1819" y="1862"/>
                  </a:lnTo>
                  <a:lnTo>
                    <a:pt x="1516" y="2338"/>
                  </a:lnTo>
                  <a:lnTo>
                    <a:pt x="1256" y="2815"/>
                  </a:lnTo>
                  <a:lnTo>
                    <a:pt x="1083" y="3291"/>
                  </a:lnTo>
                  <a:lnTo>
                    <a:pt x="953" y="3811"/>
                  </a:lnTo>
                  <a:lnTo>
                    <a:pt x="910" y="4330"/>
                  </a:lnTo>
                  <a:lnTo>
                    <a:pt x="866" y="4850"/>
                  </a:lnTo>
                  <a:lnTo>
                    <a:pt x="953" y="5370"/>
                  </a:lnTo>
                  <a:lnTo>
                    <a:pt x="1039" y="5889"/>
                  </a:lnTo>
                  <a:lnTo>
                    <a:pt x="1204" y="6382"/>
                  </a:lnTo>
                  <a:lnTo>
                    <a:pt x="1204" y="6382"/>
                  </a:lnTo>
                  <a:lnTo>
                    <a:pt x="87" y="8357"/>
                  </a:lnTo>
                  <a:lnTo>
                    <a:pt x="0" y="8531"/>
                  </a:lnTo>
                  <a:lnTo>
                    <a:pt x="173" y="8487"/>
                  </a:lnTo>
                  <a:lnTo>
                    <a:pt x="2444" y="8145"/>
                  </a:lnTo>
                  <a:lnTo>
                    <a:pt x="2444" y="8145"/>
                  </a:lnTo>
                  <a:lnTo>
                    <a:pt x="2901" y="8487"/>
                  </a:lnTo>
                  <a:lnTo>
                    <a:pt x="3464" y="8834"/>
                  </a:lnTo>
                  <a:lnTo>
                    <a:pt x="4071" y="9050"/>
                  </a:lnTo>
                  <a:lnTo>
                    <a:pt x="4677" y="9223"/>
                  </a:lnTo>
                  <a:lnTo>
                    <a:pt x="4980" y="9267"/>
                  </a:lnTo>
                  <a:lnTo>
                    <a:pt x="5326" y="9267"/>
                  </a:lnTo>
                  <a:lnTo>
                    <a:pt x="5629" y="9310"/>
                  </a:lnTo>
                  <a:lnTo>
                    <a:pt x="5976" y="9267"/>
                  </a:lnTo>
                  <a:lnTo>
                    <a:pt x="6582" y="9180"/>
                  </a:lnTo>
                  <a:lnTo>
                    <a:pt x="6885" y="9094"/>
                  </a:lnTo>
                  <a:lnTo>
                    <a:pt x="7188" y="8964"/>
                  </a:lnTo>
                  <a:lnTo>
                    <a:pt x="7491" y="8834"/>
                  </a:lnTo>
                  <a:lnTo>
                    <a:pt x="7795" y="8704"/>
                  </a:lnTo>
                  <a:lnTo>
                    <a:pt x="8314" y="8357"/>
                  </a:lnTo>
                  <a:lnTo>
                    <a:pt x="8790" y="7924"/>
                  </a:lnTo>
                  <a:lnTo>
                    <a:pt x="9223" y="7448"/>
                  </a:lnTo>
                  <a:lnTo>
                    <a:pt x="9570" y="6928"/>
                  </a:lnTo>
                  <a:lnTo>
                    <a:pt x="9830" y="6366"/>
                  </a:lnTo>
                  <a:lnTo>
                    <a:pt x="10046" y="5759"/>
                  </a:lnTo>
                  <a:lnTo>
                    <a:pt x="10133" y="5110"/>
                  </a:lnTo>
                  <a:lnTo>
                    <a:pt x="10003" y="5759"/>
                  </a:lnTo>
                  <a:lnTo>
                    <a:pt x="9830" y="6322"/>
                  </a:lnTo>
                  <a:lnTo>
                    <a:pt x="9527" y="6928"/>
                  </a:lnTo>
                  <a:lnTo>
                    <a:pt x="9180" y="7448"/>
                  </a:lnTo>
                  <a:lnTo>
                    <a:pt x="8747" y="7924"/>
                  </a:lnTo>
                  <a:lnTo>
                    <a:pt x="8531" y="8141"/>
                  </a:lnTo>
                  <a:lnTo>
                    <a:pt x="8271" y="8314"/>
                  </a:lnTo>
                  <a:lnTo>
                    <a:pt x="8011" y="8487"/>
                  </a:lnTo>
                  <a:lnTo>
                    <a:pt x="7751" y="8661"/>
                  </a:lnTo>
                  <a:lnTo>
                    <a:pt x="7188" y="8920"/>
                  </a:lnTo>
                  <a:lnTo>
                    <a:pt x="6582" y="9094"/>
                  </a:lnTo>
                  <a:lnTo>
                    <a:pt x="6236" y="9137"/>
                  </a:lnTo>
                  <a:lnTo>
                    <a:pt x="5933" y="9180"/>
                  </a:lnTo>
                  <a:lnTo>
                    <a:pt x="5629" y="9223"/>
                  </a:lnTo>
                  <a:lnTo>
                    <a:pt x="5326" y="9180"/>
                  </a:lnTo>
                  <a:lnTo>
                    <a:pt x="4720" y="9094"/>
                  </a:lnTo>
                  <a:lnTo>
                    <a:pt x="4114" y="8920"/>
                  </a:lnTo>
                  <a:lnTo>
                    <a:pt x="3551" y="8704"/>
                  </a:lnTo>
                  <a:lnTo>
                    <a:pt x="2988" y="8357"/>
                  </a:lnTo>
                  <a:lnTo>
                    <a:pt x="2512" y="7968"/>
                  </a:lnTo>
                  <a:lnTo>
                    <a:pt x="2468" y="7968"/>
                  </a:lnTo>
                  <a:lnTo>
                    <a:pt x="346" y="8248"/>
                  </a:lnTo>
                  <a:lnTo>
                    <a:pt x="346" y="8248"/>
                  </a:lnTo>
                  <a:lnTo>
                    <a:pt x="1386" y="6409"/>
                  </a:lnTo>
                  <a:lnTo>
                    <a:pt x="1429" y="6366"/>
                  </a:lnTo>
                  <a:lnTo>
                    <a:pt x="1386" y="6322"/>
                  </a:lnTo>
                  <a:lnTo>
                    <a:pt x="1213" y="5846"/>
                  </a:lnTo>
                  <a:lnTo>
                    <a:pt x="1126" y="5370"/>
                  </a:lnTo>
                  <a:lnTo>
                    <a:pt x="1083" y="4850"/>
                  </a:lnTo>
                  <a:lnTo>
                    <a:pt x="1083" y="4330"/>
                  </a:lnTo>
                  <a:lnTo>
                    <a:pt x="1169" y="3854"/>
                  </a:lnTo>
                  <a:lnTo>
                    <a:pt x="1256" y="3334"/>
                  </a:lnTo>
                  <a:lnTo>
                    <a:pt x="1429" y="2858"/>
                  </a:lnTo>
                  <a:lnTo>
                    <a:pt x="1689" y="2425"/>
                  </a:lnTo>
                  <a:lnTo>
                    <a:pt x="1949" y="1992"/>
                  </a:lnTo>
                  <a:lnTo>
                    <a:pt x="2295" y="1602"/>
                  </a:lnTo>
                  <a:lnTo>
                    <a:pt x="2642" y="1256"/>
                  </a:lnTo>
                  <a:lnTo>
                    <a:pt x="3031" y="910"/>
                  </a:lnTo>
                  <a:lnTo>
                    <a:pt x="3508" y="650"/>
                  </a:lnTo>
                  <a:lnTo>
                    <a:pt x="3984" y="433"/>
                  </a:lnTo>
                  <a:lnTo>
                    <a:pt x="4460" y="260"/>
                  </a:lnTo>
                  <a:lnTo>
                    <a:pt x="4937" y="173"/>
                  </a:lnTo>
                  <a:lnTo>
                    <a:pt x="5500" y="130"/>
                  </a:lnTo>
                  <a:lnTo>
                    <a:pt x="6106" y="130"/>
                  </a:lnTo>
                  <a:lnTo>
                    <a:pt x="6582" y="217"/>
                  </a:lnTo>
                  <a:lnTo>
                    <a:pt x="7015" y="303"/>
                  </a:lnTo>
                  <a:lnTo>
                    <a:pt x="7405" y="476"/>
                  </a:lnTo>
                  <a:lnTo>
                    <a:pt x="7838" y="650"/>
                  </a:lnTo>
                  <a:lnTo>
                    <a:pt x="8184" y="910"/>
                  </a:lnTo>
                  <a:lnTo>
                    <a:pt x="8531" y="1169"/>
                  </a:lnTo>
                  <a:lnTo>
                    <a:pt x="8877" y="1472"/>
                  </a:lnTo>
                  <a:lnTo>
                    <a:pt x="9137" y="1776"/>
                  </a:lnTo>
                  <a:lnTo>
                    <a:pt x="9397" y="2122"/>
                  </a:lnTo>
                  <a:lnTo>
                    <a:pt x="9613" y="2512"/>
                  </a:lnTo>
                  <a:lnTo>
                    <a:pt x="9783" y="2817"/>
                  </a:lnTo>
                  <a:lnTo>
                    <a:pt x="9743" y="2685"/>
                  </a:lnTo>
                  <a:lnTo>
                    <a:pt x="9527" y="2295"/>
                  </a:lnTo>
                  <a:lnTo>
                    <a:pt x="9267" y="1905"/>
                  </a:lnTo>
                  <a:lnTo>
                    <a:pt x="8964" y="1559"/>
                  </a:lnTo>
                  <a:lnTo>
                    <a:pt x="8661" y="1256"/>
                  </a:lnTo>
                  <a:lnTo>
                    <a:pt x="8314" y="953"/>
                  </a:lnTo>
                  <a:lnTo>
                    <a:pt x="7968" y="736"/>
                  </a:lnTo>
                  <a:lnTo>
                    <a:pt x="7578" y="476"/>
                  </a:lnTo>
                  <a:lnTo>
                    <a:pt x="7188" y="303"/>
                  </a:lnTo>
                  <a:lnTo>
                    <a:pt x="6755" y="173"/>
                  </a:lnTo>
                  <a:lnTo>
                    <a:pt x="6279" y="87"/>
                  </a:lnTo>
                  <a:lnTo>
                    <a:pt x="5846" y="43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9397;p75">
              <a:extLst>
                <a:ext uri="{FF2B5EF4-FFF2-40B4-BE49-F238E27FC236}">
                  <a16:creationId xmlns="" xmlns:a16="http://schemas.microsoft.com/office/drawing/2014/main" id="{70937F7E-5F3B-4B22-B8C9-F7DDD67F0FF0}"/>
                </a:ext>
              </a:extLst>
            </p:cNvPr>
            <p:cNvSpPr/>
            <p:nvPr/>
          </p:nvSpPr>
          <p:spPr>
            <a:xfrm>
              <a:off x="1705011" y="1901818"/>
              <a:ext cx="134275" cy="140046"/>
            </a:xfrm>
            <a:custGeom>
              <a:avLst/>
              <a:gdLst/>
              <a:ahLst/>
              <a:cxnLst/>
              <a:rect l="l" t="t" r="r" b="b"/>
              <a:pathLst>
                <a:path w="4981" h="5197" extrusionOk="0">
                  <a:moveTo>
                    <a:pt x="4158" y="1"/>
                  </a:moveTo>
                  <a:lnTo>
                    <a:pt x="1776" y="3725"/>
                  </a:lnTo>
                  <a:lnTo>
                    <a:pt x="650" y="2555"/>
                  </a:lnTo>
                  <a:lnTo>
                    <a:pt x="1" y="3205"/>
                  </a:lnTo>
                  <a:lnTo>
                    <a:pt x="1949" y="5197"/>
                  </a:lnTo>
                  <a:lnTo>
                    <a:pt x="4980" y="477"/>
                  </a:lnTo>
                  <a:lnTo>
                    <a:pt x="41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8" name="Google Shape;9443;p75">
            <a:extLst>
              <a:ext uri="{FF2B5EF4-FFF2-40B4-BE49-F238E27FC236}">
                <a16:creationId xmlns="" xmlns:a16="http://schemas.microsoft.com/office/drawing/2014/main" id="{D58E3852-B8B4-4082-89BD-F7DC00E6AB98}"/>
              </a:ext>
            </a:extLst>
          </p:cNvPr>
          <p:cNvGrpSpPr/>
          <p:nvPr/>
        </p:nvGrpSpPr>
        <p:grpSpPr>
          <a:xfrm flipH="1">
            <a:off x="-11403211" y="2612706"/>
            <a:ext cx="1478988" cy="2371476"/>
            <a:chOff x="2585173" y="1740807"/>
            <a:chExt cx="1783670" cy="2860019"/>
          </a:xfrm>
        </p:grpSpPr>
        <p:sp>
          <p:nvSpPr>
            <p:cNvPr id="3759" name="Google Shape;9444;p75">
              <a:extLst>
                <a:ext uri="{FF2B5EF4-FFF2-40B4-BE49-F238E27FC236}">
                  <a16:creationId xmlns="" xmlns:a16="http://schemas.microsoft.com/office/drawing/2014/main" id="{ACE3610E-B14E-4ADD-9945-A795A840CD29}"/>
                </a:ext>
              </a:extLst>
            </p:cNvPr>
            <p:cNvSpPr/>
            <p:nvPr/>
          </p:nvSpPr>
          <p:spPr>
            <a:xfrm>
              <a:off x="2655209" y="4346442"/>
              <a:ext cx="1713634" cy="254384"/>
            </a:xfrm>
            <a:custGeom>
              <a:avLst/>
              <a:gdLst/>
              <a:ahLst/>
              <a:cxnLst/>
              <a:rect l="l" t="t" r="r" b="b"/>
              <a:pathLst>
                <a:path w="63568" h="9440" extrusionOk="0">
                  <a:moveTo>
                    <a:pt x="31784" y="0"/>
                  </a:moveTo>
                  <a:lnTo>
                    <a:pt x="28536" y="43"/>
                  </a:lnTo>
                  <a:lnTo>
                    <a:pt x="25375" y="87"/>
                  </a:lnTo>
                  <a:lnTo>
                    <a:pt x="22344" y="217"/>
                  </a:lnTo>
                  <a:lnTo>
                    <a:pt x="19400" y="390"/>
                  </a:lnTo>
                  <a:lnTo>
                    <a:pt x="16628" y="563"/>
                  </a:lnTo>
                  <a:lnTo>
                    <a:pt x="13987" y="823"/>
                  </a:lnTo>
                  <a:lnTo>
                    <a:pt x="11562" y="1083"/>
                  </a:lnTo>
                  <a:lnTo>
                    <a:pt x="9310" y="1386"/>
                  </a:lnTo>
                  <a:lnTo>
                    <a:pt x="7232" y="1732"/>
                  </a:lnTo>
                  <a:lnTo>
                    <a:pt x="5413" y="2079"/>
                  </a:lnTo>
                  <a:lnTo>
                    <a:pt x="3811" y="2468"/>
                  </a:lnTo>
                  <a:lnTo>
                    <a:pt x="2469" y="2901"/>
                  </a:lnTo>
                  <a:lnTo>
                    <a:pt x="1906" y="3075"/>
                  </a:lnTo>
                  <a:lnTo>
                    <a:pt x="1429" y="3334"/>
                  </a:lnTo>
                  <a:lnTo>
                    <a:pt x="996" y="3551"/>
                  </a:lnTo>
                  <a:lnTo>
                    <a:pt x="650" y="3767"/>
                  </a:lnTo>
                  <a:lnTo>
                    <a:pt x="347" y="3984"/>
                  </a:lnTo>
                  <a:lnTo>
                    <a:pt x="130" y="4244"/>
                  </a:lnTo>
                  <a:lnTo>
                    <a:pt x="44" y="4460"/>
                  </a:lnTo>
                  <a:lnTo>
                    <a:pt x="0" y="4720"/>
                  </a:lnTo>
                  <a:lnTo>
                    <a:pt x="44" y="4937"/>
                  </a:lnTo>
                  <a:lnTo>
                    <a:pt x="130" y="5196"/>
                  </a:lnTo>
                  <a:lnTo>
                    <a:pt x="347" y="5413"/>
                  </a:lnTo>
                  <a:lnTo>
                    <a:pt x="650" y="5673"/>
                  </a:lnTo>
                  <a:lnTo>
                    <a:pt x="996" y="5889"/>
                  </a:lnTo>
                  <a:lnTo>
                    <a:pt x="1429" y="6106"/>
                  </a:lnTo>
                  <a:lnTo>
                    <a:pt x="1906" y="6322"/>
                  </a:lnTo>
                  <a:lnTo>
                    <a:pt x="2469" y="6539"/>
                  </a:lnTo>
                  <a:lnTo>
                    <a:pt x="3811" y="6972"/>
                  </a:lnTo>
                  <a:lnTo>
                    <a:pt x="5413" y="7362"/>
                  </a:lnTo>
                  <a:lnTo>
                    <a:pt x="7232" y="7708"/>
                  </a:lnTo>
                  <a:lnTo>
                    <a:pt x="9310" y="8054"/>
                  </a:lnTo>
                  <a:lnTo>
                    <a:pt x="11562" y="8357"/>
                  </a:lnTo>
                  <a:lnTo>
                    <a:pt x="13987" y="8617"/>
                  </a:lnTo>
                  <a:lnTo>
                    <a:pt x="16628" y="8877"/>
                  </a:lnTo>
                  <a:lnTo>
                    <a:pt x="19400" y="9050"/>
                  </a:lnTo>
                  <a:lnTo>
                    <a:pt x="22344" y="9223"/>
                  </a:lnTo>
                  <a:lnTo>
                    <a:pt x="25375" y="9310"/>
                  </a:lnTo>
                  <a:lnTo>
                    <a:pt x="28536" y="9397"/>
                  </a:lnTo>
                  <a:lnTo>
                    <a:pt x="31784" y="9440"/>
                  </a:lnTo>
                  <a:lnTo>
                    <a:pt x="35032" y="9397"/>
                  </a:lnTo>
                  <a:lnTo>
                    <a:pt x="38193" y="9310"/>
                  </a:lnTo>
                  <a:lnTo>
                    <a:pt x="41224" y="9223"/>
                  </a:lnTo>
                  <a:lnTo>
                    <a:pt x="44168" y="9050"/>
                  </a:lnTo>
                  <a:lnTo>
                    <a:pt x="46940" y="8877"/>
                  </a:lnTo>
                  <a:lnTo>
                    <a:pt x="49581" y="8617"/>
                  </a:lnTo>
                  <a:lnTo>
                    <a:pt x="52006" y="8357"/>
                  </a:lnTo>
                  <a:lnTo>
                    <a:pt x="54258" y="8054"/>
                  </a:lnTo>
                  <a:lnTo>
                    <a:pt x="56336" y="7708"/>
                  </a:lnTo>
                  <a:lnTo>
                    <a:pt x="58155" y="7362"/>
                  </a:lnTo>
                  <a:lnTo>
                    <a:pt x="59757" y="6972"/>
                  </a:lnTo>
                  <a:lnTo>
                    <a:pt x="61100" y="6539"/>
                  </a:lnTo>
                  <a:lnTo>
                    <a:pt x="61663" y="6322"/>
                  </a:lnTo>
                  <a:lnTo>
                    <a:pt x="62139" y="6106"/>
                  </a:lnTo>
                  <a:lnTo>
                    <a:pt x="62572" y="5889"/>
                  </a:lnTo>
                  <a:lnTo>
                    <a:pt x="62962" y="5673"/>
                  </a:lnTo>
                  <a:lnTo>
                    <a:pt x="63221" y="5413"/>
                  </a:lnTo>
                  <a:lnTo>
                    <a:pt x="63438" y="5196"/>
                  </a:lnTo>
                  <a:lnTo>
                    <a:pt x="63525" y="4937"/>
                  </a:lnTo>
                  <a:lnTo>
                    <a:pt x="63568" y="4720"/>
                  </a:lnTo>
                  <a:lnTo>
                    <a:pt x="63525" y="4460"/>
                  </a:lnTo>
                  <a:lnTo>
                    <a:pt x="63438" y="4244"/>
                  </a:lnTo>
                  <a:lnTo>
                    <a:pt x="63221" y="3984"/>
                  </a:lnTo>
                  <a:lnTo>
                    <a:pt x="62962" y="3767"/>
                  </a:lnTo>
                  <a:lnTo>
                    <a:pt x="62572" y="3551"/>
                  </a:lnTo>
                  <a:lnTo>
                    <a:pt x="62139" y="3334"/>
                  </a:lnTo>
                  <a:lnTo>
                    <a:pt x="61663" y="3075"/>
                  </a:lnTo>
                  <a:lnTo>
                    <a:pt x="61100" y="2901"/>
                  </a:lnTo>
                  <a:lnTo>
                    <a:pt x="59757" y="2468"/>
                  </a:lnTo>
                  <a:lnTo>
                    <a:pt x="58155" y="2079"/>
                  </a:lnTo>
                  <a:lnTo>
                    <a:pt x="56336" y="1732"/>
                  </a:lnTo>
                  <a:lnTo>
                    <a:pt x="54258" y="1386"/>
                  </a:lnTo>
                  <a:lnTo>
                    <a:pt x="52006" y="1083"/>
                  </a:lnTo>
                  <a:lnTo>
                    <a:pt x="49581" y="823"/>
                  </a:lnTo>
                  <a:lnTo>
                    <a:pt x="46940" y="563"/>
                  </a:lnTo>
                  <a:lnTo>
                    <a:pt x="44168" y="390"/>
                  </a:lnTo>
                  <a:lnTo>
                    <a:pt x="41224" y="217"/>
                  </a:lnTo>
                  <a:lnTo>
                    <a:pt x="38193" y="87"/>
                  </a:lnTo>
                  <a:lnTo>
                    <a:pt x="35032" y="43"/>
                  </a:lnTo>
                  <a:lnTo>
                    <a:pt x="3178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9445;p75">
              <a:extLst>
                <a:ext uri="{FF2B5EF4-FFF2-40B4-BE49-F238E27FC236}">
                  <a16:creationId xmlns="" xmlns:a16="http://schemas.microsoft.com/office/drawing/2014/main" id="{9AE78043-1711-4C80-8183-C4CE768DC84F}"/>
                </a:ext>
              </a:extLst>
            </p:cNvPr>
            <p:cNvSpPr/>
            <p:nvPr/>
          </p:nvSpPr>
          <p:spPr>
            <a:xfrm>
              <a:off x="3175839" y="1746628"/>
              <a:ext cx="531144" cy="746823"/>
            </a:xfrm>
            <a:custGeom>
              <a:avLst/>
              <a:gdLst/>
              <a:ahLst/>
              <a:cxnLst/>
              <a:rect l="l" t="t" r="r" b="b"/>
              <a:pathLst>
                <a:path w="19703" h="27714" extrusionOk="0">
                  <a:moveTo>
                    <a:pt x="11822" y="1"/>
                  </a:moveTo>
                  <a:lnTo>
                    <a:pt x="11302" y="44"/>
                  </a:lnTo>
                  <a:lnTo>
                    <a:pt x="10782" y="174"/>
                  </a:lnTo>
                  <a:lnTo>
                    <a:pt x="10306" y="347"/>
                  </a:lnTo>
                  <a:lnTo>
                    <a:pt x="9830" y="563"/>
                  </a:lnTo>
                  <a:lnTo>
                    <a:pt x="9353" y="867"/>
                  </a:lnTo>
                  <a:lnTo>
                    <a:pt x="8834" y="1343"/>
                  </a:lnTo>
                  <a:lnTo>
                    <a:pt x="8401" y="1819"/>
                  </a:lnTo>
                  <a:lnTo>
                    <a:pt x="8011" y="2339"/>
                  </a:lnTo>
                  <a:lnTo>
                    <a:pt x="7665" y="2902"/>
                  </a:lnTo>
                  <a:lnTo>
                    <a:pt x="7405" y="3508"/>
                  </a:lnTo>
                  <a:lnTo>
                    <a:pt x="7188" y="4114"/>
                  </a:lnTo>
                  <a:lnTo>
                    <a:pt x="7015" y="4720"/>
                  </a:lnTo>
                  <a:lnTo>
                    <a:pt x="6842" y="5370"/>
                  </a:lnTo>
                  <a:lnTo>
                    <a:pt x="6625" y="6582"/>
                  </a:lnTo>
                  <a:lnTo>
                    <a:pt x="6409" y="8098"/>
                  </a:lnTo>
                  <a:lnTo>
                    <a:pt x="6236" y="8964"/>
                  </a:lnTo>
                  <a:lnTo>
                    <a:pt x="6236" y="9007"/>
                  </a:lnTo>
                  <a:lnTo>
                    <a:pt x="5933" y="10263"/>
                  </a:lnTo>
                  <a:lnTo>
                    <a:pt x="5759" y="10869"/>
                  </a:lnTo>
                  <a:lnTo>
                    <a:pt x="5543" y="11432"/>
                  </a:lnTo>
                  <a:lnTo>
                    <a:pt x="5326" y="11995"/>
                  </a:lnTo>
                  <a:lnTo>
                    <a:pt x="5023" y="12515"/>
                  </a:lnTo>
                  <a:lnTo>
                    <a:pt x="4677" y="12991"/>
                  </a:lnTo>
                  <a:lnTo>
                    <a:pt x="4244" y="13467"/>
                  </a:lnTo>
                  <a:lnTo>
                    <a:pt x="3421" y="14290"/>
                  </a:lnTo>
                  <a:lnTo>
                    <a:pt x="2598" y="15113"/>
                  </a:lnTo>
                  <a:lnTo>
                    <a:pt x="2209" y="15546"/>
                  </a:lnTo>
                  <a:lnTo>
                    <a:pt x="1819" y="15979"/>
                  </a:lnTo>
                  <a:lnTo>
                    <a:pt x="1472" y="16412"/>
                  </a:lnTo>
                  <a:lnTo>
                    <a:pt x="1126" y="16888"/>
                  </a:lnTo>
                  <a:lnTo>
                    <a:pt x="780" y="17581"/>
                  </a:lnTo>
                  <a:lnTo>
                    <a:pt x="476" y="18274"/>
                  </a:lnTo>
                  <a:lnTo>
                    <a:pt x="260" y="19053"/>
                  </a:lnTo>
                  <a:lnTo>
                    <a:pt x="87" y="19833"/>
                  </a:lnTo>
                  <a:lnTo>
                    <a:pt x="0" y="20656"/>
                  </a:lnTo>
                  <a:lnTo>
                    <a:pt x="43" y="21089"/>
                  </a:lnTo>
                  <a:lnTo>
                    <a:pt x="43" y="21522"/>
                  </a:lnTo>
                  <a:lnTo>
                    <a:pt x="130" y="21911"/>
                  </a:lnTo>
                  <a:lnTo>
                    <a:pt x="217" y="22344"/>
                  </a:lnTo>
                  <a:lnTo>
                    <a:pt x="347" y="22734"/>
                  </a:lnTo>
                  <a:lnTo>
                    <a:pt x="476" y="23124"/>
                  </a:lnTo>
                  <a:lnTo>
                    <a:pt x="736" y="23643"/>
                  </a:lnTo>
                  <a:lnTo>
                    <a:pt x="1169" y="24293"/>
                  </a:lnTo>
                  <a:lnTo>
                    <a:pt x="1386" y="24553"/>
                  </a:lnTo>
                  <a:lnTo>
                    <a:pt x="1646" y="24856"/>
                  </a:lnTo>
                  <a:lnTo>
                    <a:pt x="2382" y="25505"/>
                  </a:lnTo>
                  <a:lnTo>
                    <a:pt x="3204" y="26068"/>
                  </a:lnTo>
                  <a:lnTo>
                    <a:pt x="4027" y="26588"/>
                  </a:lnTo>
                  <a:lnTo>
                    <a:pt x="4937" y="26978"/>
                  </a:lnTo>
                  <a:lnTo>
                    <a:pt x="5846" y="27324"/>
                  </a:lnTo>
                  <a:lnTo>
                    <a:pt x="6799" y="27541"/>
                  </a:lnTo>
                  <a:lnTo>
                    <a:pt x="7751" y="27670"/>
                  </a:lnTo>
                  <a:lnTo>
                    <a:pt x="8747" y="27714"/>
                  </a:lnTo>
                  <a:lnTo>
                    <a:pt x="9353" y="27670"/>
                  </a:lnTo>
                  <a:lnTo>
                    <a:pt x="9916" y="27627"/>
                  </a:lnTo>
                  <a:lnTo>
                    <a:pt x="10523" y="27541"/>
                  </a:lnTo>
                  <a:lnTo>
                    <a:pt x="11085" y="27411"/>
                  </a:lnTo>
                  <a:lnTo>
                    <a:pt x="11735" y="27237"/>
                  </a:lnTo>
                  <a:lnTo>
                    <a:pt x="12341" y="26978"/>
                  </a:lnTo>
                  <a:lnTo>
                    <a:pt x="12947" y="26718"/>
                  </a:lnTo>
                  <a:lnTo>
                    <a:pt x="13554" y="26415"/>
                  </a:lnTo>
                  <a:lnTo>
                    <a:pt x="14117" y="26068"/>
                  </a:lnTo>
                  <a:lnTo>
                    <a:pt x="14680" y="25722"/>
                  </a:lnTo>
                  <a:lnTo>
                    <a:pt x="15199" y="25289"/>
                  </a:lnTo>
                  <a:lnTo>
                    <a:pt x="15675" y="24856"/>
                  </a:lnTo>
                  <a:lnTo>
                    <a:pt x="16108" y="24379"/>
                  </a:lnTo>
                  <a:lnTo>
                    <a:pt x="16498" y="23903"/>
                  </a:lnTo>
                  <a:lnTo>
                    <a:pt x="16888" y="23384"/>
                  </a:lnTo>
                  <a:lnTo>
                    <a:pt x="17191" y="22864"/>
                  </a:lnTo>
                  <a:lnTo>
                    <a:pt x="17581" y="22128"/>
                  </a:lnTo>
                  <a:lnTo>
                    <a:pt x="17927" y="21435"/>
                  </a:lnTo>
                  <a:lnTo>
                    <a:pt x="18230" y="20699"/>
                  </a:lnTo>
                  <a:lnTo>
                    <a:pt x="18490" y="19963"/>
                  </a:lnTo>
                  <a:lnTo>
                    <a:pt x="18750" y="19227"/>
                  </a:lnTo>
                  <a:lnTo>
                    <a:pt x="18966" y="18447"/>
                  </a:lnTo>
                  <a:lnTo>
                    <a:pt x="19183" y="17711"/>
                  </a:lnTo>
                  <a:lnTo>
                    <a:pt x="19356" y="16932"/>
                  </a:lnTo>
                  <a:lnTo>
                    <a:pt x="19486" y="16152"/>
                  </a:lnTo>
                  <a:lnTo>
                    <a:pt x="19573" y="15373"/>
                  </a:lnTo>
                  <a:lnTo>
                    <a:pt x="19659" y="14593"/>
                  </a:lnTo>
                  <a:lnTo>
                    <a:pt x="19703" y="13771"/>
                  </a:lnTo>
                  <a:lnTo>
                    <a:pt x="19703" y="12991"/>
                  </a:lnTo>
                  <a:lnTo>
                    <a:pt x="19703" y="12212"/>
                  </a:lnTo>
                  <a:lnTo>
                    <a:pt x="19659" y="11432"/>
                  </a:lnTo>
                  <a:lnTo>
                    <a:pt x="19573" y="10609"/>
                  </a:lnTo>
                  <a:lnTo>
                    <a:pt x="19529" y="10393"/>
                  </a:lnTo>
                  <a:lnTo>
                    <a:pt x="19529" y="10306"/>
                  </a:lnTo>
                  <a:lnTo>
                    <a:pt x="19529" y="10263"/>
                  </a:lnTo>
                  <a:lnTo>
                    <a:pt x="19486" y="9960"/>
                  </a:lnTo>
                  <a:lnTo>
                    <a:pt x="19270" y="8791"/>
                  </a:lnTo>
                  <a:lnTo>
                    <a:pt x="19010" y="7622"/>
                  </a:lnTo>
                  <a:lnTo>
                    <a:pt x="18707" y="6496"/>
                  </a:lnTo>
                  <a:lnTo>
                    <a:pt x="18274" y="5413"/>
                  </a:lnTo>
                  <a:lnTo>
                    <a:pt x="18274" y="5370"/>
                  </a:lnTo>
                  <a:lnTo>
                    <a:pt x="17970" y="4634"/>
                  </a:lnTo>
                  <a:lnTo>
                    <a:pt x="17581" y="3854"/>
                  </a:lnTo>
                  <a:lnTo>
                    <a:pt x="17148" y="3032"/>
                  </a:lnTo>
                  <a:lnTo>
                    <a:pt x="16628" y="2252"/>
                  </a:lnTo>
                  <a:lnTo>
                    <a:pt x="16368" y="1862"/>
                  </a:lnTo>
                  <a:lnTo>
                    <a:pt x="16022" y="1516"/>
                  </a:lnTo>
                  <a:lnTo>
                    <a:pt x="15675" y="1213"/>
                  </a:lnTo>
                  <a:lnTo>
                    <a:pt x="15242" y="910"/>
                  </a:lnTo>
                  <a:lnTo>
                    <a:pt x="14809" y="650"/>
                  </a:lnTo>
                  <a:lnTo>
                    <a:pt x="14333" y="434"/>
                  </a:lnTo>
                  <a:lnTo>
                    <a:pt x="13857" y="260"/>
                  </a:lnTo>
                  <a:lnTo>
                    <a:pt x="13337" y="130"/>
                  </a:lnTo>
                  <a:lnTo>
                    <a:pt x="12861" y="44"/>
                  </a:lnTo>
                  <a:lnTo>
                    <a:pt x="1234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9446;p75">
              <a:extLst>
                <a:ext uri="{FF2B5EF4-FFF2-40B4-BE49-F238E27FC236}">
                  <a16:creationId xmlns="" xmlns:a16="http://schemas.microsoft.com/office/drawing/2014/main" id="{A8D46065-432E-4C85-8C14-9C44141AF192}"/>
                </a:ext>
              </a:extLst>
            </p:cNvPr>
            <p:cNvSpPr/>
            <p:nvPr/>
          </p:nvSpPr>
          <p:spPr>
            <a:xfrm>
              <a:off x="3159476" y="1853987"/>
              <a:ext cx="213665" cy="585785"/>
            </a:xfrm>
            <a:custGeom>
              <a:avLst/>
              <a:gdLst/>
              <a:ahLst/>
              <a:cxnLst/>
              <a:rect l="l" t="t" r="r" b="b"/>
              <a:pathLst>
                <a:path w="7926" h="21738" extrusionOk="0">
                  <a:moveTo>
                    <a:pt x="7882" y="0"/>
                  </a:moveTo>
                  <a:lnTo>
                    <a:pt x="7622" y="823"/>
                  </a:lnTo>
                  <a:lnTo>
                    <a:pt x="7362" y="1646"/>
                  </a:lnTo>
                  <a:lnTo>
                    <a:pt x="6886" y="3335"/>
                  </a:lnTo>
                  <a:lnTo>
                    <a:pt x="6453" y="5023"/>
                  </a:lnTo>
                  <a:lnTo>
                    <a:pt x="6193" y="5846"/>
                  </a:lnTo>
                  <a:lnTo>
                    <a:pt x="5933" y="6669"/>
                  </a:lnTo>
                  <a:lnTo>
                    <a:pt x="5673" y="7362"/>
                  </a:lnTo>
                  <a:lnTo>
                    <a:pt x="5327" y="8011"/>
                  </a:lnTo>
                  <a:lnTo>
                    <a:pt x="4981" y="8661"/>
                  </a:lnTo>
                  <a:lnTo>
                    <a:pt x="4548" y="9267"/>
                  </a:lnTo>
                  <a:lnTo>
                    <a:pt x="4071" y="9830"/>
                  </a:lnTo>
                  <a:lnTo>
                    <a:pt x="3552" y="10349"/>
                  </a:lnTo>
                  <a:lnTo>
                    <a:pt x="2989" y="10869"/>
                  </a:lnTo>
                  <a:lnTo>
                    <a:pt x="2426" y="11389"/>
                  </a:lnTo>
                  <a:lnTo>
                    <a:pt x="1993" y="11822"/>
                  </a:lnTo>
                  <a:lnTo>
                    <a:pt x="1603" y="12255"/>
                  </a:lnTo>
                  <a:lnTo>
                    <a:pt x="1213" y="12731"/>
                  </a:lnTo>
                  <a:lnTo>
                    <a:pt x="910" y="13207"/>
                  </a:lnTo>
                  <a:lnTo>
                    <a:pt x="607" y="13727"/>
                  </a:lnTo>
                  <a:lnTo>
                    <a:pt x="391" y="14290"/>
                  </a:lnTo>
                  <a:lnTo>
                    <a:pt x="217" y="14853"/>
                  </a:lnTo>
                  <a:lnTo>
                    <a:pt x="88" y="15416"/>
                  </a:lnTo>
                  <a:lnTo>
                    <a:pt x="1" y="16022"/>
                  </a:lnTo>
                  <a:lnTo>
                    <a:pt x="1" y="16585"/>
                  </a:lnTo>
                  <a:lnTo>
                    <a:pt x="88" y="17148"/>
                  </a:lnTo>
                  <a:lnTo>
                    <a:pt x="217" y="17667"/>
                  </a:lnTo>
                  <a:lnTo>
                    <a:pt x="391" y="18187"/>
                  </a:lnTo>
                  <a:lnTo>
                    <a:pt x="650" y="18663"/>
                  </a:lnTo>
                  <a:lnTo>
                    <a:pt x="954" y="19140"/>
                  </a:lnTo>
                  <a:lnTo>
                    <a:pt x="1257" y="19529"/>
                  </a:lnTo>
                  <a:lnTo>
                    <a:pt x="1646" y="19962"/>
                  </a:lnTo>
                  <a:lnTo>
                    <a:pt x="2036" y="20309"/>
                  </a:lnTo>
                  <a:lnTo>
                    <a:pt x="2469" y="20655"/>
                  </a:lnTo>
                  <a:lnTo>
                    <a:pt x="2945" y="20915"/>
                  </a:lnTo>
                  <a:lnTo>
                    <a:pt x="3465" y="21175"/>
                  </a:lnTo>
                  <a:lnTo>
                    <a:pt x="3985" y="21435"/>
                  </a:lnTo>
                  <a:lnTo>
                    <a:pt x="4504" y="21608"/>
                  </a:lnTo>
                  <a:lnTo>
                    <a:pt x="5024" y="21738"/>
                  </a:lnTo>
                  <a:lnTo>
                    <a:pt x="5067" y="21738"/>
                  </a:lnTo>
                  <a:lnTo>
                    <a:pt x="5111" y="21695"/>
                  </a:lnTo>
                  <a:lnTo>
                    <a:pt x="5067" y="21651"/>
                  </a:lnTo>
                  <a:lnTo>
                    <a:pt x="4418" y="21435"/>
                  </a:lnTo>
                  <a:lnTo>
                    <a:pt x="3811" y="21175"/>
                  </a:lnTo>
                  <a:lnTo>
                    <a:pt x="3205" y="20872"/>
                  </a:lnTo>
                  <a:lnTo>
                    <a:pt x="2642" y="20569"/>
                  </a:lnTo>
                  <a:lnTo>
                    <a:pt x="2123" y="20179"/>
                  </a:lnTo>
                  <a:lnTo>
                    <a:pt x="1603" y="19746"/>
                  </a:lnTo>
                  <a:lnTo>
                    <a:pt x="1170" y="19270"/>
                  </a:lnTo>
                  <a:lnTo>
                    <a:pt x="824" y="18707"/>
                  </a:lnTo>
                  <a:lnTo>
                    <a:pt x="521" y="18144"/>
                  </a:lnTo>
                  <a:lnTo>
                    <a:pt x="347" y="17538"/>
                  </a:lnTo>
                  <a:lnTo>
                    <a:pt x="217" y="16888"/>
                  </a:lnTo>
                  <a:lnTo>
                    <a:pt x="217" y="16282"/>
                  </a:lnTo>
                  <a:lnTo>
                    <a:pt x="261" y="15632"/>
                  </a:lnTo>
                  <a:lnTo>
                    <a:pt x="391" y="15026"/>
                  </a:lnTo>
                  <a:lnTo>
                    <a:pt x="607" y="14377"/>
                  </a:lnTo>
                  <a:lnTo>
                    <a:pt x="867" y="13770"/>
                  </a:lnTo>
                  <a:lnTo>
                    <a:pt x="1170" y="13207"/>
                  </a:lnTo>
                  <a:lnTo>
                    <a:pt x="1560" y="12688"/>
                  </a:lnTo>
                  <a:lnTo>
                    <a:pt x="1950" y="12211"/>
                  </a:lnTo>
                  <a:lnTo>
                    <a:pt x="2426" y="11735"/>
                  </a:lnTo>
                  <a:lnTo>
                    <a:pt x="3335" y="10869"/>
                  </a:lnTo>
                  <a:lnTo>
                    <a:pt x="3811" y="10393"/>
                  </a:lnTo>
                  <a:lnTo>
                    <a:pt x="4245" y="9916"/>
                  </a:lnTo>
                  <a:lnTo>
                    <a:pt x="4678" y="9397"/>
                  </a:lnTo>
                  <a:lnTo>
                    <a:pt x="5067" y="8834"/>
                  </a:lnTo>
                  <a:lnTo>
                    <a:pt x="5414" y="8271"/>
                  </a:lnTo>
                  <a:lnTo>
                    <a:pt x="5673" y="7665"/>
                  </a:lnTo>
                  <a:lnTo>
                    <a:pt x="5933" y="7059"/>
                  </a:lnTo>
                  <a:lnTo>
                    <a:pt x="6193" y="6452"/>
                  </a:lnTo>
                  <a:lnTo>
                    <a:pt x="6583" y="5153"/>
                  </a:lnTo>
                  <a:lnTo>
                    <a:pt x="6886" y="3854"/>
                  </a:lnTo>
                  <a:lnTo>
                    <a:pt x="7232" y="2555"/>
                  </a:lnTo>
                  <a:lnTo>
                    <a:pt x="7535" y="1256"/>
                  </a:lnTo>
                  <a:lnTo>
                    <a:pt x="792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9447;p75">
              <a:extLst>
                <a:ext uri="{FF2B5EF4-FFF2-40B4-BE49-F238E27FC236}">
                  <a16:creationId xmlns="" xmlns:a16="http://schemas.microsoft.com/office/drawing/2014/main" id="{2E1B879A-964A-45E3-8E24-7ABCB529EB95}"/>
                </a:ext>
              </a:extLst>
            </p:cNvPr>
            <p:cNvSpPr/>
            <p:nvPr/>
          </p:nvSpPr>
          <p:spPr>
            <a:xfrm>
              <a:off x="3363759" y="1842318"/>
              <a:ext cx="346727" cy="652318"/>
            </a:xfrm>
            <a:custGeom>
              <a:avLst/>
              <a:gdLst/>
              <a:ahLst/>
              <a:cxnLst/>
              <a:rect l="l" t="t" r="r" b="b"/>
              <a:pathLst>
                <a:path w="12862" h="24207" extrusionOk="0">
                  <a:moveTo>
                    <a:pt x="10437" y="0"/>
                  </a:moveTo>
                  <a:lnTo>
                    <a:pt x="10393" y="44"/>
                  </a:lnTo>
                  <a:lnTo>
                    <a:pt x="10523" y="303"/>
                  </a:lnTo>
                  <a:lnTo>
                    <a:pt x="10870" y="1040"/>
                  </a:lnTo>
                  <a:lnTo>
                    <a:pt x="11346" y="2339"/>
                  </a:lnTo>
                  <a:lnTo>
                    <a:pt x="11779" y="3681"/>
                  </a:lnTo>
                  <a:lnTo>
                    <a:pt x="12125" y="5023"/>
                  </a:lnTo>
                  <a:lnTo>
                    <a:pt x="12428" y="6366"/>
                  </a:lnTo>
                  <a:lnTo>
                    <a:pt x="12472" y="6669"/>
                  </a:lnTo>
                  <a:lnTo>
                    <a:pt x="12472" y="6712"/>
                  </a:lnTo>
                  <a:lnTo>
                    <a:pt x="12472" y="6799"/>
                  </a:lnTo>
                  <a:lnTo>
                    <a:pt x="12515" y="7232"/>
                  </a:lnTo>
                  <a:lnTo>
                    <a:pt x="12645" y="8747"/>
                  </a:lnTo>
                  <a:lnTo>
                    <a:pt x="12688" y="10263"/>
                  </a:lnTo>
                  <a:lnTo>
                    <a:pt x="12688" y="11042"/>
                  </a:lnTo>
                  <a:lnTo>
                    <a:pt x="12645" y="11822"/>
                  </a:lnTo>
                  <a:lnTo>
                    <a:pt x="12602" y="12558"/>
                  </a:lnTo>
                  <a:lnTo>
                    <a:pt x="12515" y="13337"/>
                  </a:lnTo>
                  <a:lnTo>
                    <a:pt x="12385" y="14117"/>
                  </a:lnTo>
                  <a:lnTo>
                    <a:pt x="12212" y="14853"/>
                  </a:lnTo>
                  <a:lnTo>
                    <a:pt x="12039" y="15589"/>
                  </a:lnTo>
                  <a:lnTo>
                    <a:pt x="11822" y="16325"/>
                  </a:lnTo>
                  <a:lnTo>
                    <a:pt x="11606" y="17061"/>
                  </a:lnTo>
                  <a:lnTo>
                    <a:pt x="11303" y="17754"/>
                  </a:lnTo>
                  <a:lnTo>
                    <a:pt x="10999" y="18447"/>
                  </a:lnTo>
                  <a:lnTo>
                    <a:pt x="10696" y="19140"/>
                  </a:lnTo>
                  <a:lnTo>
                    <a:pt x="10523" y="19443"/>
                  </a:lnTo>
                  <a:lnTo>
                    <a:pt x="10133" y="20092"/>
                  </a:lnTo>
                  <a:lnTo>
                    <a:pt x="9700" y="20699"/>
                  </a:lnTo>
                  <a:lnTo>
                    <a:pt x="9224" y="21262"/>
                  </a:lnTo>
                  <a:lnTo>
                    <a:pt x="8661" y="21781"/>
                  </a:lnTo>
                  <a:lnTo>
                    <a:pt x="8098" y="22214"/>
                  </a:lnTo>
                  <a:lnTo>
                    <a:pt x="7492" y="22647"/>
                  </a:lnTo>
                  <a:lnTo>
                    <a:pt x="6842" y="23037"/>
                  </a:lnTo>
                  <a:lnTo>
                    <a:pt x="6193" y="23340"/>
                  </a:lnTo>
                  <a:lnTo>
                    <a:pt x="5630" y="23513"/>
                  </a:lnTo>
                  <a:lnTo>
                    <a:pt x="5110" y="23643"/>
                  </a:lnTo>
                  <a:lnTo>
                    <a:pt x="4547" y="23773"/>
                  </a:lnTo>
                  <a:lnTo>
                    <a:pt x="4028" y="23816"/>
                  </a:lnTo>
                  <a:lnTo>
                    <a:pt x="3032" y="23903"/>
                  </a:lnTo>
                  <a:lnTo>
                    <a:pt x="2036" y="23903"/>
                  </a:lnTo>
                  <a:lnTo>
                    <a:pt x="1040" y="23860"/>
                  </a:lnTo>
                  <a:lnTo>
                    <a:pt x="44" y="23816"/>
                  </a:lnTo>
                  <a:lnTo>
                    <a:pt x="1" y="23816"/>
                  </a:lnTo>
                  <a:lnTo>
                    <a:pt x="1" y="23860"/>
                  </a:lnTo>
                  <a:lnTo>
                    <a:pt x="44" y="23903"/>
                  </a:lnTo>
                  <a:lnTo>
                    <a:pt x="867" y="24076"/>
                  </a:lnTo>
                  <a:lnTo>
                    <a:pt x="1690" y="24163"/>
                  </a:lnTo>
                  <a:lnTo>
                    <a:pt x="2382" y="24206"/>
                  </a:lnTo>
                  <a:lnTo>
                    <a:pt x="3032" y="24206"/>
                  </a:lnTo>
                  <a:lnTo>
                    <a:pt x="3725" y="24163"/>
                  </a:lnTo>
                  <a:lnTo>
                    <a:pt x="4374" y="24076"/>
                  </a:lnTo>
                  <a:lnTo>
                    <a:pt x="5024" y="23946"/>
                  </a:lnTo>
                  <a:lnTo>
                    <a:pt x="5673" y="23773"/>
                  </a:lnTo>
                  <a:lnTo>
                    <a:pt x="6323" y="23557"/>
                  </a:lnTo>
                  <a:lnTo>
                    <a:pt x="6929" y="23297"/>
                  </a:lnTo>
                  <a:lnTo>
                    <a:pt x="7665" y="22864"/>
                  </a:lnTo>
                  <a:lnTo>
                    <a:pt x="8358" y="22387"/>
                  </a:lnTo>
                  <a:lnTo>
                    <a:pt x="8834" y="21998"/>
                  </a:lnTo>
                  <a:lnTo>
                    <a:pt x="9267" y="21565"/>
                  </a:lnTo>
                  <a:lnTo>
                    <a:pt x="9657" y="21132"/>
                  </a:lnTo>
                  <a:lnTo>
                    <a:pt x="10047" y="20655"/>
                  </a:lnTo>
                  <a:lnTo>
                    <a:pt x="10393" y="20136"/>
                  </a:lnTo>
                  <a:lnTo>
                    <a:pt x="10696" y="19616"/>
                  </a:lnTo>
                  <a:lnTo>
                    <a:pt x="10999" y="19096"/>
                  </a:lnTo>
                  <a:lnTo>
                    <a:pt x="11259" y="18533"/>
                  </a:lnTo>
                  <a:lnTo>
                    <a:pt x="11562" y="17841"/>
                  </a:lnTo>
                  <a:lnTo>
                    <a:pt x="11822" y="17105"/>
                  </a:lnTo>
                  <a:lnTo>
                    <a:pt x="12039" y="16368"/>
                  </a:lnTo>
                  <a:lnTo>
                    <a:pt x="12255" y="15632"/>
                  </a:lnTo>
                  <a:lnTo>
                    <a:pt x="12428" y="14853"/>
                  </a:lnTo>
                  <a:lnTo>
                    <a:pt x="12558" y="14117"/>
                  </a:lnTo>
                  <a:lnTo>
                    <a:pt x="12688" y="13337"/>
                  </a:lnTo>
                  <a:lnTo>
                    <a:pt x="12775" y="12558"/>
                  </a:lnTo>
                  <a:lnTo>
                    <a:pt x="12861" y="11042"/>
                  </a:lnTo>
                  <a:lnTo>
                    <a:pt x="12861" y="9483"/>
                  </a:lnTo>
                  <a:lnTo>
                    <a:pt x="12775" y="7968"/>
                  </a:lnTo>
                  <a:lnTo>
                    <a:pt x="12558" y="6452"/>
                  </a:lnTo>
                  <a:lnTo>
                    <a:pt x="12342" y="5326"/>
                  </a:lnTo>
                  <a:lnTo>
                    <a:pt x="12082" y="4244"/>
                  </a:lnTo>
                  <a:lnTo>
                    <a:pt x="11779" y="3161"/>
                  </a:lnTo>
                  <a:lnTo>
                    <a:pt x="11389" y="2079"/>
                  </a:lnTo>
                  <a:lnTo>
                    <a:pt x="10956" y="1040"/>
                  </a:lnTo>
                  <a:lnTo>
                    <a:pt x="1048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9448;p75">
              <a:extLst>
                <a:ext uri="{FF2B5EF4-FFF2-40B4-BE49-F238E27FC236}">
                  <a16:creationId xmlns="" xmlns:a16="http://schemas.microsoft.com/office/drawing/2014/main" id="{F5E6F2B6-6241-47A3-B979-EDE465DE2A37}"/>
                </a:ext>
              </a:extLst>
            </p:cNvPr>
            <p:cNvSpPr/>
            <p:nvPr/>
          </p:nvSpPr>
          <p:spPr>
            <a:xfrm>
              <a:off x="3145485" y="1872661"/>
              <a:ext cx="228815" cy="485432"/>
            </a:xfrm>
            <a:custGeom>
              <a:avLst/>
              <a:gdLst/>
              <a:ahLst/>
              <a:cxnLst/>
              <a:rect l="l" t="t" r="r" b="b"/>
              <a:pathLst>
                <a:path w="8488" h="18014" extrusionOk="0">
                  <a:moveTo>
                    <a:pt x="8487" y="0"/>
                  </a:moveTo>
                  <a:lnTo>
                    <a:pt x="7665" y="2901"/>
                  </a:lnTo>
                  <a:lnTo>
                    <a:pt x="7232" y="4330"/>
                  </a:lnTo>
                  <a:lnTo>
                    <a:pt x="6755" y="5759"/>
                  </a:lnTo>
                  <a:lnTo>
                    <a:pt x="6496" y="6452"/>
                  </a:lnTo>
                  <a:lnTo>
                    <a:pt x="6149" y="7102"/>
                  </a:lnTo>
                  <a:lnTo>
                    <a:pt x="5759" y="7708"/>
                  </a:lnTo>
                  <a:lnTo>
                    <a:pt x="5283" y="8271"/>
                  </a:lnTo>
                  <a:lnTo>
                    <a:pt x="4330" y="9094"/>
                  </a:lnTo>
                  <a:lnTo>
                    <a:pt x="3291" y="9873"/>
                  </a:lnTo>
                  <a:lnTo>
                    <a:pt x="2858" y="10263"/>
                  </a:lnTo>
                  <a:lnTo>
                    <a:pt x="2425" y="10652"/>
                  </a:lnTo>
                  <a:lnTo>
                    <a:pt x="2035" y="11085"/>
                  </a:lnTo>
                  <a:lnTo>
                    <a:pt x="1646" y="11518"/>
                  </a:lnTo>
                  <a:lnTo>
                    <a:pt x="1299" y="11995"/>
                  </a:lnTo>
                  <a:lnTo>
                    <a:pt x="996" y="12514"/>
                  </a:lnTo>
                  <a:lnTo>
                    <a:pt x="693" y="13034"/>
                  </a:lnTo>
                  <a:lnTo>
                    <a:pt x="477" y="13554"/>
                  </a:lnTo>
                  <a:lnTo>
                    <a:pt x="260" y="14073"/>
                  </a:lnTo>
                  <a:lnTo>
                    <a:pt x="130" y="14636"/>
                  </a:lnTo>
                  <a:lnTo>
                    <a:pt x="44" y="15199"/>
                  </a:lnTo>
                  <a:lnTo>
                    <a:pt x="0" y="15762"/>
                  </a:lnTo>
                  <a:lnTo>
                    <a:pt x="44" y="16325"/>
                  </a:lnTo>
                  <a:lnTo>
                    <a:pt x="130" y="16888"/>
                  </a:lnTo>
                  <a:lnTo>
                    <a:pt x="303" y="17451"/>
                  </a:lnTo>
                  <a:lnTo>
                    <a:pt x="563" y="18014"/>
                  </a:lnTo>
                  <a:lnTo>
                    <a:pt x="583" y="17955"/>
                  </a:lnTo>
                  <a:lnTo>
                    <a:pt x="347" y="17364"/>
                  </a:lnTo>
                  <a:lnTo>
                    <a:pt x="217" y="16715"/>
                  </a:lnTo>
                  <a:lnTo>
                    <a:pt x="130" y="16065"/>
                  </a:lnTo>
                  <a:lnTo>
                    <a:pt x="173" y="15372"/>
                  </a:lnTo>
                  <a:lnTo>
                    <a:pt x="260" y="14723"/>
                  </a:lnTo>
                  <a:lnTo>
                    <a:pt x="433" y="14073"/>
                  </a:lnTo>
                  <a:lnTo>
                    <a:pt x="693" y="13467"/>
                  </a:lnTo>
                  <a:lnTo>
                    <a:pt x="996" y="12817"/>
                  </a:lnTo>
                  <a:lnTo>
                    <a:pt x="1299" y="12298"/>
                  </a:lnTo>
                  <a:lnTo>
                    <a:pt x="1689" y="11822"/>
                  </a:lnTo>
                  <a:lnTo>
                    <a:pt x="2079" y="11345"/>
                  </a:lnTo>
                  <a:lnTo>
                    <a:pt x="2512" y="10869"/>
                  </a:lnTo>
                  <a:lnTo>
                    <a:pt x="2945" y="10479"/>
                  </a:lnTo>
                  <a:lnTo>
                    <a:pt x="3151" y="10292"/>
                  </a:lnTo>
                  <a:lnTo>
                    <a:pt x="3151" y="10292"/>
                  </a:lnTo>
                  <a:lnTo>
                    <a:pt x="3291" y="9873"/>
                  </a:lnTo>
                  <a:lnTo>
                    <a:pt x="3154" y="10289"/>
                  </a:lnTo>
                  <a:lnTo>
                    <a:pt x="3421" y="10046"/>
                  </a:lnTo>
                  <a:lnTo>
                    <a:pt x="4417" y="9267"/>
                  </a:lnTo>
                  <a:lnTo>
                    <a:pt x="4850" y="8920"/>
                  </a:lnTo>
                  <a:lnTo>
                    <a:pt x="5240" y="8574"/>
                  </a:lnTo>
                  <a:lnTo>
                    <a:pt x="5630" y="8141"/>
                  </a:lnTo>
                  <a:lnTo>
                    <a:pt x="5976" y="7708"/>
                  </a:lnTo>
                  <a:lnTo>
                    <a:pt x="6279" y="7145"/>
                  </a:lnTo>
                  <a:lnTo>
                    <a:pt x="6582" y="6582"/>
                  </a:lnTo>
                  <a:lnTo>
                    <a:pt x="6799" y="6019"/>
                  </a:lnTo>
                  <a:lnTo>
                    <a:pt x="6972" y="5413"/>
                  </a:lnTo>
                  <a:lnTo>
                    <a:pt x="7405" y="4071"/>
                  </a:lnTo>
                  <a:lnTo>
                    <a:pt x="7751" y="2728"/>
                  </a:lnTo>
                  <a:lnTo>
                    <a:pt x="8487" y="0"/>
                  </a:lnTo>
                  <a:close/>
                  <a:moveTo>
                    <a:pt x="3154" y="10289"/>
                  </a:moveTo>
                  <a:lnTo>
                    <a:pt x="3151" y="10292"/>
                  </a:lnTo>
                  <a:lnTo>
                    <a:pt x="3151" y="10292"/>
                  </a:lnTo>
                  <a:lnTo>
                    <a:pt x="583" y="17955"/>
                  </a:lnTo>
                  <a:lnTo>
                    <a:pt x="607" y="18014"/>
                  </a:lnTo>
                  <a:lnTo>
                    <a:pt x="3154" y="10289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9449;p75">
              <a:extLst>
                <a:ext uri="{FF2B5EF4-FFF2-40B4-BE49-F238E27FC236}">
                  <a16:creationId xmlns="" xmlns:a16="http://schemas.microsoft.com/office/drawing/2014/main" id="{AE2577DB-1828-4EE6-B955-ED667D80FD49}"/>
                </a:ext>
              </a:extLst>
            </p:cNvPr>
            <p:cNvSpPr/>
            <p:nvPr/>
          </p:nvSpPr>
          <p:spPr>
            <a:xfrm>
              <a:off x="3148989" y="1872661"/>
              <a:ext cx="225311" cy="485432"/>
            </a:xfrm>
            <a:custGeom>
              <a:avLst/>
              <a:gdLst/>
              <a:ahLst/>
              <a:cxnLst/>
              <a:rect l="l" t="t" r="r" b="b"/>
              <a:pathLst>
                <a:path w="8358" h="18014" fill="none" extrusionOk="0">
                  <a:moveTo>
                    <a:pt x="3161" y="9873"/>
                  </a:moveTo>
                  <a:lnTo>
                    <a:pt x="3161" y="9873"/>
                  </a:lnTo>
                  <a:lnTo>
                    <a:pt x="4200" y="9094"/>
                  </a:lnTo>
                  <a:lnTo>
                    <a:pt x="5153" y="8271"/>
                  </a:lnTo>
                  <a:lnTo>
                    <a:pt x="5153" y="8271"/>
                  </a:lnTo>
                  <a:lnTo>
                    <a:pt x="5629" y="7708"/>
                  </a:lnTo>
                  <a:lnTo>
                    <a:pt x="6019" y="7102"/>
                  </a:lnTo>
                  <a:lnTo>
                    <a:pt x="6366" y="6452"/>
                  </a:lnTo>
                  <a:lnTo>
                    <a:pt x="6625" y="5759"/>
                  </a:lnTo>
                  <a:lnTo>
                    <a:pt x="6625" y="5759"/>
                  </a:lnTo>
                  <a:lnTo>
                    <a:pt x="7102" y="4330"/>
                  </a:lnTo>
                  <a:lnTo>
                    <a:pt x="7535" y="2901"/>
                  </a:lnTo>
                  <a:lnTo>
                    <a:pt x="8357" y="0"/>
                  </a:lnTo>
                  <a:lnTo>
                    <a:pt x="8357" y="0"/>
                  </a:lnTo>
                  <a:lnTo>
                    <a:pt x="8357" y="0"/>
                  </a:lnTo>
                  <a:lnTo>
                    <a:pt x="7621" y="2728"/>
                  </a:lnTo>
                  <a:lnTo>
                    <a:pt x="7275" y="4071"/>
                  </a:lnTo>
                  <a:lnTo>
                    <a:pt x="6842" y="5413"/>
                  </a:lnTo>
                  <a:lnTo>
                    <a:pt x="6842" y="5413"/>
                  </a:lnTo>
                  <a:lnTo>
                    <a:pt x="6669" y="6019"/>
                  </a:lnTo>
                  <a:lnTo>
                    <a:pt x="6452" y="6582"/>
                  </a:lnTo>
                  <a:lnTo>
                    <a:pt x="6149" y="7145"/>
                  </a:lnTo>
                  <a:lnTo>
                    <a:pt x="5846" y="7708"/>
                  </a:lnTo>
                  <a:lnTo>
                    <a:pt x="5846" y="7708"/>
                  </a:lnTo>
                  <a:lnTo>
                    <a:pt x="5500" y="8141"/>
                  </a:lnTo>
                  <a:lnTo>
                    <a:pt x="5110" y="8574"/>
                  </a:lnTo>
                  <a:lnTo>
                    <a:pt x="4720" y="8920"/>
                  </a:lnTo>
                  <a:lnTo>
                    <a:pt x="4287" y="9267"/>
                  </a:lnTo>
                  <a:lnTo>
                    <a:pt x="4287" y="9267"/>
                  </a:lnTo>
                  <a:lnTo>
                    <a:pt x="3291" y="10046"/>
                  </a:lnTo>
                  <a:lnTo>
                    <a:pt x="2815" y="10479"/>
                  </a:lnTo>
                  <a:lnTo>
                    <a:pt x="2382" y="10869"/>
                  </a:lnTo>
                  <a:lnTo>
                    <a:pt x="1949" y="11345"/>
                  </a:lnTo>
                  <a:lnTo>
                    <a:pt x="1559" y="11822"/>
                  </a:lnTo>
                  <a:lnTo>
                    <a:pt x="1169" y="12298"/>
                  </a:lnTo>
                  <a:lnTo>
                    <a:pt x="866" y="12817"/>
                  </a:lnTo>
                  <a:lnTo>
                    <a:pt x="866" y="12817"/>
                  </a:lnTo>
                  <a:lnTo>
                    <a:pt x="563" y="13467"/>
                  </a:lnTo>
                  <a:lnTo>
                    <a:pt x="303" y="14073"/>
                  </a:lnTo>
                  <a:lnTo>
                    <a:pt x="130" y="14723"/>
                  </a:lnTo>
                  <a:lnTo>
                    <a:pt x="43" y="15372"/>
                  </a:lnTo>
                  <a:lnTo>
                    <a:pt x="0" y="16065"/>
                  </a:lnTo>
                  <a:lnTo>
                    <a:pt x="87" y="16715"/>
                  </a:lnTo>
                  <a:lnTo>
                    <a:pt x="217" y="17364"/>
                  </a:lnTo>
                  <a:lnTo>
                    <a:pt x="477" y="18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9450;p75">
              <a:extLst>
                <a:ext uri="{FF2B5EF4-FFF2-40B4-BE49-F238E27FC236}">
                  <a16:creationId xmlns="" xmlns:a16="http://schemas.microsoft.com/office/drawing/2014/main" id="{CC80B19D-3D6A-4785-89E0-73F748CB8C37}"/>
                </a:ext>
              </a:extLst>
            </p:cNvPr>
            <p:cNvSpPr/>
            <p:nvPr/>
          </p:nvSpPr>
          <p:spPr>
            <a:xfrm>
              <a:off x="3145485" y="2138687"/>
              <a:ext cx="88744" cy="219407"/>
            </a:xfrm>
            <a:custGeom>
              <a:avLst/>
              <a:gdLst/>
              <a:ahLst/>
              <a:cxnLst/>
              <a:rect l="l" t="t" r="r" b="b"/>
              <a:pathLst>
                <a:path w="3292" h="8142" fill="none" extrusionOk="0">
                  <a:moveTo>
                    <a:pt x="563" y="8142"/>
                  </a:moveTo>
                  <a:lnTo>
                    <a:pt x="563" y="8142"/>
                  </a:lnTo>
                  <a:lnTo>
                    <a:pt x="303" y="7579"/>
                  </a:lnTo>
                  <a:lnTo>
                    <a:pt x="130" y="7016"/>
                  </a:lnTo>
                  <a:lnTo>
                    <a:pt x="44" y="6453"/>
                  </a:lnTo>
                  <a:lnTo>
                    <a:pt x="0" y="5890"/>
                  </a:lnTo>
                  <a:lnTo>
                    <a:pt x="44" y="5327"/>
                  </a:lnTo>
                  <a:lnTo>
                    <a:pt x="130" y="4764"/>
                  </a:lnTo>
                  <a:lnTo>
                    <a:pt x="260" y="4201"/>
                  </a:lnTo>
                  <a:lnTo>
                    <a:pt x="477" y="3682"/>
                  </a:lnTo>
                  <a:lnTo>
                    <a:pt x="693" y="3162"/>
                  </a:lnTo>
                  <a:lnTo>
                    <a:pt x="996" y="2642"/>
                  </a:lnTo>
                  <a:lnTo>
                    <a:pt x="1299" y="2123"/>
                  </a:lnTo>
                  <a:lnTo>
                    <a:pt x="1646" y="1646"/>
                  </a:lnTo>
                  <a:lnTo>
                    <a:pt x="2035" y="1213"/>
                  </a:lnTo>
                  <a:lnTo>
                    <a:pt x="2425" y="780"/>
                  </a:lnTo>
                  <a:lnTo>
                    <a:pt x="2858" y="391"/>
                  </a:lnTo>
                  <a:lnTo>
                    <a:pt x="3291" y="1"/>
                  </a:lnTo>
                  <a:lnTo>
                    <a:pt x="563" y="8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9451;p75">
              <a:extLst>
                <a:ext uri="{FF2B5EF4-FFF2-40B4-BE49-F238E27FC236}">
                  <a16:creationId xmlns="" xmlns:a16="http://schemas.microsoft.com/office/drawing/2014/main" id="{A12E3850-ED9B-48D9-8BE2-61C27ED5C96F}"/>
                </a:ext>
              </a:extLst>
            </p:cNvPr>
            <p:cNvSpPr/>
            <p:nvPr/>
          </p:nvSpPr>
          <p:spPr>
            <a:xfrm>
              <a:off x="3549362" y="2064015"/>
              <a:ext cx="361904" cy="788834"/>
            </a:xfrm>
            <a:custGeom>
              <a:avLst/>
              <a:gdLst/>
              <a:ahLst/>
              <a:cxnLst/>
              <a:rect l="l" t="t" r="r" b="b"/>
              <a:pathLst>
                <a:path w="13425" h="29273" extrusionOk="0">
                  <a:moveTo>
                    <a:pt x="910" y="1"/>
                  </a:moveTo>
                  <a:lnTo>
                    <a:pt x="694" y="44"/>
                  </a:lnTo>
                  <a:lnTo>
                    <a:pt x="477" y="131"/>
                  </a:lnTo>
                  <a:lnTo>
                    <a:pt x="304" y="260"/>
                  </a:lnTo>
                  <a:lnTo>
                    <a:pt x="174" y="434"/>
                  </a:lnTo>
                  <a:lnTo>
                    <a:pt x="44" y="650"/>
                  </a:lnTo>
                  <a:lnTo>
                    <a:pt x="1" y="910"/>
                  </a:lnTo>
                  <a:lnTo>
                    <a:pt x="1" y="1170"/>
                  </a:lnTo>
                  <a:lnTo>
                    <a:pt x="44" y="1516"/>
                  </a:lnTo>
                  <a:lnTo>
                    <a:pt x="174" y="1906"/>
                  </a:lnTo>
                  <a:lnTo>
                    <a:pt x="347" y="2339"/>
                  </a:lnTo>
                  <a:lnTo>
                    <a:pt x="1863" y="5803"/>
                  </a:lnTo>
                  <a:lnTo>
                    <a:pt x="3422" y="9570"/>
                  </a:lnTo>
                  <a:lnTo>
                    <a:pt x="4114" y="11346"/>
                  </a:lnTo>
                  <a:lnTo>
                    <a:pt x="4721" y="12905"/>
                  </a:lnTo>
                  <a:lnTo>
                    <a:pt x="5154" y="14204"/>
                  </a:lnTo>
                  <a:lnTo>
                    <a:pt x="5284" y="14723"/>
                  </a:lnTo>
                  <a:lnTo>
                    <a:pt x="5370" y="15156"/>
                  </a:lnTo>
                  <a:lnTo>
                    <a:pt x="5414" y="15459"/>
                  </a:lnTo>
                  <a:lnTo>
                    <a:pt x="5327" y="15892"/>
                  </a:lnTo>
                  <a:lnTo>
                    <a:pt x="5240" y="16412"/>
                  </a:lnTo>
                  <a:lnTo>
                    <a:pt x="5067" y="17062"/>
                  </a:lnTo>
                  <a:lnTo>
                    <a:pt x="4677" y="18534"/>
                  </a:lnTo>
                  <a:lnTo>
                    <a:pt x="4201" y="20179"/>
                  </a:lnTo>
                  <a:lnTo>
                    <a:pt x="3681" y="21868"/>
                  </a:lnTo>
                  <a:lnTo>
                    <a:pt x="3205" y="23470"/>
                  </a:lnTo>
                  <a:lnTo>
                    <a:pt x="2859" y="24813"/>
                  </a:lnTo>
                  <a:lnTo>
                    <a:pt x="2729" y="25419"/>
                  </a:lnTo>
                  <a:lnTo>
                    <a:pt x="2686" y="25852"/>
                  </a:lnTo>
                  <a:lnTo>
                    <a:pt x="2686" y="26025"/>
                  </a:lnTo>
                  <a:lnTo>
                    <a:pt x="2729" y="26198"/>
                  </a:lnTo>
                  <a:lnTo>
                    <a:pt x="2815" y="26372"/>
                  </a:lnTo>
                  <a:lnTo>
                    <a:pt x="2902" y="26545"/>
                  </a:lnTo>
                  <a:lnTo>
                    <a:pt x="3248" y="26891"/>
                  </a:lnTo>
                  <a:lnTo>
                    <a:pt x="3681" y="27238"/>
                  </a:lnTo>
                  <a:lnTo>
                    <a:pt x="4201" y="27584"/>
                  </a:lnTo>
                  <a:lnTo>
                    <a:pt x="4764" y="27930"/>
                  </a:lnTo>
                  <a:lnTo>
                    <a:pt x="5414" y="28233"/>
                  </a:lnTo>
                  <a:lnTo>
                    <a:pt x="6063" y="28493"/>
                  </a:lnTo>
                  <a:lnTo>
                    <a:pt x="6756" y="28753"/>
                  </a:lnTo>
                  <a:lnTo>
                    <a:pt x="7449" y="28970"/>
                  </a:lnTo>
                  <a:lnTo>
                    <a:pt x="8098" y="29100"/>
                  </a:lnTo>
                  <a:lnTo>
                    <a:pt x="8704" y="29229"/>
                  </a:lnTo>
                  <a:lnTo>
                    <a:pt x="9224" y="29273"/>
                  </a:lnTo>
                  <a:lnTo>
                    <a:pt x="9657" y="29273"/>
                  </a:lnTo>
                  <a:lnTo>
                    <a:pt x="10004" y="29186"/>
                  </a:lnTo>
                  <a:lnTo>
                    <a:pt x="10133" y="29100"/>
                  </a:lnTo>
                  <a:lnTo>
                    <a:pt x="10220" y="29013"/>
                  </a:lnTo>
                  <a:lnTo>
                    <a:pt x="10393" y="28753"/>
                  </a:lnTo>
                  <a:lnTo>
                    <a:pt x="10566" y="28363"/>
                  </a:lnTo>
                  <a:lnTo>
                    <a:pt x="11086" y="27151"/>
                  </a:lnTo>
                  <a:lnTo>
                    <a:pt x="11649" y="25505"/>
                  </a:lnTo>
                  <a:lnTo>
                    <a:pt x="12255" y="23514"/>
                  </a:lnTo>
                  <a:lnTo>
                    <a:pt x="12515" y="22431"/>
                  </a:lnTo>
                  <a:lnTo>
                    <a:pt x="12775" y="21348"/>
                  </a:lnTo>
                  <a:lnTo>
                    <a:pt x="12991" y="20179"/>
                  </a:lnTo>
                  <a:lnTo>
                    <a:pt x="13208" y="19053"/>
                  </a:lnTo>
                  <a:lnTo>
                    <a:pt x="13338" y="17884"/>
                  </a:lnTo>
                  <a:lnTo>
                    <a:pt x="13424" y="16758"/>
                  </a:lnTo>
                  <a:lnTo>
                    <a:pt x="13424" y="15676"/>
                  </a:lnTo>
                  <a:lnTo>
                    <a:pt x="13338" y="14637"/>
                  </a:lnTo>
                  <a:lnTo>
                    <a:pt x="13295" y="14160"/>
                  </a:lnTo>
                  <a:lnTo>
                    <a:pt x="13165" y="13684"/>
                  </a:lnTo>
                  <a:lnTo>
                    <a:pt x="13035" y="13208"/>
                  </a:lnTo>
                  <a:lnTo>
                    <a:pt x="12861" y="12688"/>
                  </a:lnTo>
                  <a:lnTo>
                    <a:pt x="12385" y="11649"/>
                  </a:lnTo>
                  <a:lnTo>
                    <a:pt x="11779" y="10566"/>
                  </a:lnTo>
                  <a:lnTo>
                    <a:pt x="11086" y="9484"/>
                  </a:lnTo>
                  <a:lnTo>
                    <a:pt x="10350" y="8358"/>
                  </a:lnTo>
                  <a:lnTo>
                    <a:pt x="9527" y="7275"/>
                  </a:lnTo>
                  <a:lnTo>
                    <a:pt x="8661" y="6236"/>
                  </a:lnTo>
                  <a:lnTo>
                    <a:pt x="7752" y="5197"/>
                  </a:lnTo>
                  <a:lnTo>
                    <a:pt x="6886" y="4244"/>
                  </a:lnTo>
                  <a:lnTo>
                    <a:pt x="6020" y="3378"/>
                  </a:lnTo>
                  <a:lnTo>
                    <a:pt x="5197" y="2555"/>
                  </a:lnTo>
                  <a:lnTo>
                    <a:pt x="4418" y="1863"/>
                  </a:lnTo>
                  <a:lnTo>
                    <a:pt x="3725" y="1256"/>
                  </a:lnTo>
                  <a:lnTo>
                    <a:pt x="3162" y="823"/>
                  </a:lnTo>
                  <a:lnTo>
                    <a:pt x="2686" y="477"/>
                  </a:lnTo>
                  <a:lnTo>
                    <a:pt x="2339" y="304"/>
                  </a:lnTo>
                  <a:lnTo>
                    <a:pt x="2036" y="174"/>
                  </a:lnTo>
                  <a:lnTo>
                    <a:pt x="1733" y="87"/>
                  </a:lnTo>
                  <a:lnTo>
                    <a:pt x="1473" y="44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9452;p75">
              <a:extLst>
                <a:ext uri="{FF2B5EF4-FFF2-40B4-BE49-F238E27FC236}">
                  <a16:creationId xmlns="" xmlns:a16="http://schemas.microsoft.com/office/drawing/2014/main" id="{8CA11AA4-3596-4873-B8CA-9805654CF216}"/>
                </a:ext>
              </a:extLst>
            </p:cNvPr>
            <p:cNvSpPr/>
            <p:nvPr/>
          </p:nvSpPr>
          <p:spPr>
            <a:xfrm>
              <a:off x="3531866" y="2761821"/>
              <a:ext cx="293028" cy="350075"/>
            </a:xfrm>
            <a:custGeom>
              <a:avLst/>
              <a:gdLst/>
              <a:ahLst/>
              <a:cxnLst/>
              <a:rect l="l" t="t" r="r" b="b"/>
              <a:pathLst>
                <a:path w="10870" h="12991" extrusionOk="0">
                  <a:moveTo>
                    <a:pt x="4157" y="0"/>
                  </a:moveTo>
                  <a:lnTo>
                    <a:pt x="3161" y="2858"/>
                  </a:lnTo>
                  <a:lnTo>
                    <a:pt x="2035" y="5889"/>
                  </a:lnTo>
                  <a:lnTo>
                    <a:pt x="1776" y="6409"/>
                  </a:lnTo>
                  <a:lnTo>
                    <a:pt x="1429" y="6928"/>
                  </a:lnTo>
                  <a:lnTo>
                    <a:pt x="650" y="7968"/>
                  </a:lnTo>
                  <a:lnTo>
                    <a:pt x="303" y="8487"/>
                  </a:lnTo>
                  <a:lnTo>
                    <a:pt x="87" y="8964"/>
                  </a:lnTo>
                  <a:lnTo>
                    <a:pt x="44" y="9180"/>
                  </a:lnTo>
                  <a:lnTo>
                    <a:pt x="0" y="9353"/>
                  </a:lnTo>
                  <a:lnTo>
                    <a:pt x="44" y="9570"/>
                  </a:lnTo>
                  <a:lnTo>
                    <a:pt x="130" y="9700"/>
                  </a:lnTo>
                  <a:lnTo>
                    <a:pt x="217" y="9830"/>
                  </a:lnTo>
                  <a:lnTo>
                    <a:pt x="303" y="9916"/>
                  </a:lnTo>
                  <a:lnTo>
                    <a:pt x="433" y="9960"/>
                  </a:lnTo>
                  <a:lnTo>
                    <a:pt x="563" y="9960"/>
                  </a:lnTo>
                  <a:lnTo>
                    <a:pt x="780" y="9916"/>
                  </a:lnTo>
                  <a:lnTo>
                    <a:pt x="1040" y="9786"/>
                  </a:lnTo>
                  <a:lnTo>
                    <a:pt x="1256" y="9657"/>
                  </a:lnTo>
                  <a:lnTo>
                    <a:pt x="1429" y="9527"/>
                  </a:lnTo>
                  <a:lnTo>
                    <a:pt x="1602" y="9353"/>
                  </a:lnTo>
                  <a:lnTo>
                    <a:pt x="1429" y="9570"/>
                  </a:lnTo>
                  <a:lnTo>
                    <a:pt x="1299" y="9786"/>
                  </a:lnTo>
                  <a:lnTo>
                    <a:pt x="1169" y="10046"/>
                  </a:lnTo>
                  <a:lnTo>
                    <a:pt x="1083" y="10349"/>
                  </a:lnTo>
                  <a:lnTo>
                    <a:pt x="1040" y="10652"/>
                  </a:lnTo>
                  <a:lnTo>
                    <a:pt x="1083" y="10782"/>
                  </a:lnTo>
                  <a:lnTo>
                    <a:pt x="1126" y="10912"/>
                  </a:lnTo>
                  <a:lnTo>
                    <a:pt x="1213" y="11042"/>
                  </a:lnTo>
                  <a:lnTo>
                    <a:pt x="1343" y="11129"/>
                  </a:lnTo>
                  <a:lnTo>
                    <a:pt x="1516" y="11215"/>
                  </a:lnTo>
                  <a:lnTo>
                    <a:pt x="1689" y="11259"/>
                  </a:lnTo>
                  <a:lnTo>
                    <a:pt x="1992" y="11259"/>
                  </a:lnTo>
                  <a:lnTo>
                    <a:pt x="2339" y="11172"/>
                  </a:lnTo>
                  <a:lnTo>
                    <a:pt x="2642" y="10999"/>
                  </a:lnTo>
                  <a:lnTo>
                    <a:pt x="2901" y="10869"/>
                  </a:lnTo>
                  <a:lnTo>
                    <a:pt x="3118" y="10696"/>
                  </a:lnTo>
                  <a:lnTo>
                    <a:pt x="3291" y="10523"/>
                  </a:lnTo>
                  <a:lnTo>
                    <a:pt x="3161" y="10782"/>
                  </a:lnTo>
                  <a:lnTo>
                    <a:pt x="3075" y="10999"/>
                  </a:lnTo>
                  <a:lnTo>
                    <a:pt x="2988" y="11302"/>
                  </a:lnTo>
                  <a:lnTo>
                    <a:pt x="2945" y="11605"/>
                  </a:lnTo>
                  <a:lnTo>
                    <a:pt x="2988" y="11908"/>
                  </a:lnTo>
                  <a:lnTo>
                    <a:pt x="3031" y="12038"/>
                  </a:lnTo>
                  <a:lnTo>
                    <a:pt x="3075" y="12168"/>
                  </a:lnTo>
                  <a:lnTo>
                    <a:pt x="3205" y="12298"/>
                  </a:lnTo>
                  <a:lnTo>
                    <a:pt x="3335" y="12385"/>
                  </a:lnTo>
                  <a:lnTo>
                    <a:pt x="3508" y="12471"/>
                  </a:lnTo>
                  <a:lnTo>
                    <a:pt x="3984" y="12471"/>
                  </a:lnTo>
                  <a:lnTo>
                    <a:pt x="4287" y="12341"/>
                  </a:lnTo>
                  <a:lnTo>
                    <a:pt x="4547" y="12211"/>
                  </a:lnTo>
                  <a:lnTo>
                    <a:pt x="4807" y="12038"/>
                  </a:lnTo>
                  <a:lnTo>
                    <a:pt x="5023" y="11865"/>
                  </a:lnTo>
                  <a:lnTo>
                    <a:pt x="5153" y="11692"/>
                  </a:lnTo>
                  <a:lnTo>
                    <a:pt x="5110" y="11822"/>
                  </a:lnTo>
                  <a:lnTo>
                    <a:pt x="5067" y="11995"/>
                  </a:lnTo>
                  <a:lnTo>
                    <a:pt x="5023" y="12168"/>
                  </a:lnTo>
                  <a:lnTo>
                    <a:pt x="5067" y="12385"/>
                  </a:lnTo>
                  <a:lnTo>
                    <a:pt x="5153" y="12601"/>
                  </a:lnTo>
                  <a:lnTo>
                    <a:pt x="5283" y="12818"/>
                  </a:lnTo>
                  <a:lnTo>
                    <a:pt x="5586" y="12947"/>
                  </a:lnTo>
                  <a:lnTo>
                    <a:pt x="5759" y="12991"/>
                  </a:lnTo>
                  <a:lnTo>
                    <a:pt x="5933" y="12947"/>
                  </a:lnTo>
                  <a:lnTo>
                    <a:pt x="6149" y="12818"/>
                  </a:lnTo>
                  <a:lnTo>
                    <a:pt x="6366" y="12688"/>
                  </a:lnTo>
                  <a:lnTo>
                    <a:pt x="6885" y="12211"/>
                  </a:lnTo>
                  <a:lnTo>
                    <a:pt x="7362" y="11648"/>
                  </a:lnTo>
                  <a:lnTo>
                    <a:pt x="7838" y="10956"/>
                  </a:lnTo>
                  <a:lnTo>
                    <a:pt x="8271" y="10306"/>
                  </a:lnTo>
                  <a:lnTo>
                    <a:pt x="8661" y="9700"/>
                  </a:lnTo>
                  <a:lnTo>
                    <a:pt x="8920" y="9223"/>
                  </a:lnTo>
                  <a:lnTo>
                    <a:pt x="9137" y="8661"/>
                  </a:lnTo>
                  <a:lnTo>
                    <a:pt x="9440" y="7924"/>
                  </a:lnTo>
                  <a:lnTo>
                    <a:pt x="10046" y="6019"/>
                  </a:lnTo>
                  <a:lnTo>
                    <a:pt x="10869" y="3118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9453;p75">
              <a:extLst>
                <a:ext uri="{FF2B5EF4-FFF2-40B4-BE49-F238E27FC236}">
                  <a16:creationId xmlns="" xmlns:a16="http://schemas.microsoft.com/office/drawing/2014/main" id="{6654C5DF-19C0-4B34-83E1-0957BD7DD9A5}"/>
                </a:ext>
              </a:extLst>
            </p:cNvPr>
            <p:cNvSpPr/>
            <p:nvPr/>
          </p:nvSpPr>
          <p:spPr>
            <a:xfrm>
              <a:off x="3576212" y="2911164"/>
              <a:ext cx="68903" cy="109730"/>
            </a:xfrm>
            <a:custGeom>
              <a:avLst/>
              <a:gdLst/>
              <a:ahLst/>
              <a:cxnLst/>
              <a:rect l="l" t="t" r="r" b="b"/>
              <a:pathLst>
                <a:path w="2556" h="4072" extrusionOk="0">
                  <a:moveTo>
                    <a:pt x="2469" y="1"/>
                  </a:moveTo>
                  <a:lnTo>
                    <a:pt x="2252" y="650"/>
                  </a:lnTo>
                  <a:lnTo>
                    <a:pt x="2079" y="1213"/>
                  </a:lnTo>
                  <a:lnTo>
                    <a:pt x="1863" y="1733"/>
                  </a:lnTo>
                  <a:lnTo>
                    <a:pt x="1603" y="2209"/>
                  </a:lnTo>
                  <a:lnTo>
                    <a:pt x="1300" y="2642"/>
                  </a:lnTo>
                  <a:lnTo>
                    <a:pt x="953" y="3075"/>
                  </a:lnTo>
                  <a:lnTo>
                    <a:pt x="520" y="3508"/>
                  </a:lnTo>
                  <a:lnTo>
                    <a:pt x="44" y="3941"/>
                  </a:lnTo>
                  <a:lnTo>
                    <a:pt x="1" y="3985"/>
                  </a:lnTo>
                  <a:lnTo>
                    <a:pt x="1" y="4028"/>
                  </a:lnTo>
                  <a:lnTo>
                    <a:pt x="44" y="4071"/>
                  </a:lnTo>
                  <a:lnTo>
                    <a:pt x="87" y="4028"/>
                  </a:lnTo>
                  <a:lnTo>
                    <a:pt x="650" y="3638"/>
                  </a:lnTo>
                  <a:lnTo>
                    <a:pt x="1127" y="3205"/>
                  </a:lnTo>
                  <a:lnTo>
                    <a:pt x="1516" y="2772"/>
                  </a:lnTo>
                  <a:lnTo>
                    <a:pt x="1819" y="2296"/>
                  </a:lnTo>
                  <a:lnTo>
                    <a:pt x="2036" y="1820"/>
                  </a:lnTo>
                  <a:lnTo>
                    <a:pt x="2252" y="1257"/>
                  </a:lnTo>
                  <a:lnTo>
                    <a:pt x="2382" y="694"/>
                  </a:lnTo>
                  <a:lnTo>
                    <a:pt x="255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9454;p75">
              <a:extLst>
                <a:ext uri="{FF2B5EF4-FFF2-40B4-BE49-F238E27FC236}">
                  <a16:creationId xmlns="" xmlns:a16="http://schemas.microsoft.com/office/drawing/2014/main" id="{7E9D8F3E-1B3E-4D5A-8855-9FB52810249B}"/>
                </a:ext>
              </a:extLst>
            </p:cNvPr>
            <p:cNvSpPr/>
            <p:nvPr/>
          </p:nvSpPr>
          <p:spPr>
            <a:xfrm>
              <a:off x="3621743" y="2935686"/>
              <a:ext cx="72408" cy="115551"/>
            </a:xfrm>
            <a:custGeom>
              <a:avLst/>
              <a:gdLst/>
              <a:ahLst/>
              <a:cxnLst/>
              <a:rect l="l" t="t" r="r" b="b"/>
              <a:pathLst>
                <a:path w="2686" h="4288" extrusionOk="0">
                  <a:moveTo>
                    <a:pt x="2599" y="0"/>
                  </a:moveTo>
                  <a:lnTo>
                    <a:pt x="2122" y="1256"/>
                  </a:lnTo>
                  <a:lnTo>
                    <a:pt x="1862" y="1776"/>
                  </a:lnTo>
                  <a:lnTo>
                    <a:pt x="1559" y="2252"/>
                  </a:lnTo>
                  <a:lnTo>
                    <a:pt x="1256" y="2728"/>
                  </a:lnTo>
                  <a:lnTo>
                    <a:pt x="910" y="3205"/>
                  </a:lnTo>
                  <a:lnTo>
                    <a:pt x="520" y="3681"/>
                  </a:lnTo>
                  <a:lnTo>
                    <a:pt x="1" y="4200"/>
                  </a:lnTo>
                  <a:lnTo>
                    <a:pt x="1" y="4244"/>
                  </a:lnTo>
                  <a:lnTo>
                    <a:pt x="1" y="4287"/>
                  </a:lnTo>
                  <a:lnTo>
                    <a:pt x="87" y="4287"/>
                  </a:lnTo>
                  <a:lnTo>
                    <a:pt x="650" y="3811"/>
                  </a:lnTo>
                  <a:lnTo>
                    <a:pt x="1126" y="3334"/>
                  </a:lnTo>
                  <a:lnTo>
                    <a:pt x="1473" y="2858"/>
                  </a:lnTo>
                  <a:lnTo>
                    <a:pt x="1776" y="2382"/>
                  </a:lnTo>
                  <a:lnTo>
                    <a:pt x="2036" y="1862"/>
                  </a:lnTo>
                  <a:lnTo>
                    <a:pt x="2252" y="1299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9455;p75">
              <a:extLst>
                <a:ext uri="{FF2B5EF4-FFF2-40B4-BE49-F238E27FC236}">
                  <a16:creationId xmlns="" xmlns:a16="http://schemas.microsoft.com/office/drawing/2014/main" id="{C75217EE-0E80-49DF-9D16-632F17938809}"/>
                </a:ext>
              </a:extLst>
            </p:cNvPr>
            <p:cNvSpPr/>
            <p:nvPr/>
          </p:nvSpPr>
          <p:spPr>
            <a:xfrm>
              <a:off x="3677787" y="2955520"/>
              <a:ext cx="63054" cy="119054"/>
            </a:xfrm>
            <a:custGeom>
              <a:avLst/>
              <a:gdLst/>
              <a:ahLst/>
              <a:cxnLst/>
              <a:rect l="l" t="t" r="r" b="b"/>
              <a:pathLst>
                <a:path w="2339" h="4418" extrusionOk="0">
                  <a:moveTo>
                    <a:pt x="2252" y="0"/>
                  </a:moveTo>
                  <a:lnTo>
                    <a:pt x="2252" y="44"/>
                  </a:lnTo>
                  <a:lnTo>
                    <a:pt x="2079" y="736"/>
                  </a:lnTo>
                  <a:lnTo>
                    <a:pt x="1905" y="1343"/>
                  </a:lnTo>
                  <a:lnTo>
                    <a:pt x="1689" y="1906"/>
                  </a:lnTo>
                  <a:lnTo>
                    <a:pt x="1429" y="2382"/>
                  </a:lnTo>
                  <a:lnTo>
                    <a:pt x="1126" y="2902"/>
                  </a:lnTo>
                  <a:lnTo>
                    <a:pt x="823" y="3378"/>
                  </a:lnTo>
                  <a:lnTo>
                    <a:pt x="433" y="3897"/>
                  </a:lnTo>
                  <a:lnTo>
                    <a:pt x="0" y="4417"/>
                  </a:lnTo>
                  <a:lnTo>
                    <a:pt x="0" y="4417"/>
                  </a:lnTo>
                  <a:lnTo>
                    <a:pt x="476" y="3984"/>
                  </a:lnTo>
                  <a:lnTo>
                    <a:pt x="909" y="3508"/>
                  </a:lnTo>
                  <a:lnTo>
                    <a:pt x="1299" y="3031"/>
                  </a:lnTo>
                  <a:lnTo>
                    <a:pt x="1602" y="2469"/>
                  </a:lnTo>
                  <a:lnTo>
                    <a:pt x="1862" y="1906"/>
                  </a:lnTo>
                  <a:lnTo>
                    <a:pt x="2079" y="1299"/>
                  </a:lnTo>
                  <a:lnTo>
                    <a:pt x="2252" y="693"/>
                  </a:lnTo>
                  <a:lnTo>
                    <a:pt x="2338" y="44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9456;p75">
              <a:extLst>
                <a:ext uri="{FF2B5EF4-FFF2-40B4-BE49-F238E27FC236}">
                  <a16:creationId xmlns="" xmlns:a16="http://schemas.microsoft.com/office/drawing/2014/main" id="{62CBF74C-C43D-46A4-87AB-A0186E03E215}"/>
                </a:ext>
              </a:extLst>
            </p:cNvPr>
            <p:cNvSpPr/>
            <p:nvPr/>
          </p:nvSpPr>
          <p:spPr>
            <a:xfrm>
              <a:off x="3552866" y="2720969"/>
              <a:ext cx="179807" cy="224068"/>
            </a:xfrm>
            <a:custGeom>
              <a:avLst/>
              <a:gdLst/>
              <a:ahLst/>
              <a:cxnLst/>
              <a:rect l="l" t="t" r="r" b="b"/>
              <a:pathLst>
                <a:path w="6670" h="8315" extrusionOk="0">
                  <a:moveTo>
                    <a:pt x="2859" y="1"/>
                  </a:moveTo>
                  <a:lnTo>
                    <a:pt x="2296" y="693"/>
                  </a:lnTo>
                  <a:lnTo>
                    <a:pt x="1733" y="1386"/>
                  </a:lnTo>
                  <a:lnTo>
                    <a:pt x="1213" y="2079"/>
                  </a:lnTo>
                  <a:lnTo>
                    <a:pt x="694" y="2815"/>
                  </a:lnTo>
                  <a:lnTo>
                    <a:pt x="520" y="3335"/>
                  </a:lnTo>
                  <a:lnTo>
                    <a:pt x="304" y="4071"/>
                  </a:lnTo>
                  <a:lnTo>
                    <a:pt x="131" y="4937"/>
                  </a:lnTo>
                  <a:lnTo>
                    <a:pt x="44" y="5846"/>
                  </a:lnTo>
                  <a:lnTo>
                    <a:pt x="1" y="6712"/>
                  </a:lnTo>
                  <a:lnTo>
                    <a:pt x="1" y="7145"/>
                  </a:lnTo>
                  <a:lnTo>
                    <a:pt x="1" y="7492"/>
                  </a:lnTo>
                  <a:lnTo>
                    <a:pt x="87" y="7795"/>
                  </a:lnTo>
                  <a:lnTo>
                    <a:pt x="174" y="8055"/>
                  </a:lnTo>
                  <a:lnTo>
                    <a:pt x="304" y="8228"/>
                  </a:lnTo>
                  <a:lnTo>
                    <a:pt x="434" y="8271"/>
                  </a:lnTo>
                  <a:lnTo>
                    <a:pt x="650" y="8315"/>
                  </a:lnTo>
                  <a:lnTo>
                    <a:pt x="867" y="8271"/>
                  </a:lnTo>
                  <a:lnTo>
                    <a:pt x="1083" y="8185"/>
                  </a:lnTo>
                  <a:lnTo>
                    <a:pt x="1256" y="8055"/>
                  </a:lnTo>
                  <a:lnTo>
                    <a:pt x="1473" y="7882"/>
                  </a:lnTo>
                  <a:lnTo>
                    <a:pt x="1646" y="7665"/>
                  </a:lnTo>
                  <a:lnTo>
                    <a:pt x="1949" y="7145"/>
                  </a:lnTo>
                  <a:lnTo>
                    <a:pt x="2252" y="6583"/>
                  </a:lnTo>
                  <a:lnTo>
                    <a:pt x="2469" y="5976"/>
                  </a:lnTo>
                  <a:lnTo>
                    <a:pt x="2642" y="5413"/>
                  </a:lnTo>
                  <a:lnTo>
                    <a:pt x="2772" y="4894"/>
                  </a:lnTo>
                  <a:lnTo>
                    <a:pt x="3248" y="4937"/>
                  </a:lnTo>
                  <a:lnTo>
                    <a:pt x="3725" y="4980"/>
                  </a:lnTo>
                  <a:lnTo>
                    <a:pt x="4288" y="4980"/>
                  </a:lnTo>
                  <a:lnTo>
                    <a:pt x="4894" y="4894"/>
                  </a:lnTo>
                  <a:lnTo>
                    <a:pt x="5240" y="4807"/>
                  </a:lnTo>
                  <a:lnTo>
                    <a:pt x="5543" y="4677"/>
                  </a:lnTo>
                  <a:lnTo>
                    <a:pt x="5803" y="4547"/>
                  </a:lnTo>
                  <a:lnTo>
                    <a:pt x="6106" y="4374"/>
                  </a:lnTo>
                  <a:lnTo>
                    <a:pt x="6323" y="4114"/>
                  </a:lnTo>
                  <a:lnTo>
                    <a:pt x="6539" y="3854"/>
                  </a:lnTo>
                  <a:lnTo>
                    <a:pt x="6626" y="3725"/>
                  </a:lnTo>
                  <a:lnTo>
                    <a:pt x="6669" y="3551"/>
                  </a:lnTo>
                  <a:lnTo>
                    <a:pt x="6669" y="3378"/>
                  </a:lnTo>
                  <a:lnTo>
                    <a:pt x="6669" y="3248"/>
                  </a:lnTo>
                  <a:lnTo>
                    <a:pt x="6583" y="2902"/>
                  </a:lnTo>
                  <a:lnTo>
                    <a:pt x="6366" y="2599"/>
                  </a:lnTo>
                  <a:lnTo>
                    <a:pt x="6106" y="2252"/>
                  </a:lnTo>
                  <a:lnTo>
                    <a:pt x="5803" y="1949"/>
                  </a:lnTo>
                  <a:lnTo>
                    <a:pt x="5457" y="1646"/>
                  </a:lnTo>
                  <a:lnTo>
                    <a:pt x="5067" y="1343"/>
                  </a:lnTo>
                  <a:lnTo>
                    <a:pt x="4288" y="823"/>
                  </a:lnTo>
                  <a:lnTo>
                    <a:pt x="3551" y="39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9457;p75">
              <a:extLst>
                <a:ext uri="{FF2B5EF4-FFF2-40B4-BE49-F238E27FC236}">
                  <a16:creationId xmlns="" xmlns:a16="http://schemas.microsoft.com/office/drawing/2014/main" id="{714E9174-91A1-4E76-ABEE-93FAA9F66B37}"/>
                </a:ext>
              </a:extLst>
            </p:cNvPr>
            <p:cNvSpPr/>
            <p:nvPr/>
          </p:nvSpPr>
          <p:spPr>
            <a:xfrm>
              <a:off x="3573893" y="2827169"/>
              <a:ext cx="156434" cy="116710"/>
            </a:xfrm>
            <a:custGeom>
              <a:avLst/>
              <a:gdLst/>
              <a:ahLst/>
              <a:cxnLst/>
              <a:rect l="l" t="t" r="r" b="b"/>
              <a:pathLst>
                <a:path w="5803" h="4331" extrusionOk="0">
                  <a:moveTo>
                    <a:pt x="5759" y="0"/>
                  </a:moveTo>
                  <a:lnTo>
                    <a:pt x="5586" y="130"/>
                  </a:lnTo>
                  <a:lnTo>
                    <a:pt x="5413" y="303"/>
                  </a:lnTo>
                  <a:lnTo>
                    <a:pt x="4980" y="520"/>
                  </a:lnTo>
                  <a:lnTo>
                    <a:pt x="4504" y="693"/>
                  </a:lnTo>
                  <a:lnTo>
                    <a:pt x="4027" y="823"/>
                  </a:lnTo>
                  <a:lnTo>
                    <a:pt x="3508" y="866"/>
                  </a:lnTo>
                  <a:lnTo>
                    <a:pt x="2988" y="909"/>
                  </a:lnTo>
                  <a:lnTo>
                    <a:pt x="2512" y="866"/>
                  </a:lnTo>
                  <a:lnTo>
                    <a:pt x="2035" y="823"/>
                  </a:lnTo>
                  <a:lnTo>
                    <a:pt x="1905" y="823"/>
                  </a:lnTo>
                  <a:lnTo>
                    <a:pt x="1862" y="909"/>
                  </a:lnTo>
                  <a:lnTo>
                    <a:pt x="1602" y="1862"/>
                  </a:lnTo>
                  <a:lnTo>
                    <a:pt x="1472" y="2338"/>
                  </a:lnTo>
                  <a:lnTo>
                    <a:pt x="1256" y="2858"/>
                  </a:lnTo>
                  <a:lnTo>
                    <a:pt x="1039" y="3291"/>
                  </a:lnTo>
                  <a:lnTo>
                    <a:pt x="780" y="3724"/>
                  </a:lnTo>
                  <a:lnTo>
                    <a:pt x="606" y="3897"/>
                  </a:lnTo>
                  <a:lnTo>
                    <a:pt x="433" y="4027"/>
                  </a:lnTo>
                  <a:lnTo>
                    <a:pt x="217" y="4200"/>
                  </a:lnTo>
                  <a:lnTo>
                    <a:pt x="0" y="4287"/>
                  </a:lnTo>
                  <a:lnTo>
                    <a:pt x="0" y="4330"/>
                  </a:lnTo>
                  <a:lnTo>
                    <a:pt x="260" y="4244"/>
                  </a:lnTo>
                  <a:lnTo>
                    <a:pt x="476" y="4114"/>
                  </a:lnTo>
                  <a:lnTo>
                    <a:pt x="693" y="3984"/>
                  </a:lnTo>
                  <a:lnTo>
                    <a:pt x="866" y="3854"/>
                  </a:lnTo>
                  <a:lnTo>
                    <a:pt x="1169" y="3464"/>
                  </a:lnTo>
                  <a:lnTo>
                    <a:pt x="1429" y="3031"/>
                  </a:lnTo>
                  <a:lnTo>
                    <a:pt x="1646" y="2555"/>
                  </a:lnTo>
                  <a:lnTo>
                    <a:pt x="1819" y="2079"/>
                  </a:lnTo>
                  <a:lnTo>
                    <a:pt x="2079" y="1126"/>
                  </a:lnTo>
                  <a:lnTo>
                    <a:pt x="2555" y="1169"/>
                  </a:lnTo>
                  <a:lnTo>
                    <a:pt x="3075" y="1213"/>
                  </a:lnTo>
                  <a:lnTo>
                    <a:pt x="3594" y="1169"/>
                  </a:lnTo>
                  <a:lnTo>
                    <a:pt x="4114" y="1083"/>
                  </a:lnTo>
                  <a:lnTo>
                    <a:pt x="4633" y="909"/>
                  </a:lnTo>
                  <a:lnTo>
                    <a:pt x="5066" y="693"/>
                  </a:lnTo>
                  <a:lnTo>
                    <a:pt x="5456" y="390"/>
                  </a:lnTo>
                  <a:lnTo>
                    <a:pt x="5629" y="217"/>
                  </a:lnTo>
                  <a:lnTo>
                    <a:pt x="580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9458;p75">
              <a:extLst>
                <a:ext uri="{FF2B5EF4-FFF2-40B4-BE49-F238E27FC236}">
                  <a16:creationId xmlns="" xmlns:a16="http://schemas.microsoft.com/office/drawing/2014/main" id="{95B0CB27-43B5-481F-B0C7-B8E5DEBC24BF}"/>
                </a:ext>
              </a:extLst>
            </p:cNvPr>
            <p:cNvSpPr/>
            <p:nvPr/>
          </p:nvSpPr>
          <p:spPr>
            <a:xfrm>
              <a:off x="3545857" y="2059354"/>
              <a:ext cx="373577" cy="709474"/>
            </a:xfrm>
            <a:custGeom>
              <a:avLst/>
              <a:gdLst/>
              <a:ahLst/>
              <a:cxnLst/>
              <a:rect l="l" t="t" r="r" b="b"/>
              <a:pathLst>
                <a:path w="13858" h="26328" extrusionOk="0">
                  <a:moveTo>
                    <a:pt x="694" y="0"/>
                  </a:moveTo>
                  <a:lnTo>
                    <a:pt x="477" y="87"/>
                  </a:lnTo>
                  <a:lnTo>
                    <a:pt x="304" y="217"/>
                  </a:lnTo>
                  <a:lnTo>
                    <a:pt x="131" y="433"/>
                  </a:lnTo>
                  <a:lnTo>
                    <a:pt x="44" y="693"/>
                  </a:lnTo>
                  <a:lnTo>
                    <a:pt x="1" y="996"/>
                  </a:lnTo>
                  <a:lnTo>
                    <a:pt x="1" y="1343"/>
                  </a:lnTo>
                  <a:lnTo>
                    <a:pt x="87" y="1776"/>
                  </a:lnTo>
                  <a:lnTo>
                    <a:pt x="174" y="2209"/>
                  </a:lnTo>
                  <a:lnTo>
                    <a:pt x="304" y="2728"/>
                  </a:lnTo>
                  <a:lnTo>
                    <a:pt x="694" y="3854"/>
                  </a:lnTo>
                  <a:lnTo>
                    <a:pt x="1257" y="5153"/>
                  </a:lnTo>
                  <a:lnTo>
                    <a:pt x="2772" y="8488"/>
                  </a:lnTo>
                  <a:lnTo>
                    <a:pt x="3465" y="10090"/>
                  </a:lnTo>
                  <a:lnTo>
                    <a:pt x="4071" y="11605"/>
                  </a:lnTo>
                  <a:lnTo>
                    <a:pt x="4591" y="12991"/>
                  </a:lnTo>
                  <a:lnTo>
                    <a:pt x="4981" y="14160"/>
                  </a:lnTo>
                  <a:lnTo>
                    <a:pt x="5197" y="15113"/>
                  </a:lnTo>
                  <a:lnTo>
                    <a:pt x="5284" y="15503"/>
                  </a:lnTo>
                  <a:lnTo>
                    <a:pt x="5284" y="15806"/>
                  </a:lnTo>
                  <a:lnTo>
                    <a:pt x="5240" y="16065"/>
                  </a:lnTo>
                  <a:lnTo>
                    <a:pt x="5154" y="16412"/>
                  </a:lnTo>
                  <a:lnTo>
                    <a:pt x="4851" y="17364"/>
                  </a:lnTo>
                  <a:lnTo>
                    <a:pt x="4028" y="19789"/>
                  </a:lnTo>
                  <a:lnTo>
                    <a:pt x="3162" y="21998"/>
                  </a:lnTo>
                  <a:lnTo>
                    <a:pt x="2816" y="22950"/>
                  </a:lnTo>
                  <a:lnTo>
                    <a:pt x="12299" y="26328"/>
                  </a:lnTo>
                  <a:lnTo>
                    <a:pt x="12818" y="24250"/>
                  </a:lnTo>
                  <a:lnTo>
                    <a:pt x="13208" y="22171"/>
                  </a:lnTo>
                  <a:lnTo>
                    <a:pt x="13554" y="20093"/>
                  </a:lnTo>
                  <a:lnTo>
                    <a:pt x="13771" y="18014"/>
                  </a:lnTo>
                  <a:lnTo>
                    <a:pt x="13858" y="17018"/>
                  </a:lnTo>
                  <a:lnTo>
                    <a:pt x="13814" y="16065"/>
                  </a:lnTo>
                  <a:lnTo>
                    <a:pt x="13728" y="15069"/>
                  </a:lnTo>
                  <a:lnTo>
                    <a:pt x="13554" y="14117"/>
                  </a:lnTo>
                  <a:lnTo>
                    <a:pt x="13338" y="13381"/>
                  </a:lnTo>
                  <a:lnTo>
                    <a:pt x="13035" y="12558"/>
                  </a:lnTo>
                  <a:lnTo>
                    <a:pt x="12645" y="11692"/>
                  </a:lnTo>
                  <a:lnTo>
                    <a:pt x="12169" y="10826"/>
                  </a:lnTo>
                  <a:lnTo>
                    <a:pt x="11649" y="9917"/>
                  </a:lnTo>
                  <a:lnTo>
                    <a:pt x="11086" y="8964"/>
                  </a:lnTo>
                  <a:lnTo>
                    <a:pt x="10437" y="8055"/>
                  </a:lnTo>
                  <a:lnTo>
                    <a:pt x="9787" y="7145"/>
                  </a:lnTo>
                  <a:lnTo>
                    <a:pt x="9051" y="6236"/>
                  </a:lnTo>
                  <a:lnTo>
                    <a:pt x="8315" y="5370"/>
                  </a:lnTo>
                  <a:lnTo>
                    <a:pt x="7579" y="4504"/>
                  </a:lnTo>
                  <a:lnTo>
                    <a:pt x="6799" y="3681"/>
                  </a:lnTo>
                  <a:lnTo>
                    <a:pt x="6020" y="2945"/>
                  </a:lnTo>
                  <a:lnTo>
                    <a:pt x="5240" y="2252"/>
                  </a:lnTo>
                  <a:lnTo>
                    <a:pt x="4418" y="1646"/>
                  </a:lnTo>
                  <a:lnTo>
                    <a:pt x="3682" y="1126"/>
                  </a:lnTo>
                  <a:lnTo>
                    <a:pt x="3205" y="823"/>
                  </a:lnTo>
                  <a:lnTo>
                    <a:pt x="2729" y="563"/>
                  </a:lnTo>
                  <a:lnTo>
                    <a:pt x="2209" y="347"/>
                  </a:lnTo>
                  <a:lnTo>
                    <a:pt x="1733" y="130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9459;p75">
              <a:extLst>
                <a:ext uri="{FF2B5EF4-FFF2-40B4-BE49-F238E27FC236}">
                  <a16:creationId xmlns="" xmlns:a16="http://schemas.microsoft.com/office/drawing/2014/main" id="{4A3DEE51-B57D-449F-93E4-0C1F35A1DA24}"/>
                </a:ext>
              </a:extLst>
            </p:cNvPr>
            <p:cNvSpPr/>
            <p:nvPr/>
          </p:nvSpPr>
          <p:spPr>
            <a:xfrm>
              <a:off x="3564539" y="2083849"/>
              <a:ext cx="329205" cy="669834"/>
            </a:xfrm>
            <a:custGeom>
              <a:avLst/>
              <a:gdLst/>
              <a:ahLst/>
              <a:cxnLst/>
              <a:rect l="l" t="t" r="r" b="b"/>
              <a:pathLst>
                <a:path w="12212" h="24857" extrusionOk="0">
                  <a:moveTo>
                    <a:pt x="174" y="1"/>
                  </a:moveTo>
                  <a:lnTo>
                    <a:pt x="174" y="44"/>
                  </a:lnTo>
                  <a:lnTo>
                    <a:pt x="44" y="87"/>
                  </a:lnTo>
                  <a:lnTo>
                    <a:pt x="44" y="131"/>
                  </a:lnTo>
                  <a:lnTo>
                    <a:pt x="1" y="217"/>
                  </a:lnTo>
                  <a:lnTo>
                    <a:pt x="44" y="261"/>
                  </a:lnTo>
                  <a:lnTo>
                    <a:pt x="44" y="347"/>
                  </a:lnTo>
                  <a:lnTo>
                    <a:pt x="131" y="347"/>
                  </a:lnTo>
                  <a:lnTo>
                    <a:pt x="174" y="390"/>
                  </a:lnTo>
                  <a:lnTo>
                    <a:pt x="261" y="347"/>
                  </a:lnTo>
                  <a:lnTo>
                    <a:pt x="304" y="347"/>
                  </a:lnTo>
                  <a:lnTo>
                    <a:pt x="347" y="261"/>
                  </a:lnTo>
                  <a:lnTo>
                    <a:pt x="347" y="217"/>
                  </a:lnTo>
                  <a:lnTo>
                    <a:pt x="347" y="131"/>
                  </a:lnTo>
                  <a:lnTo>
                    <a:pt x="304" y="87"/>
                  </a:lnTo>
                  <a:lnTo>
                    <a:pt x="261" y="44"/>
                  </a:lnTo>
                  <a:lnTo>
                    <a:pt x="217" y="1"/>
                  </a:lnTo>
                  <a:close/>
                  <a:moveTo>
                    <a:pt x="1689" y="2209"/>
                  </a:moveTo>
                  <a:lnTo>
                    <a:pt x="1603" y="2252"/>
                  </a:lnTo>
                  <a:lnTo>
                    <a:pt x="1560" y="2296"/>
                  </a:lnTo>
                  <a:lnTo>
                    <a:pt x="1516" y="2382"/>
                  </a:lnTo>
                  <a:lnTo>
                    <a:pt x="1516" y="2469"/>
                  </a:lnTo>
                  <a:lnTo>
                    <a:pt x="1560" y="2512"/>
                  </a:lnTo>
                  <a:lnTo>
                    <a:pt x="1689" y="2556"/>
                  </a:lnTo>
                  <a:lnTo>
                    <a:pt x="1733" y="2556"/>
                  </a:lnTo>
                  <a:lnTo>
                    <a:pt x="1819" y="2512"/>
                  </a:lnTo>
                  <a:lnTo>
                    <a:pt x="1863" y="2382"/>
                  </a:lnTo>
                  <a:lnTo>
                    <a:pt x="1819" y="2339"/>
                  </a:lnTo>
                  <a:lnTo>
                    <a:pt x="1776" y="2296"/>
                  </a:lnTo>
                  <a:lnTo>
                    <a:pt x="1733" y="2252"/>
                  </a:lnTo>
                  <a:lnTo>
                    <a:pt x="1689" y="2209"/>
                  </a:lnTo>
                  <a:close/>
                  <a:moveTo>
                    <a:pt x="4634" y="2209"/>
                  </a:moveTo>
                  <a:lnTo>
                    <a:pt x="4504" y="2296"/>
                  </a:lnTo>
                  <a:lnTo>
                    <a:pt x="4461" y="2339"/>
                  </a:lnTo>
                  <a:lnTo>
                    <a:pt x="4461" y="2382"/>
                  </a:lnTo>
                  <a:lnTo>
                    <a:pt x="4461" y="2469"/>
                  </a:lnTo>
                  <a:lnTo>
                    <a:pt x="4504" y="2512"/>
                  </a:lnTo>
                  <a:lnTo>
                    <a:pt x="4547" y="2556"/>
                  </a:lnTo>
                  <a:lnTo>
                    <a:pt x="4634" y="2556"/>
                  </a:lnTo>
                  <a:lnTo>
                    <a:pt x="4764" y="2512"/>
                  </a:lnTo>
                  <a:lnTo>
                    <a:pt x="4807" y="2469"/>
                  </a:lnTo>
                  <a:lnTo>
                    <a:pt x="4807" y="2382"/>
                  </a:lnTo>
                  <a:lnTo>
                    <a:pt x="4764" y="2296"/>
                  </a:lnTo>
                  <a:lnTo>
                    <a:pt x="4721" y="2252"/>
                  </a:lnTo>
                  <a:lnTo>
                    <a:pt x="4634" y="2209"/>
                  </a:lnTo>
                  <a:close/>
                  <a:moveTo>
                    <a:pt x="3162" y="4504"/>
                  </a:moveTo>
                  <a:lnTo>
                    <a:pt x="3032" y="4547"/>
                  </a:lnTo>
                  <a:lnTo>
                    <a:pt x="2989" y="4591"/>
                  </a:lnTo>
                  <a:lnTo>
                    <a:pt x="2989" y="4677"/>
                  </a:lnTo>
                  <a:lnTo>
                    <a:pt x="2989" y="4764"/>
                  </a:lnTo>
                  <a:lnTo>
                    <a:pt x="3032" y="4807"/>
                  </a:lnTo>
                  <a:lnTo>
                    <a:pt x="3075" y="4851"/>
                  </a:lnTo>
                  <a:lnTo>
                    <a:pt x="3162" y="4851"/>
                  </a:lnTo>
                  <a:lnTo>
                    <a:pt x="3292" y="4807"/>
                  </a:lnTo>
                  <a:lnTo>
                    <a:pt x="3335" y="4764"/>
                  </a:lnTo>
                  <a:lnTo>
                    <a:pt x="3335" y="4677"/>
                  </a:lnTo>
                  <a:lnTo>
                    <a:pt x="3335" y="4591"/>
                  </a:lnTo>
                  <a:lnTo>
                    <a:pt x="3292" y="4547"/>
                  </a:lnTo>
                  <a:lnTo>
                    <a:pt x="3205" y="4504"/>
                  </a:lnTo>
                  <a:close/>
                  <a:moveTo>
                    <a:pt x="6106" y="4504"/>
                  </a:moveTo>
                  <a:lnTo>
                    <a:pt x="6020" y="4547"/>
                  </a:lnTo>
                  <a:lnTo>
                    <a:pt x="5976" y="4591"/>
                  </a:lnTo>
                  <a:lnTo>
                    <a:pt x="5933" y="4677"/>
                  </a:lnTo>
                  <a:lnTo>
                    <a:pt x="5976" y="4764"/>
                  </a:lnTo>
                  <a:lnTo>
                    <a:pt x="6020" y="4807"/>
                  </a:lnTo>
                  <a:lnTo>
                    <a:pt x="6063" y="4851"/>
                  </a:lnTo>
                  <a:lnTo>
                    <a:pt x="6106" y="4851"/>
                  </a:lnTo>
                  <a:lnTo>
                    <a:pt x="6236" y="4807"/>
                  </a:lnTo>
                  <a:lnTo>
                    <a:pt x="6280" y="4764"/>
                  </a:lnTo>
                  <a:lnTo>
                    <a:pt x="6280" y="4677"/>
                  </a:lnTo>
                  <a:lnTo>
                    <a:pt x="6280" y="4591"/>
                  </a:lnTo>
                  <a:lnTo>
                    <a:pt x="6236" y="4547"/>
                  </a:lnTo>
                  <a:lnTo>
                    <a:pt x="6193" y="4504"/>
                  </a:lnTo>
                  <a:close/>
                  <a:moveTo>
                    <a:pt x="4634" y="6669"/>
                  </a:moveTo>
                  <a:lnTo>
                    <a:pt x="4504" y="6713"/>
                  </a:lnTo>
                  <a:lnTo>
                    <a:pt x="4461" y="6799"/>
                  </a:lnTo>
                  <a:lnTo>
                    <a:pt x="4461" y="6842"/>
                  </a:lnTo>
                  <a:lnTo>
                    <a:pt x="4504" y="6972"/>
                  </a:lnTo>
                  <a:lnTo>
                    <a:pt x="4547" y="7016"/>
                  </a:lnTo>
                  <a:lnTo>
                    <a:pt x="4721" y="7016"/>
                  </a:lnTo>
                  <a:lnTo>
                    <a:pt x="4764" y="6972"/>
                  </a:lnTo>
                  <a:lnTo>
                    <a:pt x="4807" y="6929"/>
                  </a:lnTo>
                  <a:lnTo>
                    <a:pt x="4807" y="6842"/>
                  </a:lnTo>
                  <a:lnTo>
                    <a:pt x="4764" y="6756"/>
                  </a:lnTo>
                  <a:lnTo>
                    <a:pt x="4721" y="6713"/>
                  </a:lnTo>
                  <a:lnTo>
                    <a:pt x="4634" y="6669"/>
                  </a:lnTo>
                  <a:close/>
                  <a:moveTo>
                    <a:pt x="7579" y="6669"/>
                  </a:moveTo>
                  <a:lnTo>
                    <a:pt x="7492" y="6713"/>
                  </a:lnTo>
                  <a:lnTo>
                    <a:pt x="7449" y="6799"/>
                  </a:lnTo>
                  <a:lnTo>
                    <a:pt x="7405" y="6842"/>
                  </a:lnTo>
                  <a:lnTo>
                    <a:pt x="7492" y="6972"/>
                  </a:lnTo>
                  <a:lnTo>
                    <a:pt x="7535" y="7016"/>
                  </a:lnTo>
                  <a:lnTo>
                    <a:pt x="7665" y="7016"/>
                  </a:lnTo>
                  <a:lnTo>
                    <a:pt x="7708" y="6972"/>
                  </a:lnTo>
                  <a:lnTo>
                    <a:pt x="7752" y="6929"/>
                  </a:lnTo>
                  <a:lnTo>
                    <a:pt x="7752" y="6842"/>
                  </a:lnTo>
                  <a:lnTo>
                    <a:pt x="7708" y="6756"/>
                  </a:lnTo>
                  <a:lnTo>
                    <a:pt x="7665" y="6713"/>
                  </a:lnTo>
                  <a:lnTo>
                    <a:pt x="7579" y="6669"/>
                  </a:lnTo>
                  <a:close/>
                  <a:moveTo>
                    <a:pt x="3162" y="8964"/>
                  </a:moveTo>
                  <a:lnTo>
                    <a:pt x="3032" y="9008"/>
                  </a:lnTo>
                  <a:lnTo>
                    <a:pt x="2989" y="9051"/>
                  </a:lnTo>
                  <a:lnTo>
                    <a:pt x="2989" y="9137"/>
                  </a:lnTo>
                  <a:lnTo>
                    <a:pt x="3032" y="9224"/>
                  </a:lnTo>
                  <a:lnTo>
                    <a:pt x="3075" y="9267"/>
                  </a:lnTo>
                  <a:lnTo>
                    <a:pt x="3162" y="9311"/>
                  </a:lnTo>
                  <a:lnTo>
                    <a:pt x="3248" y="9267"/>
                  </a:lnTo>
                  <a:lnTo>
                    <a:pt x="3292" y="9267"/>
                  </a:lnTo>
                  <a:lnTo>
                    <a:pt x="3335" y="9181"/>
                  </a:lnTo>
                  <a:lnTo>
                    <a:pt x="3335" y="9137"/>
                  </a:lnTo>
                  <a:lnTo>
                    <a:pt x="3335" y="9051"/>
                  </a:lnTo>
                  <a:lnTo>
                    <a:pt x="3292" y="9008"/>
                  </a:lnTo>
                  <a:lnTo>
                    <a:pt x="3248" y="8964"/>
                  </a:lnTo>
                  <a:close/>
                  <a:moveTo>
                    <a:pt x="6106" y="8964"/>
                  </a:moveTo>
                  <a:lnTo>
                    <a:pt x="6020" y="9008"/>
                  </a:lnTo>
                  <a:lnTo>
                    <a:pt x="5976" y="9051"/>
                  </a:lnTo>
                  <a:lnTo>
                    <a:pt x="5933" y="9137"/>
                  </a:lnTo>
                  <a:lnTo>
                    <a:pt x="6020" y="9224"/>
                  </a:lnTo>
                  <a:lnTo>
                    <a:pt x="6063" y="9267"/>
                  </a:lnTo>
                  <a:lnTo>
                    <a:pt x="6106" y="9311"/>
                  </a:lnTo>
                  <a:lnTo>
                    <a:pt x="6236" y="9267"/>
                  </a:lnTo>
                  <a:lnTo>
                    <a:pt x="6280" y="9181"/>
                  </a:lnTo>
                  <a:lnTo>
                    <a:pt x="6280" y="9137"/>
                  </a:lnTo>
                  <a:lnTo>
                    <a:pt x="6280" y="9051"/>
                  </a:lnTo>
                  <a:lnTo>
                    <a:pt x="6236" y="9008"/>
                  </a:lnTo>
                  <a:lnTo>
                    <a:pt x="6193" y="8964"/>
                  </a:lnTo>
                  <a:close/>
                  <a:moveTo>
                    <a:pt x="9094" y="8964"/>
                  </a:moveTo>
                  <a:lnTo>
                    <a:pt x="8964" y="9008"/>
                  </a:lnTo>
                  <a:lnTo>
                    <a:pt x="8921" y="9051"/>
                  </a:lnTo>
                  <a:lnTo>
                    <a:pt x="8921" y="9137"/>
                  </a:lnTo>
                  <a:lnTo>
                    <a:pt x="8964" y="9224"/>
                  </a:lnTo>
                  <a:lnTo>
                    <a:pt x="9008" y="9267"/>
                  </a:lnTo>
                  <a:lnTo>
                    <a:pt x="9094" y="9311"/>
                  </a:lnTo>
                  <a:lnTo>
                    <a:pt x="9224" y="9267"/>
                  </a:lnTo>
                  <a:lnTo>
                    <a:pt x="9224" y="9181"/>
                  </a:lnTo>
                  <a:lnTo>
                    <a:pt x="9267" y="9137"/>
                  </a:lnTo>
                  <a:lnTo>
                    <a:pt x="9224" y="9051"/>
                  </a:lnTo>
                  <a:lnTo>
                    <a:pt x="9224" y="9008"/>
                  </a:lnTo>
                  <a:lnTo>
                    <a:pt x="9094" y="8964"/>
                  </a:lnTo>
                  <a:close/>
                  <a:moveTo>
                    <a:pt x="4634" y="11129"/>
                  </a:moveTo>
                  <a:lnTo>
                    <a:pt x="4504" y="11173"/>
                  </a:lnTo>
                  <a:lnTo>
                    <a:pt x="4461" y="11216"/>
                  </a:lnTo>
                  <a:lnTo>
                    <a:pt x="4461" y="11303"/>
                  </a:lnTo>
                  <a:lnTo>
                    <a:pt x="4461" y="11389"/>
                  </a:lnTo>
                  <a:lnTo>
                    <a:pt x="4504" y="11432"/>
                  </a:lnTo>
                  <a:lnTo>
                    <a:pt x="4547" y="11476"/>
                  </a:lnTo>
                  <a:lnTo>
                    <a:pt x="4721" y="11476"/>
                  </a:lnTo>
                  <a:lnTo>
                    <a:pt x="4764" y="11432"/>
                  </a:lnTo>
                  <a:lnTo>
                    <a:pt x="4807" y="11389"/>
                  </a:lnTo>
                  <a:lnTo>
                    <a:pt x="4807" y="11303"/>
                  </a:lnTo>
                  <a:lnTo>
                    <a:pt x="4764" y="11173"/>
                  </a:lnTo>
                  <a:lnTo>
                    <a:pt x="4721" y="11129"/>
                  </a:lnTo>
                  <a:close/>
                  <a:moveTo>
                    <a:pt x="7579" y="11129"/>
                  </a:moveTo>
                  <a:lnTo>
                    <a:pt x="7492" y="11173"/>
                  </a:lnTo>
                  <a:lnTo>
                    <a:pt x="7449" y="11216"/>
                  </a:lnTo>
                  <a:lnTo>
                    <a:pt x="7405" y="11303"/>
                  </a:lnTo>
                  <a:lnTo>
                    <a:pt x="7449" y="11389"/>
                  </a:lnTo>
                  <a:lnTo>
                    <a:pt x="7492" y="11432"/>
                  </a:lnTo>
                  <a:lnTo>
                    <a:pt x="7535" y="11476"/>
                  </a:lnTo>
                  <a:lnTo>
                    <a:pt x="7665" y="11476"/>
                  </a:lnTo>
                  <a:lnTo>
                    <a:pt x="7708" y="11432"/>
                  </a:lnTo>
                  <a:lnTo>
                    <a:pt x="7752" y="11389"/>
                  </a:lnTo>
                  <a:lnTo>
                    <a:pt x="7752" y="11303"/>
                  </a:lnTo>
                  <a:lnTo>
                    <a:pt x="7752" y="11259"/>
                  </a:lnTo>
                  <a:lnTo>
                    <a:pt x="7708" y="11173"/>
                  </a:lnTo>
                  <a:lnTo>
                    <a:pt x="7665" y="11129"/>
                  </a:lnTo>
                  <a:close/>
                  <a:moveTo>
                    <a:pt x="10566" y="11129"/>
                  </a:moveTo>
                  <a:lnTo>
                    <a:pt x="10436" y="11173"/>
                  </a:lnTo>
                  <a:lnTo>
                    <a:pt x="10393" y="11216"/>
                  </a:lnTo>
                  <a:lnTo>
                    <a:pt x="10393" y="11303"/>
                  </a:lnTo>
                  <a:lnTo>
                    <a:pt x="10393" y="11389"/>
                  </a:lnTo>
                  <a:lnTo>
                    <a:pt x="10436" y="11432"/>
                  </a:lnTo>
                  <a:lnTo>
                    <a:pt x="10480" y="11476"/>
                  </a:lnTo>
                  <a:lnTo>
                    <a:pt x="10610" y="11476"/>
                  </a:lnTo>
                  <a:lnTo>
                    <a:pt x="10696" y="11432"/>
                  </a:lnTo>
                  <a:lnTo>
                    <a:pt x="10740" y="11389"/>
                  </a:lnTo>
                  <a:lnTo>
                    <a:pt x="10740" y="11303"/>
                  </a:lnTo>
                  <a:lnTo>
                    <a:pt x="10740" y="11259"/>
                  </a:lnTo>
                  <a:lnTo>
                    <a:pt x="10696" y="11173"/>
                  </a:lnTo>
                  <a:lnTo>
                    <a:pt x="10653" y="11129"/>
                  </a:lnTo>
                  <a:close/>
                  <a:moveTo>
                    <a:pt x="6106" y="13381"/>
                  </a:moveTo>
                  <a:lnTo>
                    <a:pt x="6020" y="13468"/>
                  </a:lnTo>
                  <a:lnTo>
                    <a:pt x="5976" y="13511"/>
                  </a:lnTo>
                  <a:lnTo>
                    <a:pt x="5933" y="13554"/>
                  </a:lnTo>
                  <a:lnTo>
                    <a:pt x="6020" y="13684"/>
                  </a:lnTo>
                  <a:lnTo>
                    <a:pt x="6063" y="13727"/>
                  </a:lnTo>
                  <a:lnTo>
                    <a:pt x="6193" y="13727"/>
                  </a:lnTo>
                  <a:lnTo>
                    <a:pt x="6236" y="13684"/>
                  </a:lnTo>
                  <a:lnTo>
                    <a:pt x="6280" y="13641"/>
                  </a:lnTo>
                  <a:lnTo>
                    <a:pt x="6280" y="13554"/>
                  </a:lnTo>
                  <a:lnTo>
                    <a:pt x="6280" y="13511"/>
                  </a:lnTo>
                  <a:lnTo>
                    <a:pt x="6280" y="13468"/>
                  </a:lnTo>
                  <a:lnTo>
                    <a:pt x="6193" y="13424"/>
                  </a:lnTo>
                  <a:lnTo>
                    <a:pt x="6150" y="13381"/>
                  </a:lnTo>
                  <a:close/>
                  <a:moveTo>
                    <a:pt x="9094" y="13381"/>
                  </a:moveTo>
                  <a:lnTo>
                    <a:pt x="8964" y="13468"/>
                  </a:lnTo>
                  <a:lnTo>
                    <a:pt x="8921" y="13511"/>
                  </a:lnTo>
                  <a:lnTo>
                    <a:pt x="8921" y="13554"/>
                  </a:lnTo>
                  <a:lnTo>
                    <a:pt x="8964" y="13684"/>
                  </a:lnTo>
                  <a:lnTo>
                    <a:pt x="9008" y="13727"/>
                  </a:lnTo>
                  <a:lnTo>
                    <a:pt x="9137" y="13727"/>
                  </a:lnTo>
                  <a:lnTo>
                    <a:pt x="9224" y="13684"/>
                  </a:lnTo>
                  <a:lnTo>
                    <a:pt x="9267" y="13641"/>
                  </a:lnTo>
                  <a:lnTo>
                    <a:pt x="9267" y="13554"/>
                  </a:lnTo>
                  <a:lnTo>
                    <a:pt x="9224" y="13511"/>
                  </a:lnTo>
                  <a:lnTo>
                    <a:pt x="9224" y="13468"/>
                  </a:lnTo>
                  <a:lnTo>
                    <a:pt x="9094" y="13381"/>
                  </a:lnTo>
                  <a:close/>
                  <a:moveTo>
                    <a:pt x="12039" y="13381"/>
                  </a:moveTo>
                  <a:lnTo>
                    <a:pt x="11909" y="13468"/>
                  </a:lnTo>
                  <a:lnTo>
                    <a:pt x="11909" y="13511"/>
                  </a:lnTo>
                  <a:lnTo>
                    <a:pt x="11865" y="13554"/>
                  </a:lnTo>
                  <a:lnTo>
                    <a:pt x="11909" y="13641"/>
                  </a:lnTo>
                  <a:lnTo>
                    <a:pt x="11909" y="13684"/>
                  </a:lnTo>
                  <a:lnTo>
                    <a:pt x="11995" y="13727"/>
                  </a:lnTo>
                  <a:lnTo>
                    <a:pt x="12125" y="13727"/>
                  </a:lnTo>
                  <a:lnTo>
                    <a:pt x="12169" y="13684"/>
                  </a:lnTo>
                  <a:lnTo>
                    <a:pt x="12212" y="13641"/>
                  </a:lnTo>
                  <a:lnTo>
                    <a:pt x="12212" y="13554"/>
                  </a:lnTo>
                  <a:lnTo>
                    <a:pt x="12212" y="13511"/>
                  </a:lnTo>
                  <a:lnTo>
                    <a:pt x="12169" y="13468"/>
                  </a:lnTo>
                  <a:lnTo>
                    <a:pt x="12125" y="13424"/>
                  </a:lnTo>
                  <a:lnTo>
                    <a:pt x="12082" y="13381"/>
                  </a:lnTo>
                  <a:close/>
                  <a:moveTo>
                    <a:pt x="4634" y="15589"/>
                  </a:moveTo>
                  <a:lnTo>
                    <a:pt x="4504" y="15633"/>
                  </a:lnTo>
                  <a:lnTo>
                    <a:pt x="4461" y="15676"/>
                  </a:lnTo>
                  <a:lnTo>
                    <a:pt x="4461" y="15763"/>
                  </a:lnTo>
                  <a:lnTo>
                    <a:pt x="4504" y="15893"/>
                  </a:lnTo>
                  <a:lnTo>
                    <a:pt x="4547" y="15936"/>
                  </a:lnTo>
                  <a:lnTo>
                    <a:pt x="4721" y="15936"/>
                  </a:lnTo>
                  <a:lnTo>
                    <a:pt x="4764" y="15893"/>
                  </a:lnTo>
                  <a:lnTo>
                    <a:pt x="4807" y="15849"/>
                  </a:lnTo>
                  <a:lnTo>
                    <a:pt x="4807" y="15763"/>
                  </a:lnTo>
                  <a:lnTo>
                    <a:pt x="4807" y="15676"/>
                  </a:lnTo>
                  <a:lnTo>
                    <a:pt x="4764" y="15633"/>
                  </a:lnTo>
                  <a:lnTo>
                    <a:pt x="4721" y="15589"/>
                  </a:lnTo>
                  <a:close/>
                  <a:moveTo>
                    <a:pt x="7579" y="15589"/>
                  </a:moveTo>
                  <a:lnTo>
                    <a:pt x="7492" y="15633"/>
                  </a:lnTo>
                  <a:lnTo>
                    <a:pt x="7449" y="15676"/>
                  </a:lnTo>
                  <a:lnTo>
                    <a:pt x="7405" y="15763"/>
                  </a:lnTo>
                  <a:lnTo>
                    <a:pt x="7492" y="15893"/>
                  </a:lnTo>
                  <a:lnTo>
                    <a:pt x="7535" y="15936"/>
                  </a:lnTo>
                  <a:lnTo>
                    <a:pt x="7665" y="15936"/>
                  </a:lnTo>
                  <a:lnTo>
                    <a:pt x="7708" y="15893"/>
                  </a:lnTo>
                  <a:lnTo>
                    <a:pt x="7752" y="15849"/>
                  </a:lnTo>
                  <a:lnTo>
                    <a:pt x="7752" y="15763"/>
                  </a:lnTo>
                  <a:lnTo>
                    <a:pt x="7752" y="15676"/>
                  </a:lnTo>
                  <a:lnTo>
                    <a:pt x="7752" y="15633"/>
                  </a:lnTo>
                  <a:lnTo>
                    <a:pt x="7665" y="15589"/>
                  </a:lnTo>
                  <a:close/>
                  <a:moveTo>
                    <a:pt x="10566" y="15589"/>
                  </a:moveTo>
                  <a:lnTo>
                    <a:pt x="10436" y="15633"/>
                  </a:lnTo>
                  <a:lnTo>
                    <a:pt x="10393" y="15676"/>
                  </a:lnTo>
                  <a:lnTo>
                    <a:pt x="10393" y="15763"/>
                  </a:lnTo>
                  <a:lnTo>
                    <a:pt x="10436" y="15893"/>
                  </a:lnTo>
                  <a:lnTo>
                    <a:pt x="10480" y="15936"/>
                  </a:lnTo>
                  <a:lnTo>
                    <a:pt x="10610" y="15936"/>
                  </a:lnTo>
                  <a:lnTo>
                    <a:pt x="10696" y="15893"/>
                  </a:lnTo>
                  <a:lnTo>
                    <a:pt x="10740" y="15849"/>
                  </a:lnTo>
                  <a:lnTo>
                    <a:pt x="10740" y="15763"/>
                  </a:lnTo>
                  <a:lnTo>
                    <a:pt x="10740" y="15676"/>
                  </a:lnTo>
                  <a:lnTo>
                    <a:pt x="10696" y="15633"/>
                  </a:lnTo>
                  <a:lnTo>
                    <a:pt x="10653" y="15589"/>
                  </a:lnTo>
                  <a:close/>
                  <a:moveTo>
                    <a:pt x="6106" y="17841"/>
                  </a:moveTo>
                  <a:lnTo>
                    <a:pt x="6020" y="17884"/>
                  </a:lnTo>
                  <a:lnTo>
                    <a:pt x="5976" y="17971"/>
                  </a:lnTo>
                  <a:lnTo>
                    <a:pt x="5933" y="18014"/>
                  </a:lnTo>
                  <a:lnTo>
                    <a:pt x="6020" y="18144"/>
                  </a:lnTo>
                  <a:lnTo>
                    <a:pt x="6063" y="18188"/>
                  </a:lnTo>
                  <a:lnTo>
                    <a:pt x="6193" y="18188"/>
                  </a:lnTo>
                  <a:lnTo>
                    <a:pt x="6236" y="18144"/>
                  </a:lnTo>
                  <a:lnTo>
                    <a:pt x="6280" y="18101"/>
                  </a:lnTo>
                  <a:lnTo>
                    <a:pt x="6280" y="18014"/>
                  </a:lnTo>
                  <a:lnTo>
                    <a:pt x="6280" y="17971"/>
                  </a:lnTo>
                  <a:lnTo>
                    <a:pt x="6280" y="17884"/>
                  </a:lnTo>
                  <a:lnTo>
                    <a:pt x="6193" y="17841"/>
                  </a:lnTo>
                  <a:close/>
                  <a:moveTo>
                    <a:pt x="9094" y="17841"/>
                  </a:moveTo>
                  <a:lnTo>
                    <a:pt x="8964" y="17884"/>
                  </a:lnTo>
                  <a:lnTo>
                    <a:pt x="8921" y="17971"/>
                  </a:lnTo>
                  <a:lnTo>
                    <a:pt x="8921" y="18014"/>
                  </a:lnTo>
                  <a:lnTo>
                    <a:pt x="8964" y="18144"/>
                  </a:lnTo>
                  <a:lnTo>
                    <a:pt x="9008" y="18188"/>
                  </a:lnTo>
                  <a:lnTo>
                    <a:pt x="9137" y="18188"/>
                  </a:lnTo>
                  <a:lnTo>
                    <a:pt x="9224" y="18144"/>
                  </a:lnTo>
                  <a:lnTo>
                    <a:pt x="9267" y="18101"/>
                  </a:lnTo>
                  <a:lnTo>
                    <a:pt x="9267" y="18014"/>
                  </a:lnTo>
                  <a:lnTo>
                    <a:pt x="9224" y="17971"/>
                  </a:lnTo>
                  <a:lnTo>
                    <a:pt x="9224" y="17884"/>
                  </a:lnTo>
                  <a:lnTo>
                    <a:pt x="9094" y="17841"/>
                  </a:lnTo>
                  <a:close/>
                  <a:moveTo>
                    <a:pt x="12039" y="17841"/>
                  </a:moveTo>
                  <a:lnTo>
                    <a:pt x="11909" y="17884"/>
                  </a:lnTo>
                  <a:lnTo>
                    <a:pt x="11909" y="17971"/>
                  </a:lnTo>
                  <a:lnTo>
                    <a:pt x="11865" y="18014"/>
                  </a:lnTo>
                  <a:lnTo>
                    <a:pt x="11909" y="18101"/>
                  </a:lnTo>
                  <a:lnTo>
                    <a:pt x="11909" y="18144"/>
                  </a:lnTo>
                  <a:lnTo>
                    <a:pt x="11995" y="18188"/>
                  </a:lnTo>
                  <a:lnTo>
                    <a:pt x="12125" y="18188"/>
                  </a:lnTo>
                  <a:lnTo>
                    <a:pt x="12169" y="18144"/>
                  </a:lnTo>
                  <a:lnTo>
                    <a:pt x="12212" y="18101"/>
                  </a:lnTo>
                  <a:lnTo>
                    <a:pt x="12212" y="18014"/>
                  </a:lnTo>
                  <a:lnTo>
                    <a:pt x="12212" y="17971"/>
                  </a:lnTo>
                  <a:lnTo>
                    <a:pt x="12169" y="17884"/>
                  </a:lnTo>
                  <a:lnTo>
                    <a:pt x="12125" y="17841"/>
                  </a:lnTo>
                  <a:close/>
                  <a:moveTo>
                    <a:pt x="4634" y="20006"/>
                  </a:moveTo>
                  <a:lnTo>
                    <a:pt x="4634" y="20050"/>
                  </a:lnTo>
                  <a:lnTo>
                    <a:pt x="4504" y="20093"/>
                  </a:lnTo>
                  <a:lnTo>
                    <a:pt x="4461" y="20136"/>
                  </a:lnTo>
                  <a:lnTo>
                    <a:pt x="4461" y="20223"/>
                  </a:lnTo>
                  <a:lnTo>
                    <a:pt x="4504" y="20309"/>
                  </a:lnTo>
                  <a:lnTo>
                    <a:pt x="4547" y="20353"/>
                  </a:lnTo>
                  <a:lnTo>
                    <a:pt x="4634" y="20396"/>
                  </a:lnTo>
                  <a:lnTo>
                    <a:pt x="4721" y="20353"/>
                  </a:lnTo>
                  <a:lnTo>
                    <a:pt x="4764" y="20353"/>
                  </a:lnTo>
                  <a:lnTo>
                    <a:pt x="4807" y="20266"/>
                  </a:lnTo>
                  <a:lnTo>
                    <a:pt x="4807" y="20223"/>
                  </a:lnTo>
                  <a:lnTo>
                    <a:pt x="4807" y="20136"/>
                  </a:lnTo>
                  <a:lnTo>
                    <a:pt x="4764" y="20093"/>
                  </a:lnTo>
                  <a:lnTo>
                    <a:pt x="4721" y="20050"/>
                  </a:lnTo>
                  <a:lnTo>
                    <a:pt x="4634" y="20006"/>
                  </a:lnTo>
                  <a:close/>
                  <a:moveTo>
                    <a:pt x="7579" y="20006"/>
                  </a:moveTo>
                  <a:lnTo>
                    <a:pt x="7579" y="20050"/>
                  </a:lnTo>
                  <a:lnTo>
                    <a:pt x="7492" y="20093"/>
                  </a:lnTo>
                  <a:lnTo>
                    <a:pt x="7449" y="20136"/>
                  </a:lnTo>
                  <a:lnTo>
                    <a:pt x="7405" y="20223"/>
                  </a:lnTo>
                  <a:lnTo>
                    <a:pt x="7492" y="20309"/>
                  </a:lnTo>
                  <a:lnTo>
                    <a:pt x="7535" y="20353"/>
                  </a:lnTo>
                  <a:lnTo>
                    <a:pt x="7579" y="20396"/>
                  </a:lnTo>
                  <a:lnTo>
                    <a:pt x="7665" y="20353"/>
                  </a:lnTo>
                  <a:lnTo>
                    <a:pt x="7708" y="20353"/>
                  </a:lnTo>
                  <a:lnTo>
                    <a:pt x="7752" y="20266"/>
                  </a:lnTo>
                  <a:lnTo>
                    <a:pt x="7752" y="20223"/>
                  </a:lnTo>
                  <a:lnTo>
                    <a:pt x="7752" y="20136"/>
                  </a:lnTo>
                  <a:lnTo>
                    <a:pt x="7752" y="20093"/>
                  </a:lnTo>
                  <a:lnTo>
                    <a:pt x="7665" y="20050"/>
                  </a:lnTo>
                  <a:lnTo>
                    <a:pt x="7622" y="20006"/>
                  </a:lnTo>
                  <a:close/>
                  <a:moveTo>
                    <a:pt x="10566" y="20006"/>
                  </a:moveTo>
                  <a:lnTo>
                    <a:pt x="10566" y="20050"/>
                  </a:lnTo>
                  <a:lnTo>
                    <a:pt x="10436" y="20093"/>
                  </a:lnTo>
                  <a:lnTo>
                    <a:pt x="10393" y="20136"/>
                  </a:lnTo>
                  <a:lnTo>
                    <a:pt x="10393" y="20223"/>
                  </a:lnTo>
                  <a:lnTo>
                    <a:pt x="10436" y="20309"/>
                  </a:lnTo>
                  <a:lnTo>
                    <a:pt x="10480" y="20353"/>
                  </a:lnTo>
                  <a:lnTo>
                    <a:pt x="10566" y="20396"/>
                  </a:lnTo>
                  <a:lnTo>
                    <a:pt x="10610" y="20353"/>
                  </a:lnTo>
                  <a:lnTo>
                    <a:pt x="10696" y="20353"/>
                  </a:lnTo>
                  <a:lnTo>
                    <a:pt x="10740" y="20266"/>
                  </a:lnTo>
                  <a:lnTo>
                    <a:pt x="10740" y="20223"/>
                  </a:lnTo>
                  <a:lnTo>
                    <a:pt x="10740" y="20136"/>
                  </a:lnTo>
                  <a:lnTo>
                    <a:pt x="10696" y="20093"/>
                  </a:lnTo>
                  <a:lnTo>
                    <a:pt x="10653" y="20050"/>
                  </a:lnTo>
                  <a:lnTo>
                    <a:pt x="10566" y="20006"/>
                  </a:lnTo>
                  <a:close/>
                  <a:moveTo>
                    <a:pt x="6106" y="22301"/>
                  </a:moveTo>
                  <a:lnTo>
                    <a:pt x="6020" y="22345"/>
                  </a:lnTo>
                  <a:lnTo>
                    <a:pt x="5976" y="22388"/>
                  </a:lnTo>
                  <a:lnTo>
                    <a:pt x="5933" y="22474"/>
                  </a:lnTo>
                  <a:lnTo>
                    <a:pt x="5976" y="22561"/>
                  </a:lnTo>
                  <a:lnTo>
                    <a:pt x="6020" y="22604"/>
                  </a:lnTo>
                  <a:lnTo>
                    <a:pt x="6063" y="22648"/>
                  </a:lnTo>
                  <a:lnTo>
                    <a:pt x="6193" y="22648"/>
                  </a:lnTo>
                  <a:lnTo>
                    <a:pt x="6236" y="22604"/>
                  </a:lnTo>
                  <a:lnTo>
                    <a:pt x="6280" y="22561"/>
                  </a:lnTo>
                  <a:lnTo>
                    <a:pt x="6280" y="22474"/>
                  </a:lnTo>
                  <a:lnTo>
                    <a:pt x="6280" y="22431"/>
                  </a:lnTo>
                  <a:lnTo>
                    <a:pt x="6280" y="22345"/>
                  </a:lnTo>
                  <a:lnTo>
                    <a:pt x="6236" y="22301"/>
                  </a:lnTo>
                  <a:close/>
                  <a:moveTo>
                    <a:pt x="9094" y="22301"/>
                  </a:moveTo>
                  <a:lnTo>
                    <a:pt x="8964" y="22345"/>
                  </a:lnTo>
                  <a:lnTo>
                    <a:pt x="8921" y="22388"/>
                  </a:lnTo>
                  <a:lnTo>
                    <a:pt x="8921" y="22474"/>
                  </a:lnTo>
                  <a:lnTo>
                    <a:pt x="8921" y="22561"/>
                  </a:lnTo>
                  <a:lnTo>
                    <a:pt x="8964" y="22604"/>
                  </a:lnTo>
                  <a:lnTo>
                    <a:pt x="9008" y="22648"/>
                  </a:lnTo>
                  <a:lnTo>
                    <a:pt x="9137" y="22648"/>
                  </a:lnTo>
                  <a:lnTo>
                    <a:pt x="9224" y="22604"/>
                  </a:lnTo>
                  <a:lnTo>
                    <a:pt x="9267" y="22561"/>
                  </a:lnTo>
                  <a:lnTo>
                    <a:pt x="9267" y="22474"/>
                  </a:lnTo>
                  <a:lnTo>
                    <a:pt x="9224" y="22388"/>
                  </a:lnTo>
                  <a:lnTo>
                    <a:pt x="9224" y="22345"/>
                  </a:lnTo>
                  <a:lnTo>
                    <a:pt x="9094" y="22301"/>
                  </a:lnTo>
                  <a:close/>
                  <a:moveTo>
                    <a:pt x="12039" y="22301"/>
                  </a:moveTo>
                  <a:lnTo>
                    <a:pt x="11909" y="22345"/>
                  </a:lnTo>
                  <a:lnTo>
                    <a:pt x="11909" y="22388"/>
                  </a:lnTo>
                  <a:lnTo>
                    <a:pt x="11865" y="22474"/>
                  </a:lnTo>
                  <a:lnTo>
                    <a:pt x="11909" y="22604"/>
                  </a:lnTo>
                  <a:lnTo>
                    <a:pt x="11995" y="22648"/>
                  </a:lnTo>
                  <a:lnTo>
                    <a:pt x="12125" y="22648"/>
                  </a:lnTo>
                  <a:lnTo>
                    <a:pt x="12169" y="22604"/>
                  </a:lnTo>
                  <a:lnTo>
                    <a:pt x="12212" y="22561"/>
                  </a:lnTo>
                  <a:lnTo>
                    <a:pt x="12212" y="22474"/>
                  </a:lnTo>
                  <a:lnTo>
                    <a:pt x="12212" y="22431"/>
                  </a:lnTo>
                  <a:lnTo>
                    <a:pt x="12212" y="22345"/>
                  </a:lnTo>
                  <a:lnTo>
                    <a:pt x="12125" y="22301"/>
                  </a:lnTo>
                  <a:close/>
                  <a:moveTo>
                    <a:pt x="10566" y="24466"/>
                  </a:moveTo>
                  <a:lnTo>
                    <a:pt x="10566" y="24510"/>
                  </a:lnTo>
                  <a:lnTo>
                    <a:pt x="10436" y="24553"/>
                  </a:lnTo>
                  <a:lnTo>
                    <a:pt x="10393" y="24596"/>
                  </a:lnTo>
                  <a:lnTo>
                    <a:pt x="10393" y="24683"/>
                  </a:lnTo>
                  <a:lnTo>
                    <a:pt x="10436" y="24813"/>
                  </a:lnTo>
                  <a:lnTo>
                    <a:pt x="10480" y="24856"/>
                  </a:lnTo>
                  <a:lnTo>
                    <a:pt x="10610" y="24856"/>
                  </a:lnTo>
                  <a:lnTo>
                    <a:pt x="10696" y="24813"/>
                  </a:lnTo>
                  <a:lnTo>
                    <a:pt x="10740" y="24769"/>
                  </a:lnTo>
                  <a:lnTo>
                    <a:pt x="10740" y="24683"/>
                  </a:lnTo>
                  <a:lnTo>
                    <a:pt x="10740" y="24596"/>
                  </a:lnTo>
                  <a:lnTo>
                    <a:pt x="10696" y="24553"/>
                  </a:lnTo>
                  <a:lnTo>
                    <a:pt x="10653" y="24510"/>
                  </a:lnTo>
                  <a:lnTo>
                    <a:pt x="10566" y="24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9460;p75">
              <a:extLst>
                <a:ext uri="{FF2B5EF4-FFF2-40B4-BE49-F238E27FC236}">
                  <a16:creationId xmlns="" xmlns:a16="http://schemas.microsoft.com/office/drawing/2014/main" id="{254D9827-42EA-4D33-8F38-7124055216E8}"/>
                </a:ext>
              </a:extLst>
            </p:cNvPr>
            <p:cNvSpPr/>
            <p:nvPr/>
          </p:nvSpPr>
          <p:spPr>
            <a:xfrm>
              <a:off x="3545857" y="2059354"/>
              <a:ext cx="371232" cy="709474"/>
            </a:xfrm>
            <a:custGeom>
              <a:avLst/>
              <a:gdLst/>
              <a:ahLst/>
              <a:cxnLst/>
              <a:rect l="l" t="t" r="r" b="b"/>
              <a:pathLst>
                <a:path w="13771" h="26328" extrusionOk="0">
                  <a:moveTo>
                    <a:pt x="694" y="0"/>
                  </a:moveTo>
                  <a:lnTo>
                    <a:pt x="477" y="87"/>
                  </a:lnTo>
                  <a:lnTo>
                    <a:pt x="304" y="217"/>
                  </a:lnTo>
                  <a:lnTo>
                    <a:pt x="131" y="433"/>
                  </a:lnTo>
                  <a:lnTo>
                    <a:pt x="44" y="693"/>
                  </a:lnTo>
                  <a:lnTo>
                    <a:pt x="1" y="996"/>
                  </a:lnTo>
                  <a:lnTo>
                    <a:pt x="1" y="1343"/>
                  </a:lnTo>
                  <a:lnTo>
                    <a:pt x="87" y="1776"/>
                  </a:lnTo>
                  <a:lnTo>
                    <a:pt x="174" y="2209"/>
                  </a:lnTo>
                  <a:lnTo>
                    <a:pt x="304" y="2728"/>
                  </a:lnTo>
                  <a:lnTo>
                    <a:pt x="694" y="3854"/>
                  </a:lnTo>
                  <a:lnTo>
                    <a:pt x="1257" y="5153"/>
                  </a:lnTo>
                  <a:lnTo>
                    <a:pt x="2772" y="8488"/>
                  </a:lnTo>
                  <a:lnTo>
                    <a:pt x="3465" y="10090"/>
                  </a:lnTo>
                  <a:lnTo>
                    <a:pt x="4071" y="11605"/>
                  </a:lnTo>
                  <a:lnTo>
                    <a:pt x="4591" y="12991"/>
                  </a:lnTo>
                  <a:lnTo>
                    <a:pt x="4981" y="14160"/>
                  </a:lnTo>
                  <a:lnTo>
                    <a:pt x="5197" y="15113"/>
                  </a:lnTo>
                  <a:lnTo>
                    <a:pt x="5284" y="15503"/>
                  </a:lnTo>
                  <a:lnTo>
                    <a:pt x="5284" y="15806"/>
                  </a:lnTo>
                  <a:lnTo>
                    <a:pt x="5240" y="16065"/>
                  </a:lnTo>
                  <a:lnTo>
                    <a:pt x="5154" y="16412"/>
                  </a:lnTo>
                  <a:lnTo>
                    <a:pt x="4851" y="17364"/>
                  </a:lnTo>
                  <a:lnTo>
                    <a:pt x="4028" y="19789"/>
                  </a:lnTo>
                  <a:lnTo>
                    <a:pt x="3162" y="21998"/>
                  </a:lnTo>
                  <a:lnTo>
                    <a:pt x="2816" y="22950"/>
                  </a:lnTo>
                  <a:lnTo>
                    <a:pt x="12299" y="26328"/>
                  </a:lnTo>
                  <a:lnTo>
                    <a:pt x="12818" y="24250"/>
                  </a:lnTo>
                  <a:lnTo>
                    <a:pt x="13208" y="22171"/>
                  </a:lnTo>
                  <a:lnTo>
                    <a:pt x="13554" y="20093"/>
                  </a:lnTo>
                  <a:lnTo>
                    <a:pt x="13771" y="18014"/>
                  </a:lnTo>
                  <a:lnTo>
                    <a:pt x="1733" y="130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9461;p75">
              <a:extLst>
                <a:ext uri="{FF2B5EF4-FFF2-40B4-BE49-F238E27FC236}">
                  <a16:creationId xmlns="" xmlns:a16="http://schemas.microsoft.com/office/drawing/2014/main" id="{54A46F04-4C0B-40C4-991A-065EE7854F40}"/>
                </a:ext>
              </a:extLst>
            </p:cNvPr>
            <p:cNvSpPr/>
            <p:nvPr/>
          </p:nvSpPr>
          <p:spPr>
            <a:xfrm>
              <a:off x="3454822" y="1935665"/>
              <a:ext cx="110930" cy="199573"/>
            </a:xfrm>
            <a:custGeom>
              <a:avLst/>
              <a:gdLst/>
              <a:ahLst/>
              <a:cxnLst/>
              <a:rect l="l" t="t" r="r" b="b"/>
              <a:pathLst>
                <a:path w="4115" h="7406" extrusionOk="0">
                  <a:moveTo>
                    <a:pt x="3248" y="0"/>
                  </a:moveTo>
                  <a:lnTo>
                    <a:pt x="2858" y="260"/>
                  </a:lnTo>
                  <a:lnTo>
                    <a:pt x="0" y="2339"/>
                  </a:lnTo>
                  <a:lnTo>
                    <a:pt x="736" y="4807"/>
                  </a:lnTo>
                  <a:lnTo>
                    <a:pt x="780" y="4980"/>
                  </a:lnTo>
                  <a:lnTo>
                    <a:pt x="823" y="5370"/>
                  </a:lnTo>
                  <a:lnTo>
                    <a:pt x="910" y="6193"/>
                  </a:lnTo>
                  <a:lnTo>
                    <a:pt x="996" y="6669"/>
                  </a:lnTo>
                  <a:lnTo>
                    <a:pt x="1083" y="7059"/>
                  </a:lnTo>
                  <a:lnTo>
                    <a:pt x="1213" y="7318"/>
                  </a:lnTo>
                  <a:lnTo>
                    <a:pt x="1299" y="7405"/>
                  </a:lnTo>
                  <a:lnTo>
                    <a:pt x="1646" y="7405"/>
                  </a:lnTo>
                  <a:lnTo>
                    <a:pt x="1906" y="7318"/>
                  </a:lnTo>
                  <a:lnTo>
                    <a:pt x="2122" y="7232"/>
                  </a:lnTo>
                  <a:lnTo>
                    <a:pt x="2382" y="7102"/>
                  </a:lnTo>
                  <a:lnTo>
                    <a:pt x="2815" y="6756"/>
                  </a:lnTo>
                  <a:lnTo>
                    <a:pt x="3248" y="6366"/>
                  </a:lnTo>
                  <a:lnTo>
                    <a:pt x="3594" y="5933"/>
                  </a:lnTo>
                  <a:lnTo>
                    <a:pt x="3854" y="5543"/>
                  </a:lnTo>
                  <a:lnTo>
                    <a:pt x="4027" y="5240"/>
                  </a:lnTo>
                  <a:lnTo>
                    <a:pt x="4114" y="5067"/>
                  </a:lnTo>
                  <a:lnTo>
                    <a:pt x="4027" y="3941"/>
                  </a:lnTo>
                  <a:lnTo>
                    <a:pt x="3854" y="2815"/>
                  </a:lnTo>
                  <a:lnTo>
                    <a:pt x="3768" y="2512"/>
                  </a:lnTo>
                  <a:lnTo>
                    <a:pt x="3724" y="2209"/>
                  </a:lnTo>
                  <a:lnTo>
                    <a:pt x="3638" y="1819"/>
                  </a:lnTo>
                  <a:lnTo>
                    <a:pt x="3594" y="1646"/>
                  </a:lnTo>
                  <a:lnTo>
                    <a:pt x="3594" y="155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9462;p75">
              <a:extLst>
                <a:ext uri="{FF2B5EF4-FFF2-40B4-BE49-F238E27FC236}">
                  <a16:creationId xmlns="" xmlns:a16="http://schemas.microsoft.com/office/drawing/2014/main" id="{D966207D-7FC5-4319-9265-6883896E270C}"/>
                </a:ext>
              </a:extLst>
            </p:cNvPr>
            <p:cNvSpPr/>
            <p:nvPr/>
          </p:nvSpPr>
          <p:spPr>
            <a:xfrm>
              <a:off x="3454822" y="1935665"/>
              <a:ext cx="96912" cy="129537"/>
            </a:xfrm>
            <a:custGeom>
              <a:avLst/>
              <a:gdLst/>
              <a:ahLst/>
              <a:cxnLst/>
              <a:rect l="l" t="t" r="r" b="b"/>
              <a:pathLst>
                <a:path w="3595" h="4807" extrusionOk="0">
                  <a:moveTo>
                    <a:pt x="3248" y="0"/>
                  </a:moveTo>
                  <a:lnTo>
                    <a:pt x="2858" y="260"/>
                  </a:lnTo>
                  <a:lnTo>
                    <a:pt x="0" y="2339"/>
                  </a:lnTo>
                  <a:lnTo>
                    <a:pt x="736" y="4807"/>
                  </a:lnTo>
                  <a:lnTo>
                    <a:pt x="1256" y="4547"/>
                  </a:lnTo>
                  <a:lnTo>
                    <a:pt x="1689" y="4244"/>
                  </a:lnTo>
                  <a:lnTo>
                    <a:pt x="2122" y="3898"/>
                  </a:lnTo>
                  <a:lnTo>
                    <a:pt x="2512" y="3508"/>
                  </a:lnTo>
                  <a:lnTo>
                    <a:pt x="2858" y="3032"/>
                  </a:lnTo>
                  <a:lnTo>
                    <a:pt x="3161" y="2555"/>
                  </a:lnTo>
                  <a:lnTo>
                    <a:pt x="3421" y="2079"/>
                  </a:lnTo>
                  <a:lnTo>
                    <a:pt x="3594" y="1516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9463;p75">
              <a:extLst>
                <a:ext uri="{FF2B5EF4-FFF2-40B4-BE49-F238E27FC236}">
                  <a16:creationId xmlns="" xmlns:a16="http://schemas.microsoft.com/office/drawing/2014/main" id="{0988A956-80CF-4676-82E0-AB1388903DA3}"/>
                </a:ext>
              </a:extLst>
            </p:cNvPr>
            <p:cNvSpPr/>
            <p:nvPr/>
          </p:nvSpPr>
          <p:spPr>
            <a:xfrm>
              <a:off x="3360255" y="1757137"/>
              <a:ext cx="231161" cy="283569"/>
            </a:xfrm>
            <a:custGeom>
              <a:avLst/>
              <a:gdLst/>
              <a:ahLst/>
              <a:cxnLst/>
              <a:rect l="l" t="t" r="r" b="b"/>
              <a:pathLst>
                <a:path w="8575" h="10523" extrusionOk="0">
                  <a:moveTo>
                    <a:pt x="4288" y="0"/>
                  </a:moveTo>
                  <a:lnTo>
                    <a:pt x="3898" y="44"/>
                  </a:lnTo>
                  <a:lnTo>
                    <a:pt x="3508" y="173"/>
                  </a:lnTo>
                  <a:lnTo>
                    <a:pt x="3075" y="303"/>
                  </a:lnTo>
                  <a:lnTo>
                    <a:pt x="2686" y="520"/>
                  </a:lnTo>
                  <a:lnTo>
                    <a:pt x="2339" y="780"/>
                  </a:lnTo>
                  <a:lnTo>
                    <a:pt x="1949" y="1126"/>
                  </a:lnTo>
                  <a:lnTo>
                    <a:pt x="1603" y="1516"/>
                  </a:lnTo>
                  <a:lnTo>
                    <a:pt x="1300" y="1992"/>
                  </a:lnTo>
                  <a:lnTo>
                    <a:pt x="997" y="2512"/>
                  </a:lnTo>
                  <a:lnTo>
                    <a:pt x="694" y="3118"/>
                  </a:lnTo>
                  <a:lnTo>
                    <a:pt x="477" y="3854"/>
                  </a:lnTo>
                  <a:lnTo>
                    <a:pt x="261" y="4634"/>
                  </a:lnTo>
                  <a:lnTo>
                    <a:pt x="87" y="5413"/>
                  </a:lnTo>
                  <a:lnTo>
                    <a:pt x="1" y="6106"/>
                  </a:lnTo>
                  <a:lnTo>
                    <a:pt x="1" y="6755"/>
                  </a:lnTo>
                  <a:lnTo>
                    <a:pt x="44" y="7362"/>
                  </a:lnTo>
                  <a:lnTo>
                    <a:pt x="131" y="7881"/>
                  </a:lnTo>
                  <a:lnTo>
                    <a:pt x="304" y="8314"/>
                  </a:lnTo>
                  <a:lnTo>
                    <a:pt x="477" y="8747"/>
                  </a:lnTo>
                  <a:lnTo>
                    <a:pt x="694" y="9094"/>
                  </a:lnTo>
                  <a:lnTo>
                    <a:pt x="954" y="9397"/>
                  </a:lnTo>
                  <a:lnTo>
                    <a:pt x="1213" y="9657"/>
                  </a:lnTo>
                  <a:lnTo>
                    <a:pt x="1473" y="9830"/>
                  </a:lnTo>
                  <a:lnTo>
                    <a:pt x="1733" y="10003"/>
                  </a:lnTo>
                  <a:lnTo>
                    <a:pt x="2253" y="10263"/>
                  </a:lnTo>
                  <a:lnTo>
                    <a:pt x="2686" y="10393"/>
                  </a:lnTo>
                  <a:lnTo>
                    <a:pt x="3075" y="10479"/>
                  </a:lnTo>
                  <a:lnTo>
                    <a:pt x="3638" y="10523"/>
                  </a:lnTo>
                  <a:lnTo>
                    <a:pt x="3985" y="10523"/>
                  </a:lnTo>
                  <a:lnTo>
                    <a:pt x="4331" y="10479"/>
                  </a:lnTo>
                  <a:lnTo>
                    <a:pt x="4721" y="10436"/>
                  </a:lnTo>
                  <a:lnTo>
                    <a:pt x="5110" y="10306"/>
                  </a:lnTo>
                  <a:lnTo>
                    <a:pt x="5500" y="10176"/>
                  </a:lnTo>
                  <a:lnTo>
                    <a:pt x="5890" y="9916"/>
                  </a:lnTo>
                  <a:lnTo>
                    <a:pt x="6280" y="9657"/>
                  </a:lnTo>
                  <a:lnTo>
                    <a:pt x="6669" y="9267"/>
                  </a:lnTo>
                  <a:lnTo>
                    <a:pt x="7016" y="8834"/>
                  </a:lnTo>
                  <a:lnTo>
                    <a:pt x="7362" y="8271"/>
                  </a:lnTo>
                  <a:lnTo>
                    <a:pt x="7709" y="7665"/>
                  </a:lnTo>
                  <a:lnTo>
                    <a:pt x="8012" y="6885"/>
                  </a:lnTo>
                  <a:lnTo>
                    <a:pt x="8228" y="6149"/>
                  </a:lnTo>
                  <a:lnTo>
                    <a:pt x="8445" y="5413"/>
                  </a:lnTo>
                  <a:lnTo>
                    <a:pt x="8531" y="4763"/>
                  </a:lnTo>
                  <a:lnTo>
                    <a:pt x="8575" y="4114"/>
                  </a:lnTo>
                  <a:lnTo>
                    <a:pt x="8575" y="3551"/>
                  </a:lnTo>
                  <a:lnTo>
                    <a:pt x="8488" y="3031"/>
                  </a:lnTo>
                  <a:lnTo>
                    <a:pt x="8401" y="2555"/>
                  </a:lnTo>
                  <a:lnTo>
                    <a:pt x="8228" y="2165"/>
                  </a:lnTo>
                  <a:lnTo>
                    <a:pt x="8012" y="1776"/>
                  </a:lnTo>
                  <a:lnTo>
                    <a:pt x="7795" y="1429"/>
                  </a:lnTo>
                  <a:lnTo>
                    <a:pt x="7492" y="1126"/>
                  </a:lnTo>
                  <a:lnTo>
                    <a:pt x="7232" y="866"/>
                  </a:lnTo>
                  <a:lnTo>
                    <a:pt x="6886" y="650"/>
                  </a:lnTo>
                  <a:lnTo>
                    <a:pt x="6539" y="433"/>
                  </a:lnTo>
                  <a:lnTo>
                    <a:pt x="6193" y="303"/>
                  </a:lnTo>
                  <a:lnTo>
                    <a:pt x="5847" y="173"/>
                  </a:lnTo>
                  <a:lnTo>
                    <a:pt x="5457" y="87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9464;p75">
              <a:extLst>
                <a:ext uri="{FF2B5EF4-FFF2-40B4-BE49-F238E27FC236}">
                  <a16:creationId xmlns="" xmlns:a16="http://schemas.microsoft.com/office/drawing/2014/main" id="{160BE254-B03D-45DB-ABEC-843752E5D96E}"/>
                </a:ext>
              </a:extLst>
            </p:cNvPr>
            <p:cNvSpPr/>
            <p:nvPr/>
          </p:nvSpPr>
          <p:spPr>
            <a:xfrm>
              <a:off x="3371928" y="1849325"/>
              <a:ext cx="23372" cy="11695"/>
            </a:xfrm>
            <a:custGeom>
              <a:avLst/>
              <a:gdLst/>
              <a:ahLst/>
              <a:cxnLst/>
              <a:rect l="l" t="t" r="r" b="b"/>
              <a:pathLst>
                <a:path w="867" h="434" extrusionOk="0">
                  <a:moveTo>
                    <a:pt x="434" y="0"/>
                  </a:moveTo>
                  <a:lnTo>
                    <a:pt x="261" y="43"/>
                  </a:lnTo>
                  <a:lnTo>
                    <a:pt x="44" y="173"/>
                  </a:lnTo>
                  <a:lnTo>
                    <a:pt x="1" y="217"/>
                  </a:lnTo>
                  <a:lnTo>
                    <a:pt x="1" y="303"/>
                  </a:lnTo>
                  <a:lnTo>
                    <a:pt x="1" y="346"/>
                  </a:lnTo>
                  <a:lnTo>
                    <a:pt x="44" y="433"/>
                  </a:lnTo>
                  <a:lnTo>
                    <a:pt x="650" y="433"/>
                  </a:lnTo>
                  <a:lnTo>
                    <a:pt x="780" y="346"/>
                  </a:lnTo>
                  <a:lnTo>
                    <a:pt x="867" y="260"/>
                  </a:lnTo>
                  <a:lnTo>
                    <a:pt x="824" y="173"/>
                  </a:lnTo>
                  <a:lnTo>
                    <a:pt x="737" y="87"/>
                  </a:lnTo>
                  <a:lnTo>
                    <a:pt x="650" y="4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9465;p75">
              <a:extLst>
                <a:ext uri="{FF2B5EF4-FFF2-40B4-BE49-F238E27FC236}">
                  <a16:creationId xmlns="" xmlns:a16="http://schemas.microsoft.com/office/drawing/2014/main" id="{2AEBBD70-3F48-4C52-B6BD-16030BCF0CD6}"/>
                </a:ext>
              </a:extLst>
            </p:cNvPr>
            <p:cNvSpPr/>
            <p:nvPr/>
          </p:nvSpPr>
          <p:spPr>
            <a:xfrm>
              <a:off x="3438486" y="1858649"/>
              <a:ext cx="22186" cy="15198"/>
            </a:xfrm>
            <a:custGeom>
              <a:avLst/>
              <a:gdLst/>
              <a:ahLst/>
              <a:cxnLst/>
              <a:rect l="l" t="t" r="r" b="b"/>
              <a:pathLst>
                <a:path w="823" h="564" extrusionOk="0">
                  <a:moveTo>
                    <a:pt x="260" y="0"/>
                  </a:moveTo>
                  <a:lnTo>
                    <a:pt x="130" y="44"/>
                  </a:lnTo>
                  <a:lnTo>
                    <a:pt x="43" y="87"/>
                  </a:lnTo>
                  <a:lnTo>
                    <a:pt x="0" y="174"/>
                  </a:lnTo>
                  <a:lnTo>
                    <a:pt x="43" y="260"/>
                  </a:lnTo>
                  <a:lnTo>
                    <a:pt x="173" y="390"/>
                  </a:lnTo>
                  <a:lnTo>
                    <a:pt x="303" y="434"/>
                  </a:lnTo>
                  <a:lnTo>
                    <a:pt x="433" y="477"/>
                  </a:lnTo>
                  <a:lnTo>
                    <a:pt x="606" y="520"/>
                  </a:lnTo>
                  <a:lnTo>
                    <a:pt x="650" y="563"/>
                  </a:lnTo>
                  <a:lnTo>
                    <a:pt x="736" y="520"/>
                  </a:lnTo>
                  <a:lnTo>
                    <a:pt x="823" y="434"/>
                  </a:lnTo>
                  <a:lnTo>
                    <a:pt x="823" y="347"/>
                  </a:lnTo>
                  <a:lnTo>
                    <a:pt x="780" y="260"/>
                  </a:lnTo>
                  <a:lnTo>
                    <a:pt x="650" y="130"/>
                  </a:lnTo>
                  <a:lnTo>
                    <a:pt x="433" y="4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9466;p75">
              <a:extLst>
                <a:ext uri="{FF2B5EF4-FFF2-40B4-BE49-F238E27FC236}">
                  <a16:creationId xmlns="" xmlns:a16="http://schemas.microsoft.com/office/drawing/2014/main" id="{4C2FB23C-828F-44C6-8C23-FB194910A053}"/>
                </a:ext>
              </a:extLst>
            </p:cNvPr>
            <p:cNvSpPr/>
            <p:nvPr/>
          </p:nvSpPr>
          <p:spPr>
            <a:xfrm>
              <a:off x="3430291" y="1901818"/>
              <a:ext cx="4718" cy="21046"/>
            </a:xfrm>
            <a:custGeom>
              <a:avLst/>
              <a:gdLst/>
              <a:ahLst/>
              <a:cxnLst/>
              <a:rect l="l" t="t" r="r" b="b"/>
              <a:pathLst>
                <a:path w="175" h="781" extrusionOk="0">
                  <a:moveTo>
                    <a:pt x="88" y="1"/>
                  </a:moveTo>
                  <a:lnTo>
                    <a:pt x="1" y="260"/>
                  </a:lnTo>
                  <a:lnTo>
                    <a:pt x="1" y="520"/>
                  </a:lnTo>
                  <a:lnTo>
                    <a:pt x="44" y="607"/>
                  </a:lnTo>
                  <a:lnTo>
                    <a:pt x="88" y="737"/>
                  </a:lnTo>
                  <a:lnTo>
                    <a:pt x="174" y="780"/>
                  </a:lnTo>
                  <a:lnTo>
                    <a:pt x="131" y="693"/>
                  </a:lnTo>
                  <a:lnTo>
                    <a:pt x="44" y="520"/>
                  </a:lnTo>
                  <a:lnTo>
                    <a:pt x="44" y="304"/>
                  </a:lnTo>
                  <a:lnTo>
                    <a:pt x="88" y="4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9467;p75">
              <a:extLst>
                <a:ext uri="{FF2B5EF4-FFF2-40B4-BE49-F238E27FC236}">
                  <a16:creationId xmlns="" xmlns:a16="http://schemas.microsoft.com/office/drawing/2014/main" id="{15E50099-C13D-4C5A-917F-A6EA8E8B2B8C}"/>
                </a:ext>
              </a:extLst>
            </p:cNvPr>
            <p:cNvSpPr/>
            <p:nvPr/>
          </p:nvSpPr>
          <p:spPr>
            <a:xfrm>
              <a:off x="3430291" y="1894812"/>
              <a:ext cx="18709" cy="26867"/>
            </a:xfrm>
            <a:custGeom>
              <a:avLst/>
              <a:gdLst/>
              <a:ahLst/>
              <a:cxnLst/>
              <a:rect l="l" t="t" r="r" b="b"/>
              <a:pathLst>
                <a:path w="694" h="997" extrusionOk="0">
                  <a:moveTo>
                    <a:pt x="391" y="1"/>
                  </a:moveTo>
                  <a:lnTo>
                    <a:pt x="261" y="44"/>
                  </a:lnTo>
                  <a:lnTo>
                    <a:pt x="131" y="131"/>
                  </a:lnTo>
                  <a:lnTo>
                    <a:pt x="44" y="304"/>
                  </a:lnTo>
                  <a:lnTo>
                    <a:pt x="1" y="477"/>
                  </a:lnTo>
                  <a:lnTo>
                    <a:pt x="1" y="650"/>
                  </a:lnTo>
                  <a:lnTo>
                    <a:pt x="88" y="824"/>
                  </a:lnTo>
                  <a:lnTo>
                    <a:pt x="174" y="953"/>
                  </a:lnTo>
                  <a:lnTo>
                    <a:pt x="304" y="997"/>
                  </a:lnTo>
                  <a:lnTo>
                    <a:pt x="477" y="953"/>
                  </a:lnTo>
                  <a:lnTo>
                    <a:pt x="607" y="867"/>
                  </a:lnTo>
                  <a:lnTo>
                    <a:pt x="694" y="694"/>
                  </a:lnTo>
                  <a:lnTo>
                    <a:pt x="694" y="520"/>
                  </a:lnTo>
                  <a:lnTo>
                    <a:pt x="694" y="347"/>
                  </a:lnTo>
                  <a:lnTo>
                    <a:pt x="651" y="174"/>
                  </a:lnTo>
                  <a:lnTo>
                    <a:pt x="564" y="44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9468;p75">
              <a:extLst>
                <a:ext uri="{FF2B5EF4-FFF2-40B4-BE49-F238E27FC236}">
                  <a16:creationId xmlns="" xmlns:a16="http://schemas.microsoft.com/office/drawing/2014/main" id="{583F4F0B-FADD-4CB7-816D-4EE430AC9819}"/>
                </a:ext>
              </a:extLst>
            </p:cNvPr>
            <p:cNvSpPr/>
            <p:nvPr/>
          </p:nvSpPr>
          <p:spPr>
            <a:xfrm>
              <a:off x="3444308" y="1897157"/>
              <a:ext cx="16363" cy="10536"/>
            </a:xfrm>
            <a:custGeom>
              <a:avLst/>
              <a:gdLst/>
              <a:ahLst/>
              <a:cxnLst/>
              <a:rect l="l" t="t" r="r" b="b"/>
              <a:pathLst>
                <a:path w="607" h="391" extrusionOk="0">
                  <a:moveTo>
                    <a:pt x="1" y="0"/>
                  </a:moveTo>
                  <a:lnTo>
                    <a:pt x="1" y="44"/>
                  </a:lnTo>
                  <a:lnTo>
                    <a:pt x="1" y="174"/>
                  </a:lnTo>
                  <a:lnTo>
                    <a:pt x="87" y="304"/>
                  </a:lnTo>
                  <a:lnTo>
                    <a:pt x="174" y="347"/>
                  </a:lnTo>
                  <a:lnTo>
                    <a:pt x="304" y="390"/>
                  </a:lnTo>
                  <a:lnTo>
                    <a:pt x="434" y="347"/>
                  </a:lnTo>
                  <a:lnTo>
                    <a:pt x="520" y="304"/>
                  </a:lnTo>
                  <a:lnTo>
                    <a:pt x="607" y="174"/>
                  </a:lnTo>
                  <a:lnTo>
                    <a:pt x="607" y="44"/>
                  </a:lnTo>
                  <a:lnTo>
                    <a:pt x="477" y="130"/>
                  </a:lnTo>
                  <a:lnTo>
                    <a:pt x="390" y="174"/>
                  </a:lnTo>
                  <a:lnTo>
                    <a:pt x="260" y="174"/>
                  </a:lnTo>
                  <a:lnTo>
                    <a:pt x="174" y="1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9469;p75">
              <a:extLst>
                <a:ext uri="{FF2B5EF4-FFF2-40B4-BE49-F238E27FC236}">
                  <a16:creationId xmlns="" xmlns:a16="http://schemas.microsoft.com/office/drawing/2014/main" id="{0DF23D55-25B7-4EF7-ADAE-8304131BA9DB}"/>
                </a:ext>
              </a:extLst>
            </p:cNvPr>
            <p:cNvSpPr/>
            <p:nvPr/>
          </p:nvSpPr>
          <p:spPr>
            <a:xfrm>
              <a:off x="3377777" y="1894812"/>
              <a:ext cx="10540" cy="19860"/>
            </a:xfrm>
            <a:custGeom>
              <a:avLst/>
              <a:gdLst/>
              <a:ahLst/>
              <a:cxnLst/>
              <a:rect l="l" t="t" r="r" b="b"/>
              <a:pathLst>
                <a:path w="391" h="737" extrusionOk="0">
                  <a:moveTo>
                    <a:pt x="390" y="1"/>
                  </a:moveTo>
                  <a:lnTo>
                    <a:pt x="347" y="217"/>
                  </a:lnTo>
                  <a:lnTo>
                    <a:pt x="304" y="434"/>
                  </a:lnTo>
                  <a:lnTo>
                    <a:pt x="174" y="607"/>
                  </a:lnTo>
                  <a:lnTo>
                    <a:pt x="87" y="694"/>
                  </a:lnTo>
                  <a:lnTo>
                    <a:pt x="0" y="737"/>
                  </a:lnTo>
                  <a:lnTo>
                    <a:pt x="0" y="737"/>
                  </a:lnTo>
                  <a:lnTo>
                    <a:pt x="130" y="694"/>
                  </a:lnTo>
                  <a:lnTo>
                    <a:pt x="217" y="650"/>
                  </a:lnTo>
                  <a:lnTo>
                    <a:pt x="304" y="564"/>
                  </a:lnTo>
                  <a:lnTo>
                    <a:pt x="347" y="477"/>
                  </a:lnTo>
                  <a:lnTo>
                    <a:pt x="390" y="21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9470;p75">
              <a:extLst>
                <a:ext uri="{FF2B5EF4-FFF2-40B4-BE49-F238E27FC236}">
                  <a16:creationId xmlns="" xmlns:a16="http://schemas.microsoft.com/office/drawing/2014/main" id="{F8A3EBC6-FA48-41AF-BA06-D59DAAF9E43B}"/>
                </a:ext>
              </a:extLst>
            </p:cNvPr>
            <p:cNvSpPr/>
            <p:nvPr/>
          </p:nvSpPr>
          <p:spPr>
            <a:xfrm>
              <a:off x="3370768" y="1884330"/>
              <a:ext cx="18709" cy="26867"/>
            </a:xfrm>
            <a:custGeom>
              <a:avLst/>
              <a:gdLst/>
              <a:ahLst/>
              <a:cxnLst/>
              <a:rect l="l" t="t" r="r" b="b"/>
              <a:pathLst>
                <a:path w="694" h="997" extrusionOk="0">
                  <a:moveTo>
                    <a:pt x="260" y="0"/>
                  </a:moveTo>
                  <a:lnTo>
                    <a:pt x="130" y="130"/>
                  </a:lnTo>
                  <a:lnTo>
                    <a:pt x="44" y="260"/>
                  </a:lnTo>
                  <a:lnTo>
                    <a:pt x="1" y="433"/>
                  </a:lnTo>
                  <a:lnTo>
                    <a:pt x="1" y="606"/>
                  </a:lnTo>
                  <a:lnTo>
                    <a:pt x="44" y="780"/>
                  </a:lnTo>
                  <a:lnTo>
                    <a:pt x="130" y="909"/>
                  </a:lnTo>
                  <a:lnTo>
                    <a:pt x="260" y="996"/>
                  </a:lnTo>
                  <a:lnTo>
                    <a:pt x="434" y="996"/>
                  </a:lnTo>
                  <a:lnTo>
                    <a:pt x="564" y="866"/>
                  </a:lnTo>
                  <a:lnTo>
                    <a:pt x="607" y="736"/>
                  </a:lnTo>
                  <a:lnTo>
                    <a:pt x="693" y="563"/>
                  </a:lnTo>
                  <a:lnTo>
                    <a:pt x="693" y="390"/>
                  </a:lnTo>
                  <a:lnTo>
                    <a:pt x="650" y="217"/>
                  </a:lnTo>
                  <a:lnTo>
                    <a:pt x="564" y="87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9471;p75">
              <a:extLst>
                <a:ext uri="{FF2B5EF4-FFF2-40B4-BE49-F238E27FC236}">
                  <a16:creationId xmlns="" xmlns:a16="http://schemas.microsoft.com/office/drawing/2014/main" id="{4D9232F8-887A-489B-B1AC-6E6314781E08}"/>
                </a:ext>
              </a:extLst>
            </p:cNvPr>
            <p:cNvSpPr/>
            <p:nvPr/>
          </p:nvSpPr>
          <p:spPr>
            <a:xfrm>
              <a:off x="3362600" y="1881985"/>
              <a:ext cx="15204" cy="12854"/>
            </a:xfrm>
            <a:custGeom>
              <a:avLst/>
              <a:gdLst/>
              <a:ahLst/>
              <a:cxnLst/>
              <a:rect l="l" t="t" r="r" b="b"/>
              <a:pathLst>
                <a:path w="564" h="477" extrusionOk="0">
                  <a:moveTo>
                    <a:pt x="0" y="1"/>
                  </a:moveTo>
                  <a:lnTo>
                    <a:pt x="0" y="174"/>
                  </a:lnTo>
                  <a:lnTo>
                    <a:pt x="0" y="304"/>
                  </a:lnTo>
                  <a:lnTo>
                    <a:pt x="87" y="390"/>
                  </a:lnTo>
                  <a:lnTo>
                    <a:pt x="174" y="477"/>
                  </a:lnTo>
                  <a:lnTo>
                    <a:pt x="304" y="477"/>
                  </a:lnTo>
                  <a:lnTo>
                    <a:pt x="390" y="434"/>
                  </a:lnTo>
                  <a:lnTo>
                    <a:pt x="477" y="347"/>
                  </a:lnTo>
                  <a:lnTo>
                    <a:pt x="520" y="174"/>
                  </a:lnTo>
                  <a:lnTo>
                    <a:pt x="563" y="174"/>
                  </a:lnTo>
                  <a:lnTo>
                    <a:pt x="520" y="130"/>
                  </a:lnTo>
                  <a:lnTo>
                    <a:pt x="390" y="217"/>
                  </a:lnTo>
                  <a:lnTo>
                    <a:pt x="260" y="260"/>
                  </a:lnTo>
                  <a:lnTo>
                    <a:pt x="174" y="260"/>
                  </a:lnTo>
                  <a:lnTo>
                    <a:pt x="130" y="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9472;p75">
              <a:extLst>
                <a:ext uri="{FF2B5EF4-FFF2-40B4-BE49-F238E27FC236}">
                  <a16:creationId xmlns="" xmlns:a16="http://schemas.microsoft.com/office/drawing/2014/main" id="{800FB0DF-9FE9-4C5E-A5C3-3DBE7F1DB62D}"/>
                </a:ext>
              </a:extLst>
            </p:cNvPr>
            <p:cNvSpPr/>
            <p:nvPr/>
          </p:nvSpPr>
          <p:spPr>
            <a:xfrm>
              <a:off x="3412795" y="1964822"/>
              <a:ext cx="16363" cy="9378"/>
            </a:xfrm>
            <a:custGeom>
              <a:avLst/>
              <a:gdLst/>
              <a:ahLst/>
              <a:cxnLst/>
              <a:rect l="l" t="t" r="r" b="b"/>
              <a:pathLst>
                <a:path w="607" h="348" extrusionOk="0">
                  <a:moveTo>
                    <a:pt x="607" y="1"/>
                  </a:moveTo>
                  <a:lnTo>
                    <a:pt x="563" y="44"/>
                  </a:lnTo>
                  <a:lnTo>
                    <a:pt x="477" y="174"/>
                  </a:lnTo>
                  <a:lnTo>
                    <a:pt x="347" y="261"/>
                  </a:lnTo>
                  <a:lnTo>
                    <a:pt x="174" y="261"/>
                  </a:lnTo>
                  <a:lnTo>
                    <a:pt x="0" y="217"/>
                  </a:lnTo>
                  <a:lnTo>
                    <a:pt x="87" y="304"/>
                  </a:lnTo>
                  <a:lnTo>
                    <a:pt x="217" y="347"/>
                  </a:lnTo>
                  <a:lnTo>
                    <a:pt x="433" y="347"/>
                  </a:lnTo>
                  <a:lnTo>
                    <a:pt x="520" y="304"/>
                  </a:lnTo>
                  <a:lnTo>
                    <a:pt x="563" y="217"/>
                  </a:lnTo>
                  <a:lnTo>
                    <a:pt x="607" y="131"/>
                  </a:lnTo>
                  <a:lnTo>
                    <a:pt x="607" y="4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9473;p75">
              <a:extLst>
                <a:ext uri="{FF2B5EF4-FFF2-40B4-BE49-F238E27FC236}">
                  <a16:creationId xmlns="" xmlns:a16="http://schemas.microsoft.com/office/drawing/2014/main" id="{2C89B6B4-3016-4818-86C7-300AEFA8A44F}"/>
                </a:ext>
              </a:extLst>
            </p:cNvPr>
            <p:cNvSpPr/>
            <p:nvPr/>
          </p:nvSpPr>
          <p:spPr>
            <a:xfrm>
              <a:off x="3381282" y="1853987"/>
              <a:ext cx="42054" cy="100379"/>
            </a:xfrm>
            <a:custGeom>
              <a:avLst/>
              <a:gdLst/>
              <a:ahLst/>
              <a:cxnLst/>
              <a:rect l="l" t="t" r="r" b="b"/>
              <a:pathLst>
                <a:path w="1560" h="3725" extrusionOk="0">
                  <a:moveTo>
                    <a:pt x="953" y="0"/>
                  </a:moveTo>
                  <a:lnTo>
                    <a:pt x="650" y="736"/>
                  </a:lnTo>
                  <a:lnTo>
                    <a:pt x="390" y="1473"/>
                  </a:lnTo>
                  <a:lnTo>
                    <a:pt x="174" y="2209"/>
                  </a:lnTo>
                  <a:lnTo>
                    <a:pt x="0" y="2988"/>
                  </a:lnTo>
                  <a:lnTo>
                    <a:pt x="44" y="3031"/>
                  </a:lnTo>
                  <a:lnTo>
                    <a:pt x="217" y="2988"/>
                  </a:lnTo>
                  <a:lnTo>
                    <a:pt x="520" y="2945"/>
                  </a:lnTo>
                  <a:lnTo>
                    <a:pt x="520" y="2945"/>
                  </a:lnTo>
                  <a:lnTo>
                    <a:pt x="477" y="3205"/>
                  </a:lnTo>
                  <a:lnTo>
                    <a:pt x="390" y="3594"/>
                  </a:lnTo>
                  <a:lnTo>
                    <a:pt x="520" y="3638"/>
                  </a:lnTo>
                  <a:lnTo>
                    <a:pt x="780" y="3724"/>
                  </a:lnTo>
                  <a:lnTo>
                    <a:pt x="1083" y="3681"/>
                  </a:lnTo>
                  <a:lnTo>
                    <a:pt x="1343" y="3594"/>
                  </a:lnTo>
                  <a:lnTo>
                    <a:pt x="1559" y="3378"/>
                  </a:lnTo>
                  <a:lnTo>
                    <a:pt x="1516" y="3335"/>
                  </a:lnTo>
                  <a:lnTo>
                    <a:pt x="1516" y="3378"/>
                  </a:lnTo>
                  <a:lnTo>
                    <a:pt x="1299" y="3464"/>
                  </a:lnTo>
                  <a:lnTo>
                    <a:pt x="1040" y="3508"/>
                  </a:lnTo>
                  <a:lnTo>
                    <a:pt x="780" y="3551"/>
                  </a:lnTo>
                  <a:lnTo>
                    <a:pt x="520" y="3508"/>
                  </a:lnTo>
                  <a:lnTo>
                    <a:pt x="650" y="3118"/>
                  </a:lnTo>
                  <a:lnTo>
                    <a:pt x="736" y="2772"/>
                  </a:lnTo>
                  <a:lnTo>
                    <a:pt x="477" y="2772"/>
                  </a:lnTo>
                  <a:lnTo>
                    <a:pt x="217" y="2815"/>
                  </a:lnTo>
                  <a:lnTo>
                    <a:pt x="217" y="2815"/>
                  </a:lnTo>
                  <a:lnTo>
                    <a:pt x="433" y="2122"/>
                  </a:lnTo>
                  <a:lnTo>
                    <a:pt x="650" y="1429"/>
                  </a:lnTo>
                  <a:lnTo>
                    <a:pt x="823" y="736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9474;p75">
              <a:extLst>
                <a:ext uri="{FF2B5EF4-FFF2-40B4-BE49-F238E27FC236}">
                  <a16:creationId xmlns="" xmlns:a16="http://schemas.microsoft.com/office/drawing/2014/main" id="{F7C35881-7596-48D7-94B3-0A99C9FDC95B}"/>
                </a:ext>
              </a:extLst>
            </p:cNvPr>
            <p:cNvSpPr/>
            <p:nvPr/>
          </p:nvSpPr>
          <p:spPr>
            <a:xfrm>
              <a:off x="3395273" y="1943830"/>
              <a:ext cx="28063" cy="21019"/>
            </a:xfrm>
            <a:custGeom>
              <a:avLst/>
              <a:gdLst/>
              <a:ahLst/>
              <a:cxnLst/>
              <a:rect l="l" t="t" r="r" b="b"/>
              <a:pathLst>
                <a:path w="1041" h="780" extrusionOk="0">
                  <a:moveTo>
                    <a:pt x="997" y="1"/>
                  </a:moveTo>
                  <a:lnTo>
                    <a:pt x="780" y="130"/>
                  </a:lnTo>
                  <a:lnTo>
                    <a:pt x="521" y="174"/>
                  </a:lnTo>
                  <a:lnTo>
                    <a:pt x="261" y="217"/>
                  </a:lnTo>
                  <a:lnTo>
                    <a:pt x="1" y="217"/>
                  </a:lnTo>
                  <a:lnTo>
                    <a:pt x="174" y="477"/>
                  </a:lnTo>
                  <a:lnTo>
                    <a:pt x="434" y="693"/>
                  </a:lnTo>
                  <a:lnTo>
                    <a:pt x="564" y="780"/>
                  </a:lnTo>
                  <a:lnTo>
                    <a:pt x="737" y="780"/>
                  </a:lnTo>
                  <a:lnTo>
                    <a:pt x="910" y="737"/>
                  </a:lnTo>
                  <a:lnTo>
                    <a:pt x="997" y="607"/>
                  </a:lnTo>
                  <a:lnTo>
                    <a:pt x="1040" y="477"/>
                  </a:lnTo>
                  <a:lnTo>
                    <a:pt x="1040" y="304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9475;p75">
              <a:extLst>
                <a:ext uri="{FF2B5EF4-FFF2-40B4-BE49-F238E27FC236}">
                  <a16:creationId xmlns="" xmlns:a16="http://schemas.microsoft.com/office/drawing/2014/main" id="{44DB4FCB-D351-45DB-BE92-759BCA9D6454}"/>
                </a:ext>
              </a:extLst>
            </p:cNvPr>
            <p:cNvSpPr/>
            <p:nvPr/>
          </p:nvSpPr>
          <p:spPr>
            <a:xfrm>
              <a:off x="3406945" y="1951995"/>
              <a:ext cx="16390" cy="12854"/>
            </a:xfrm>
            <a:custGeom>
              <a:avLst/>
              <a:gdLst/>
              <a:ahLst/>
              <a:cxnLst/>
              <a:rect l="l" t="t" r="r" b="b"/>
              <a:pathLst>
                <a:path w="608" h="477" extrusionOk="0">
                  <a:moveTo>
                    <a:pt x="607" y="1"/>
                  </a:moveTo>
                  <a:lnTo>
                    <a:pt x="434" y="44"/>
                  </a:lnTo>
                  <a:lnTo>
                    <a:pt x="261" y="87"/>
                  </a:lnTo>
                  <a:lnTo>
                    <a:pt x="88" y="217"/>
                  </a:lnTo>
                  <a:lnTo>
                    <a:pt x="1" y="390"/>
                  </a:lnTo>
                  <a:lnTo>
                    <a:pt x="131" y="477"/>
                  </a:lnTo>
                  <a:lnTo>
                    <a:pt x="304" y="477"/>
                  </a:lnTo>
                  <a:lnTo>
                    <a:pt x="477" y="434"/>
                  </a:lnTo>
                  <a:lnTo>
                    <a:pt x="564" y="304"/>
                  </a:lnTo>
                  <a:lnTo>
                    <a:pt x="607" y="17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9476;p75">
              <a:extLst>
                <a:ext uri="{FF2B5EF4-FFF2-40B4-BE49-F238E27FC236}">
                  <a16:creationId xmlns="" xmlns:a16="http://schemas.microsoft.com/office/drawing/2014/main" id="{00D07ED3-42B2-46C2-858C-D40D4405D683}"/>
                </a:ext>
              </a:extLst>
            </p:cNvPr>
            <p:cNvSpPr/>
            <p:nvPr/>
          </p:nvSpPr>
          <p:spPr>
            <a:xfrm>
              <a:off x="3377777" y="1740807"/>
              <a:ext cx="238143" cy="198387"/>
            </a:xfrm>
            <a:custGeom>
              <a:avLst/>
              <a:gdLst/>
              <a:ahLst/>
              <a:cxnLst/>
              <a:rect l="l" t="t" r="r" b="b"/>
              <a:pathLst>
                <a:path w="8834" h="7362" extrusionOk="0">
                  <a:moveTo>
                    <a:pt x="3075" y="0"/>
                  </a:moveTo>
                  <a:lnTo>
                    <a:pt x="2728" y="43"/>
                  </a:lnTo>
                  <a:lnTo>
                    <a:pt x="2339" y="130"/>
                  </a:lnTo>
                  <a:lnTo>
                    <a:pt x="1992" y="260"/>
                  </a:lnTo>
                  <a:lnTo>
                    <a:pt x="1646" y="433"/>
                  </a:lnTo>
                  <a:lnTo>
                    <a:pt x="1343" y="693"/>
                  </a:lnTo>
                  <a:lnTo>
                    <a:pt x="1083" y="909"/>
                  </a:lnTo>
                  <a:lnTo>
                    <a:pt x="866" y="1169"/>
                  </a:lnTo>
                  <a:lnTo>
                    <a:pt x="693" y="1472"/>
                  </a:lnTo>
                  <a:lnTo>
                    <a:pt x="520" y="1775"/>
                  </a:lnTo>
                  <a:lnTo>
                    <a:pt x="260" y="2382"/>
                  </a:lnTo>
                  <a:lnTo>
                    <a:pt x="87" y="2901"/>
                  </a:lnTo>
                  <a:lnTo>
                    <a:pt x="0" y="3378"/>
                  </a:lnTo>
                  <a:lnTo>
                    <a:pt x="0" y="3681"/>
                  </a:lnTo>
                  <a:lnTo>
                    <a:pt x="44" y="3811"/>
                  </a:lnTo>
                  <a:lnTo>
                    <a:pt x="477" y="3811"/>
                  </a:lnTo>
                  <a:lnTo>
                    <a:pt x="1040" y="3724"/>
                  </a:lnTo>
                  <a:lnTo>
                    <a:pt x="2252" y="3464"/>
                  </a:lnTo>
                  <a:lnTo>
                    <a:pt x="3248" y="3204"/>
                  </a:lnTo>
                  <a:lnTo>
                    <a:pt x="3681" y="3074"/>
                  </a:lnTo>
                  <a:lnTo>
                    <a:pt x="3465" y="3204"/>
                  </a:lnTo>
                  <a:lnTo>
                    <a:pt x="3205" y="3334"/>
                  </a:lnTo>
                  <a:lnTo>
                    <a:pt x="2642" y="3507"/>
                  </a:lnTo>
                  <a:lnTo>
                    <a:pt x="2122" y="3681"/>
                  </a:lnTo>
                  <a:lnTo>
                    <a:pt x="1992" y="3724"/>
                  </a:lnTo>
                  <a:lnTo>
                    <a:pt x="1949" y="3767"/>
                  </a:lnTo>
                  <a:lnTo>
                    <a:pt x="2079" y="3811"/>
                  </a:lnTo>
                  <a:lnTo>
                    <a:pt x="2382" y="3854"/>
                  </a:lnTo>
                  <a:lnTo>
                    <a:pt x="2858" y="3854"/>
                  </a:lnTo>
                  <a:lnTo>
                    <a:pt x="3465" y="3767"/>
                  </a:lnTo>
                  <a:lnTo>
                    <a:pt x="4027" y="3681"/>
                  </a:lnTo>
                  <a:lnTo>
                    <a:pt x="4547" y="3507"/>
                  </a:lnTo>
                  <a:lnTo>
                    <a:pt x="5067" y="3291"/>
                  </a:lnTo>
                  <a:lnTo>
                    <a:pt x="5586" y="3074"/>
                  </a:lnTo>
                  <a:lnTo>
                    <a:pt x="5543" y="3767"/>
                  </a:lnTo>
                  <a:lnTo>
                    <a:pt x="5586" y="4373"/>
                  </a:lnTo>
                  <a:lnTo>
                    <a:pt x="5673" y="4893"/>
                  </a:lnTo>
                  <a:lnTo>
                    <a:pt x="5760" y="5283"/>
                  </a:lnTo>
                  <a:lnTo>
                    <a:pt x="5846" y="5629"/>
                  </a:lnTo>
                  <a:lnTo>
                    <a:pt x="5933" y="5802"/>
                  </a:lnTo>
                  <a:lnTo>
                    <a:pt x="5976" y="5889"/>
                  </a:lnTo>
                  <a:lnTo>
                    <a:pt x="5976" y="5846"/>
                  </a:lnTo>
                  <a:lnTo>
                    <a:pt x="5933" y="5629"/>
                  </a:lnTo>
                  <a:lnTo>
                    <a:pt x="5933" y="5326"/>
                  </a:lnTo>
                  <a:lnTo>
                    <a:pt x="5933" y="4590"/>
                  </a:lnTo>
                  <a:lnTo>
                    <a:pt x="5976" y="4980"/>
                  </a:lnTo>
                  <a:lnTo>
                    <a:pt x="6149" y="5629"/>
                  </a:lnTo>
                  <a:lnTo>
                    <a:pt x="6322" y="6192"/>
                  </a:lnTo>
                  <a:lnTo>
                    <a:pt x="6582" y="6668"/>
                  </a:lnTo>
                  <a:lnTo>
                    <a:pt x="6842" y="7015"/>
                  </a:lnTo>
                  <a:lnTo>
                    <a:pt x="7059" y="7231"/>
                  </a:lnTo>
                  <a:lnTo>
                    <a:pt x="7275" y="7361"/>
                  </a:lnTo>
                  <a:lnTo>
                    <a:pt x="7362" y="7361"/>
                  </a:lnTo>
                  <a:lnTo>
                    <a:pt x="7492" y="7275"/>
                  </a:lnTo>
                  <a:lnTo>
                    <a:pt x="7665" y="7145"/>
                  </a:lnTo>
                  <a:lnTo>
                    <a:pt x="7795" y="6972"/>
                  </a:lnTo>
                  <a:lnTo>
                    <a:pt x="8141" y="6539"/>
                  </a:lnTo>
                  <a:lnTo>
                    <a:pt x="8444" y="5932"/>
                  </a:lnTo>
                  <a:lnTo>
                    <a:pt x="8661" y="5326"/>
                  </a:lnTo>
                  <a:lnTo>
                    <a:pt x="8747" y="4980"/>
                  </a:lnTo>
                  <a:lnTo>
                    <a:pt x="8791" y="4633"/>
                  </a:lnTo>
                  <a:lnTo>
                    <a:pt x="8834" y="4330"/>
                  </a:lnTo>
                  <a:lnTo>
                    <a:pt x="8791" y="4027"/>
                  </a:lnTo>
                  <a:lnTo>
                    <a:pt x="8747" y="3724"/>
                  </a:lnTo>
                  <a:lnTo>
                    <a:pt x="8617" y="3421"/>
                  </a:lnTo>
                  <a:lnTo>
                    <a:pt x="8314" y="2988"/>
                  </a:lnTo>
                  <a:lnTo>
                    <a:pt x="8055" y="2598"/>
                  </a:lnTo>
                  <a:lnTo>
                    <a:pt x="7795" y="2295"/>
                  </a:lnTo>
                  <a:lnTo>
                    <a:pt x="7535" y="2078"/>
                  </a:lnTo>
                  <a:lnTo>
                    <a:pt x="7318" y="1949"/>
                  </a:lnTo>
                  <a:lnTo>
                    <a:pt x="7189" y="1862"/>
                  </a:lnTo>
                  <a:lnTo>
                    <a:pt x="7015" y="1775"/>
                  </a:lnTo>
                  <a:lnTo>
                    <a:pt x="6712" y="1472"/>
                  </a:lnTo>
                  <a:lnTo>
                    <a:pt x="6236" y="1083"/>
                  </a:lnTo>
                  <a:lnTo>
                    <a:pt x="5630" y="736"/>
                  </a:lnTo>
                  <a:lnTo>
                    <a:pt x="4980" y="390"/>
                  </a:lnTo>
                  <a:lnTo>
                    <a:pt x="4590" y="260"/>
                  </a:lnTo>
                  <a:lnTo>
                    <a:pt x="4244" y="130"/>
                  </a:lnTo>
                  <a:lnTo>
                    <a:pt x="3854" y="87"/>
                  </a:lnTo>
                  <a:lnTo>
                    <a:pt x="3465" y="43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9477;p75">
              <a:extLst>
                <a:ext uri="{FF2B5EF4-FFF2-40B4-BE49-F238E27FC236}">
                  <a16:creationId xmlns="" xmlns:a16="http://schemas.microsoft.com/office/drawing/2014/main" id="{888D899B-E5C2-4F7F-B3CD-AA001D670716}"/>
                </a:ext>
              </a:extLst>
            </p:cNvPr>
            <p:cNvSpPr/>
            <p:nvPr/>
          </p:nvSpPr>
          <p:spPr>
            <a:xfrm>
              <a:off x="3507335" y="2537779"/>
              <a:ext cx="498471" cy="1620811"/>
            </a:xfrm>
            <a:custGeom>
              <a:avLst/>
              <a:gdLst/>
              <a:ahLst/>
              <a:cxnLst/>
              <a:rect l="l" t="t" r="r" b="b"/>
              <a:pathLst>
                <a:path w="18491" h="60147" extrusionOk="0">
                  <a:moveTo>
                    <a:pt x="737" y="0"/>
                  </a:moveTo>
                  <a:lnTo>
                    <a:pt x="477" y="2165"/>
                  </a:lnTo>
                  <a:lnTo>
                    <a:pt x="261" y="4330"/>
                  </a:lnTo>
                  <a:lnTo>
                    <a:pt x="131" y="6539"/>
                  </a:lnTo>
                  <a:lnTo>
                    <a:pt x="44" y="8747"/>
                  </a:lnTo>
                  <a:lnTo>
                    <a:pt x="1" y="10956"/>
                  </a:lnTo>
                  <a:lnTo>
                    <a:pt x="1" y="13121"/>
                  </a:lnTo>
                  <a:lnTo>
                    <a:pt x="1" y="15286"/>
                  </a:lnTo>
                  <a:lnTo>
                    <a:pt x="44" y="17408"/>
                  </a:lnTo>
                  <a:lnTo>
                    <a:pt x="261" y="21478"/>
                  </a:lnTo>
                  <a:lnTo>
                    <a:pt x="521" y="25375"/>
                  </a:lnTo>
                  <a:lnTo>
                    <a:pt x="824" y="28926"/>
                  </a:lnTo>
                  <a:lnTo>
                    <a:pt x="1127" y="32130"/>
                  </a:lnTo>
                  <a:lnTo>
                    <a:pt x="1300" y="33862"/>
                  </a:lnTo>
                  <a:lnTo>
                    <a:pt x="1603" y="35768"/>
                  </a:lnTo>
                  <a:lnTo>
                    <a:pt x="1950" y="37846"/>
                  </a:lnTo>
                  <a:lnTo>
                    <a:pt x="2339" y="40098"/>
                  </a:lnTo>
                  <a:lnTo>
                    <a:pt x="3249" y="44731"/>
                  </a:lnTo>
                  <a:lnTo>
                    <a:pt x="4201" y="49321"/>
                  </a:lnTo>
                  <a:lnTo>
                    <a:pt x="5154" y="53521"/>
                  </a:lnTo>
                  <a:lnTo>
                    <a:pt x="5933" y="56942"/>
                  </a:lnTo>
                  <a:lnTo>
                    <a:pt x="6713" y="60147"/>
                  </a:lnTo>
                  <a:lnTo>
                    <a:pt x="11346" y="59194"/>
                  </a:lnTo>
                  <a:lnTo>
                    <a:pt x="18491" y="57765"/>
                  </a:lnTo>
                  <a:lnTo>
                    <a:pt x="16412" y="46723"/>
                  </a:lnTo>
                  <a:lnTo>
                    <a:pt x="14767" y="37846"/>
                  </a:lnTo>
                  <a:lnTo>
                    <a:pt x="14074" y="33992"/>
                  </a:lnTo>
                  <a:lnTo>
                    <a:pt x="13598" y="31091"/>
                  </a:lnTo>
                  <a:lnTo>
                    <a:pt x="13251" y="28493"/>
                  </a:lnTo>
                  <a:lnTo>
                    <a:pt x="12948" y="25722"/>
                  </a:lnTo>
                  <a:lnTo>
                    <a:pt x="12688" y="22950"/>
                  </a:lnTo>
                  <a:lnTo>
                    <a:pt x="12472" y="20266"/>
                  </a:lnTo>
                  <a:lnTo>
                    <a:pt x="12299" y="17884"/>
                  </a:lnTo>
                  <a:lnTo>
                    <a:pt x="12212" y="15892"/>
                  </a:lnTo>
                  <a:lnTo>
                    <a:pt x="12212" y="14420"/>
                  </a:lnTo>
                  <a:lnTo>
                    <a:pt x="12212" y="13943"/>
                  </a:lnTo>
                  <a:lnTo>
                    <a:pt x="12255" y="13640"/>
                  </a:lnTo>
                  <a:lnTo>
                    <a:pt x="12429" y="12947"/>
                  </a:lnTo>
                  <a:lnTo>
                    <a:pt x="12558" y="12255"/>
                  </a:lnTo>
                  <a:lnTo>
                    <a:pt x="12688" y="11605"/>
                  </a:lnTo>
                  <a:lnTo>
                    <a:pt x="12775" y="10956"/>
                  </a:lnTo>
                  <a:lnTo>
                    <a:pt x="12818" y="9700"/>
                  </a:lnTo>
                  <a:lnTo>
                    <a:pt x="12818" y="8531"/>
                  </a:lnTo>
                  <a:lnTo>
                    <a:pt x="12688" y="7405"/>
                  </a:lnTo>
                  <a:lnTo>
                    <a:pt x="12515" y="6366"/>
                  </a:lnTo>
                  <a:lnTo>
                    <a:pt x="12299" y="5370"/>
                  </a:lnTo>
                  <a:lnTo>
                    <a:pt x="12039" y="4460"/>
                  </a:lnTo>
                  <a:lnTo>
                    <a:pt x="11736" y="3638"/>
                  </a:lnTo>
                  <a:lnTo>
                    <a:pt x="11389" y="2901"/>
                  </a:lnTo>
                  <a:lnTo>
                    <a:pt x="11043" y="2209"/>
                  </a:lnTo>
                  <a:lnTo>
                    <a:pt x="10740" y="1602"/>
                  </a:lnTo>
                  <a:lnTo>
                    <a:pt x="10134" y="650"/>
                  </a:lnTo>
                  <a:lnTo>
                    <a:pt x="974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9478;p75">
              <a:extLst>
                <a:ext uri="{FF2B5EF4-FFF2-40B4-BE49-F238E27FC236}">
                  <a16:creationId xmlns="" xmlns:a16="http://schemas.microsoft.com/office/drawing/2014/main" id="{39383E7B-9547-4996-BE0E-3FD49F99C2AB}"/>
                </a:ext>
              </a:extLst>
            </p:cNvPr>
            <p:cNvSpPr/>
            <p:nvPr/>
          </p:nvSpPr>
          <p:spPr>
            <a:xfrm>
              <a:off x="3507335" y="2537779"/>
              <a:ext cx="498471" cy="1620811"/>
            </a:xfrm>
            <a:custGeom>
              <a:avLst/>
              <a:gdLst/>
              <a:ahLst/>
              <a:cxnLst/>
              <a:rect l="l" t="t" r="r" b="b"/>
              <a:pathLst>
                <a:path w="18491" h="60147" fill="none" extrusionOk="0">
                  <a:moveTo>
                    <a:pt x="18491" y="57765"/>
                  </a:moveTo>
                  <a:lnTo>
                    <a:pt x="11346" y="59194"/>
                  </a:lnTo>
                  <a:lnTo>
                    <a:pt x="6713" y="60147"/>
                  </a:lnTo>
                  <a:lnTo>
                    <a:pt x="6713" y="60147"/>
                  </a:lnTo>
                  <a:lnTo>
                    <a:pt x="5933" y="56942"/>
                  </a:lnTo>
                  <a:lnTo>
                    <a:pt x="5154" y="53521"/>
                  </a:lnTo>
                  <a:lnTo>
                    <a:pt x="4201" y="49321"/>
                  </a:lnTo>
                  <a:lnTo>
                    <a:pt x="3249" y="44731"/>
                  </a:lnTo>
                  <a:lnTo>
                    <a:pt x="2339" y="40098"/>
                  </a:lnTo>
                  <a:lnTo>
                    <a:pt x="1950" y="37846"/>
                  </a:lnTo>
                  <a:lnTo>
                    <a:pt x="1603" y="35768"/>
                  </a:lnTo>
                  <a:lnTo>
                    <a:pt x="1300" y="33862"/>
                  </a:lnTo>
                  <a:lnTo>
                    <a:pt x="1127" y="32130"/>
                  </a:lnTo>
                  <a:lnTo>
                    <a:pt x="1127" y="32130"/>
                  </a:lnTo>
                  <a:lnTo>
                    <a:pt x="824" y="28926"/>
                  </a:lnTo>
                  <a:lnTo>
                    <a:pt x="521" y="25375"/>
                  </a:lnTo>
                  <a:lnTo>
                    <a:pt x="261" y="21478"/>
                  </a:lnTo>
                  <a:lnTo>
                    <a:pt x="44" y="17408"/>
                  </a:lnTo>
                  <a:lnTo>
                    <a:pt x="1" y="15286"/>
                  </a:lnTo>
                  <a:lnTo>
                    <a:pt x="1" y="13121"/>
                  </a:lnTo>
                  <a:lnTo>
                    <a:pt x="1" y="10956"/>
                  </a:lnTo>
                  <a:lnTo>
                    <a:pt x="44" y="8747"/>
                  </a:lnTo>
                  <a:lnTo>
                    <a:pt x="131" y="6539"/>
                  </a:lnTo>
                  <a:lnTo>
                    <a:pt x="261" y="4330"/>
                  </a:lnTo>
                  <a:lnTo>
                    <a:pt x="477" y="2165"/>
                  </a:lnTo>
                  <a:lnTo>
                    <a:pt x="737" y="0"/>
                  </a:lnTo>
                  <a:lnTo>
                    <a:pt x="9744" y="0"/>
                  </a:lnTo>
                  <a:lnTo>
                    <a:pt x="9744" y="0"/>
                  </a:lnTo>
                  <a:lnTo>
                    <a:pt x="10134" y="650"/>
                  </a:lnTo>
                  <a:lnTo>
                    <a:pt x="10740" y="1602"/>
                  </a:lnTo>
                  <a:lnTo>
                    <a:pt x="11043" y="2209"/>
                  </a:lnTo>
                  <a:lnTo>
                    <a:pt x="11389" y="2901"/>
                  </a:lnTo>
                  <a:lnTo>
                    <a:pt x="11736" y="3638"/>
                  </a:lnTo>
                  <a:lnTo>
                    <a:pt x="12039" y="4460"/>
                  </a:lnTo>
                  <a:lnTo>
                    <a:pt x="12299" y="5370"/>
                  </a:lnTo>
                  <a:lnTo>
                    <a:pt x="12515" y="6366"/>
                  </a:lnTo>
                  <a:lnTo>
                    <a:pt x="12688" y="7405"/>
                  </a:lnTo>
                  <a:lnTo>
                    <a:pt x="12818" y="8531"/>
                  </a:lnTo>
                  <a:lnTo>
                    <a:pt x="12818" y="9700"/>
                  </a:lnTo>
                  <a:lnTo>
                    <a:pt x="12775" y="10956"/>
                  </a:lnTo>
                  <a:lnTo>
                    <a:pt x="12688" y="11605"/>
                  </a:lnTo>
                  <a:lnTo>
                    <a:pt x="12558" y="12255"/>
                  </a:lnTo>
                  <a:lnTo>
                    <a:pt x="12429" y="12947"/>
                  </a:lnTo>
                  <a:lnTo>
                    <a:pt x="12255" y="13640"/>
                  </a:lnTo>
                  <a:lnTo>
                    <a:pt x="12255" y="13640"/>
                  </a:lnTo>
                  <a:lnTo>
                    <a:pt x="12212" y="13943"/>
                  </a:lnTo>
                  <a:lnTo>
                    <a:pt x="12212" y="14420"/>
                  </a:lnTo>
                  <a:lnTo>
                    <a:pt x="12212" y="15892"/>
                  </a:lnTo>
                  <a:lnTo>
                    <a:pt x="12299" y="17884"/>
                  </a:lnTo>
                  <a:lnTo>
                    <a:pt x="12472" y="20266"/>
                  </a:lnTo>
                  <a:lnTo>
                    <a:pt x="12688" y="22950"/>
                  </a:lnTo>
                  <a:lnTo>
                    <a:pt x="12948" y="25722"/>
                  </a:lnTo>
                  <a:lnTo>
                    <a:pt x="13251" y="28493"/>
                  </a:lnTo>
                  <a:lnTo>
                    <a:pt x="13598" y="31091"/>
                  </a:lnTo>
                  <a:lnTo>
                    <a:pt x="13598" y="31091"/>
                  </a:lnTo>
                  <a:lnTo>
                    <a:pt x="14074" y="33992"/>
                  </a:lnTo>
                  <a:lnTo>
                    <a:pt x="14767" y="37846"/>
                  </a:lnTo>
                  <a:lnTo>
                    <a:pt x="16412" y="46723"/>
                  </a:lnTo>
                  <a:lnTo>
                    <a:pt x="18491" y="577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9479;p75">
              <a:extLst>
                <a:ext uri="{FF2B5EF4-FFF2-40B4-BE49-F238E27FC236}">
                  <a16:creationId xmlns="" xmlns:a16="http://schemas.microsoft.com/office/drawing/2014/main" id="{08F41405-7685-47A8-ADB8-5BF172BD4B37}"/>
                </a:ext>
              </a:extLst>
            </p:cNvPr>
            <p:cNvSpPr/>
            <p:nvPr/>
          </p:nvSpPr>
          <p:spPr>
            <a:xfrm>
              <a:off x="3507335" y="2537779"/>
              <a:ext cx="305887" cy="1620811"/>
            </a:xfrm>
            <a:custGeom>
              <a:avLst/>
              <a:gdLst/>
              <a:ahLst/>
              <a:cxnLst/>
              <a:rect l="l" t="t" r="r" b="b"/>
              <a:pathLst>
                <a:path w="11347" h="60147" extrusionOk="0">
                  <a:moveTo>
                    <a:pt x="737" y="0"/>
                  </a:moveTo>
                  <a:lnTo>
                    <a:pt x="477" y="2165"/>
                  </a:lnTo>
                  <a:lnTo>
                    <a:pt x="261" y="4330"/>
                  </a:lnTo>
                  <a:lnTo>
                    <a:pt x="131" y="6539"/>
                  </a:lnTo>
                  <a:lnTo>
                    <a:pt x="44" y="8747"/>
                  </a:lnTo>
                  <a:lnTo>
                    <a:pt x="1" y="10956"/>
                  </a:lnTo>
                  <a:lnTo>
                    <a:pt x="1" y="13121"/>
                  </a:lnTo>
                  <a:lnTo>
                    <a:pt x="1" y="15286"/>
                  </a:lnTo>
                  <a:lnTo>
                    <a:pt x="44" y="17408"/>
                  </a:lnTo>
                  <a:lnTo>
                    <a:pt x="261" y="21478"/>
                  </a:lnTo>
                  <a:lnTo>
                    <a:pt x="521" y="25375"/>
                  </a:lnTo>
                  <a:lnTo>
                    <a:pt x="824" y="28926"/>
                  </a:lnTo>
                  <a:lnTo>
                    <a:pt x="1127" y="32130"/>
                  </a:lnTo>
                  <a:lnTo>
                    <a:pt x="1300" y="33862"/>
                  </a:lnTo>
                  <a:lnTo>
                    <a:pt x="1603" y="35768"/>
                  </a:lnTo>
                  <a:lnTo>
                    <a:pt x="1950" y="37846"/>
                  </a:lnTo>
                  <a:lnTo>
                    <a:pt x="2339" y="40098"/>
                  </a:lnTo>
                  <a:lnTo>
                    <a:pt x="3249" y="44731"/>
                  </a:lnTo>
                  <a:lnTo>
                    <a:pt x="4201" y="49321"/>
                  </a:lnTo>
                  <a:lnTo>
                    <a:pt x="5154" y="53521"/>
                  </a:lnTo>
                  <a:lnTo>
                    <a:pt x="5933" y="56942"/>
                  </a:lnTo>
                  <a:lnTo>
                    <a:pt x="6713" y="60147"/>
                  </a:lnTo>
                  <a:lnTo>
                    <a:pt x="11346" y="59194"/>
                  </a:lnTo>
                  <a:lnTo>
                    <a:pt x="10653" y="53695"/>
                  </a:lnTo>
                  <a:lnTo>
                    <a:pt x="9701" y="46506"/>
                  </a:lnTo>
                  <a:lnTo>
                    <a:pt x="7579" y="29229"/>
                  </a:lnTo>
                  <a:lnTo>
                    <a:pt x="5457" y="12168"/>
                  </a:lnTo>
                  <a:lnTo>
                    <a:pt x="4591" y="5196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9480;p75">
              <a:extLst>
                <a:ext uri="{FF2B5EF4-FFF2-40B4-BE49-F238E27FC236}">
                  <a16:creationId xmlns="" xmlns:a16="http://schemas.microsoft.com/office/drawing/2014/main" id="{2DA62428-713E-4F28-BE88-BCCD9035BC65}"/>
                </a:ext>
              </a:extLst>
            </p:cNvPr>
            <p:cNvSpPr/>
            <p:nvPr/>
          </p:nvSpPr>
          <p:spPr>
            <a:xfrm>
              <a:off x="3507335" y="2537779"/>
              <a:ext cx="305887" cy="1620811"/>
            </a:xfrm>
            <a:custGeom>
              <a:avLst/>
              <a:gdLst/>
              <a:ahLst/>
              <a:cxnLst/>
              <a:rect l="l" t="t" r="r" b="b"/>
              <a:pathLst>
                <a:path w="11347" h="60147" fill="none" extrusionOk="0">
                  <a:moveTo>
                    <a:pt x="11346" y="59194"/>
                  </a:moveTo>
                  <a:lnTo>
                    <a:pt x="6713" y="60147"/>
                  </a:lnTo>
                  <a:lnTo>
                    <a:pt x="6713" y="60147"/>
                  </a:lnTo>
                  <a:lnTo>
                    <a:pt x="5933" y="56942"/>
                  </a:lnTo>
                  <a:lnTo>
                    <a:pt x="5154" y="53521"/>
                  </a:lnTo>
                  <a:lnTo>
                    <a:pt x="4201" y="49321"/>
                  </a:lnTo>
                  <a:lnTo>
                    <a:pt x="3249" y="44731"/>
                  </a:lnTo>
                  <a:lnTo>
                    <a:pt x="2339" y="40098"/>
                  </a:lnTo>
                  <a:lnTo>
                    <a:pt x="1950" y="37846"/>
                  </a:lnTo>
                  <a:lnTo>
                    <a:pt x="1603" y="35768"/>
                  </a:lnTo>
                  <a:lnTo>
                    <a:pt x="1300" y="33862"/>
                  </a:lnTo>
                  <a:lnTo>
                    <a:pt x="1127" y="32130"/>
                  </a:lnTo>
                  <a:lnTo>
                    <a:pt x="1127" y="32130"/>
                  </a:lnTo>
                  <a:lnTo>
                    <a:pt x="824" y="28926"/>
                  </a:lnTo>
                  <a:lnTo>
                    <a:pt x="521" y="25375"/>
                  </a:lnTo>
                  <a:lnTo>
                    <a:pt x="261" y="21478"/>
                  </a:lnTo>
                  <a:lnTo>
                    <a:pt x="44" y="17408"/>
                  </a:lnTo>
                  <a:lnTo>
                    <a:pt x="1" y="15286"/>
                  </a:lnTo>
                  <a:lnTo>
                    <a:pt x="1" y="13121"/>
                  </a:lnTo>
                  <a:lnTo>
                    <a:pt x="1" y="10956"/>
                  </a:lnTo>
                  <a:lnTo>
                    <a:pt x="44" y="8747"/>
                  </a:lnTo>
                  <a:lnTo>
                    <a:pt x="131" y="6539"/>
                  </a:lnTo>
                  <a:lnTo>
                    <a:pt x="261" y="4330"/>
                  </a:lnTo>
                  <a:lnTo>
                    <a:pt x="477" y="2165"/>
                  </a:lnTo>
                  <a:lnTo>
                    <a:pt x="737" y="0"/>
                  </a:lnTo>
                  <a:lnTo>
                    <a:pt x="3898" y="0"/>
                  </a:lnTo>
                  <a:lnTo>
                    <a:pt x="3898" y="0"/>
                  </a:lnTo>
                  <a:lnTo>
                    <a:pt x="4591" y="5196"/>
                  </a:lnTo>
                  <a:lnTo>
                    <a:pt x="5457" y="12168"/>
                  </a:lnTo>
                  <a:lnTo>
                    <a:pt x="7579" y="29229"/>
                  </a:lnTo>
                  <a:lnTo>
                    <a:pt x="9701" y="46506"/>
                  </a:lnTo>
                  <a:lnTo>
                    <a:pt x="10653" y="53695"/>
                  </a:lnTo>
                  <a:lnTo>
                    <a:pt x="11346" y="591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9481;p75">
              <a:extLst>
                <a:ext uri="{FF2B5EF4-FFF2-40B4-BE49-F238E27FC236}">
                  <a16:creationId xmlns="" xmlns:a16="http://schemas.microsoft.com/office/drawing/2014/main" id="{1ABD73BB-59E4-4601-BD93-F7D63D7FE639}"/>
                </a:ext>
              </a:extLst>
            </p:cNvPr>
            <p:cNvSpPr/>
            <p:nvPr/>
          </p:nvSpPr>
          <p:spPr>
            <a:xfrm>
              <a:off x="3492158" y="3873837"/>
              <a:ext cx="545188" cy="591632"/>
            </a:xfrm>
            <a:custGeom>
              <a:avLst/>
              <a:gdLst/>
              <a:ahLst/>
              <a:cxnLst/>
              <a:rect l="l" t="t" r="r" b="b"/>
              <a:pathLst>
                <a:path w="20224" h="21955" extrusionOk="0">
                  <a:moveTo>
                    <a:pt x="17625" y="1"/>
                  </a:moveTo>
                  <a:lnTo>
                    <a:pt x="5284" y="2123"/>
                  </a:lnTo>
                  <a:lnTo>
                    <a:pt x="7276" y="11952"/>
                  </a:lnTo>
                  <a:lnTo>
                    <a:pt x="7709" y="14117"/>
                  </a:lnTo>
                  <a:lnTo>
                    <a:pt x="5457" y="15633"/>
                  </a:lnTo>
                  <a:lnTo>
                    <a:pt x="2426" y="17755"/>
                  </a:lnTo>
                  <a:lnTo>
                    <a:pt x="1213" y="18664"/>
                  </a:lnTo>
                  <a:lnTo>
                    <a:pt x="824" y="18967"/>
                  </a:lnTo>
                  <a:lnTo>
                    <a:pt x="564" y="19184"/>
                  </a:lnTo>
                  <a:lnTo>
                    <a:pt x="391" y="19487"/>
                  </a:lnTo>
                  <a:lnTo>
                    <a:pt x="217" y="19876"/>
                  </a:lnTo>
                  <a:lnTo>
                    <a:pt x="88" y="20353"/>
                  </a:lnTo>
                  <a:lnTo>
                    <a:pt x="1" y="20786"/>
                  </a:lnTo>
                  <a:lnTo>
                    <a:pt x="1" y="21219"/>
                  </a:lnTo>
                  <a:lnTo>
                    <a:pt x="44" y="21565"/>
                  </a:lnTo>
                  <a:lnTo>
                    <a:pt x="131" y="21695"/>
                  </a:lnTo>
                  <a:lnTo>
                    <a:pt x="174" y="21825"/>
                  </a:lnTo>
                  <a:lnTo>
                    <a:pt x="304" y="21912"/>
                  </a:lnTo>
                  <a:lnTo>
                    <a:pt x="391" y="21955"/>
                  </a:lnTo>
                  <a:lnTo>
                    <a:pt x="737" y="21912"/>
                  </a:lnTo>
                  <a:lnTo>
                    <a:pt x="1430" y="21825"/>
                  </a:lnTo>
                  <a:lnTo>
                    <a:pt x="3682" y="21479"/>
                  </a:lnTo>
                  <a:lnTo>
                    <a:pt x="6799" y="20959"/>
                  </a:lnTo>
                  <a:lnTo>
                    <a:pt x="10307" y="20353"/>
                  </a:lnTo>
                  <a:lnTo>
                    <a:pt x="13814" y="19703"/>
                  </a:lnTo>
                  <a:lnTo>
                    <a:pt x="16889" y="19097"/>
                  </a:lnTo>
                  <a:lnTo>
                    <a:pt x="19140" y="18577"/>
                  </a:lnTo>
                  <a:lnTo>
                    <a:pt x="19833" y="18404"/>
                  </a:lnTo>
                  <a:lnTo>
                    <a:pt x="20050" y="18318"/>
                  </a:lnTo>
                  <a:lnTo>
                    <a:pt x="20136" y="18231"/>
                  </a:lnTo>
                  <a:lnTo>
                    <a:pt x="20180" y="18101"/>
                  </a:lnTo>
                  <a:lnTo>
                    <a:pt x="20223" y="17798"/>
                  </a:lnTo>
                  <a:lnTo>
                    <a:pt x="20180" y="16715"/>
                  </a:lnTo>
                  <a:lnTo>
                    <a:pt x="20007" y="15200"/>
                  </a:lnTo>
                  <a:lnTo>
                    <a:pt x="19790" y="13338"/>
                  </a:lnTo>
                  <a:lnTo>
                    <a:pt x="19617" y="12082"/>
                  </a:lnTo>
                  <a:lnTo>
                    <a:pt x="19270" y="9917"/>
                  </a:lnTo>
                  <a:lnTo>
                    <a:pt x="18707" y="6323"/>
                  </a:lnTo>
                  <a:lnTo>
                    <a:pt x="18188" y="3162"/>
                  </a:lnTo>
                  <a:lnTo>
                    <a:pt x="17625" y="1"/>
                  </a:lnTo>
                  <a:close/>
                </a:path>
              </a:pathLst>
            </a:custGeom>
            <a:solidFill>
              <a:srgbClr val="C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9482;p75">
              <a:extLst>
                <a:ext uri="{FF2B5EF4-FFF2-40B4-BE49-F238E27FC236}">
                  <a16:creationId xmlns="" xmlns:a16="http://schemas.microsoft.com/office/drawing/2014/main" id="{9FA9B78A-BF5A-4BD2-92BC-B19B394F4AF1}"/>
                </a:ext>
              </a:extLst>
            </p:cNvPr>
            <p:cNvSpPr/>
            <p:nvPr/>
          </p:nvSpPr>
          <p:spPr>
            <a:xfrm>
              <a:off x="3492158" y="3873837"/>
              <a:ext cx="545188" cy="591632"/>
            </a:xfrm>
            <a:custGeom>
              <a:avLst/>
              <a:gdLst/>
              <a:ahLst/>
              <a:cxnLst/>
              <a:rect l="l" t="t" r="r" b="b"/>
              <a:pathLst>
                <a:path w="20224" h="21955" fill="none" extrusionOk="0">
                  <a:moveTo>
                    <a:pt x="19270" y="9917"/>
                  </a:moveTo>
                  <a:lnTo>
                    <a:pt x="19270" y="9917"/>
                  </a:lnTo>
                  <a:lnTo>
                    <a:pt x="19617" y="12082"/>
                  </a:lnTo>
                  <a:lnTo>
                    <a:pt x="19617" y="12082"/>
                  </a:lnTo>
                  <a:lnTo>
                    <a:pt x="19790" y="13338"/>
                  </a:lnTo>
                  <a:lnTo>
                    <a:pt x="19790" y="13338"/>
                  </a:lnTo>
                  <a:lnTo>
                    <a:pt x="20007" y="15200"/>
                  </a:lnTo>
                  <a:lnTo>
                    <a:pt x="20180" y="16715"/>
                  </a:lnTo>
                  <a:lnTo>
                    <a:pt x="20223" y="17798"/>
                  </a:lnTo>
                  <a:lnTo>
                    <a:pt x="20180" y="18101"/>
                  </a:lnTo>
                  <a:lnTo>
                    <a:pt x="20136" y="18231"/>
                  </a:lnTo>
                  <a:lnTo>
                    <a:pt x="20136" y="18231"/>
                  </a:lnTo>
                  <a:lnTo>
                    <a:pt x="20050" y="18318"/>
                  </a:lnTo>
                  <a:lnTo>
                    <a:pt x="19833" y="18404"/>
                  </a:lnTo>
                  <a:lnTo>
                    <a:pt x="19140" y="18577"/>
                  </a:lnTo>
                  <a:lnTo>
                    <a:pt x="16889" y="19097"/>
                  </a:lnTo>
                  <a:lnTo>
                    <a:pt x="13814" y="19703"/>
                  </a:lnTo>
                  <a:lnTo>
                    <a:pt x="10307" y="20353"/>
                  </a:lnTo>
                  <a:lnTo>
                    <a:pt x="6799" y="20959"/>
                  </a:lnTo>
                  <a:lnTo>
                    <a:pt x="3682" y="21479"/>
                  </a:lnTo>
                  <a:lnTo>
                    <a:pt x="1430" y="21825"/>
                  </a:lnTo>
                  <a:lnTo>
                    <a:pt x="737" y="21912"/>
                  </a:lnTo>
                  <a:lnTo>
                    <a:pt x="391" y="21955"/>
                  </a:lnTo>
                  <a:lnTo>
                    <a:pt x="391" y="21955"/>
                  </a:lnTo>
                  <a:lnTo>
                    <a:pt x="304" y="21912"/>
                  </a:lnTo>
                  <a:lnTo>
                    <a:pt x="174" y="21825"/>
                  </a:lnTo>
                  <a:lnTo>
                    <a:pt x="131" y="21695"/>
                  </a:lnTo>
                  <a:lnTo>
                    <a:pt x="44" y="21565"/>
                  </a:lnTo>
                  <a:lnTo>
                    <a:pt x="1" y="21219"/>
                  </a:lnTo>
                  <a:lnTo>
                    <a:pt x="1" y="20786"/>
                  </a:lnTo>
                  <a:lnTo>
                    <a:pt x="88" y="20353"/>
                  </a:lnTo>
                  <a:lnTo>
                    <a:pt x="217" y="19876"/>
                  </a:lnTo>
                  <a:lnTo>
                    <a:pt x="391" y="19487"/>
                  </a:lnTo>
                  <a:lnTo>
                    <a:pt x="564" y="19184"/>
                  </a:lnTo>
                  <a:lnTo>
                    <a:pt x="564" y="19184"/>
                  </a:lnTo>
                  <a:lnTo>
                    <a:pt x="824" y="18967"/>
                  </a:lnTo>
                  <a:lnTo>
                    <a:pt x="1213" y="18664"/>
                  </a:lnTo>
                  <a:lnTo>
                    <a:pt x="2426" y="17755"/>
                  </a:lnTo>
                  <a:lnTo>
                    <a:pt x="5457" y="15633"/>
                  </a:lnTo>
                  <a:lnTo>
                    <a:pt x="5457" y="15633"/>
                  </a:lnTo>
                  <a:lnTo>
                    <a:pt x="7709" y="14117"/>
                  </a:lnTo>
                  <a:lnTo>
                    <a:pt x="7276" y="11952"/>
                  </a:lnTo>
                  <a:lnTo>
                    <a:pt x="5284" y="2123"/>
                  </a:lnTo>
                  <a:lnTo>
                    <a:pt x="17625" y="1"/>
                  </a:lnTo>
                  <a:lnTo>
                    <a:pt x="17625" y="1"/>
                  </a:lnTo>
                  <a:lnTo>
                    <a:pt x="18188" y="3162"/>
                  </a:lnTo>
                  <a:lnTo>
                    <a:pt x="18707" y="6323"/>
                  </a:lnTo>
                  <a:lnTo>
                    <a:pt x="19270" y="99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9483;p75">
              <a:extLst>
                <a:ext uri="{FF2B5EF4-FFF2-40B4-BE49-F238E27FC236}">
                  <a16:creationId xmlns="" xmlns:a16="http://schemas.microsoft.com/office/drawing/2014/main" id="{0E8E7792-310D-448C-9B43-DF5338850AFB}"/>
                </a:ext>
              </a:extLst>
            </p:cNvPr>
            <p:cNvSpPr/>
            <p:nvPr/>
          </p:nvSpPr>
          <p:spPr>
            <a:xfrm>
              <a:off x="3654415" y="4214588"/>
              <a:ext cx="101603" cy="29184"/>
            </a:xfrm>
            <a:custGeom>
              <a:avLst/>
              <a:gdLst/>
              <a:ahLst/>
              <a:cxnLst/>
              <a:rect l="l" t="t" r="r" b="b"/>
              <a:pathLst>
                <a:path w="3769" h="1083" extrusionOk="0">
                  <a:moveTo>
                    <a:pt x="2296" y="0"/>
                  </a:moveTo>
                  <a:lnTo>
                    <a:pt x="1820" y="130"/>
                  </a:lnTo>
                  <a:lnTo>
                    <a:pt x="1343" y="260"/>
                  </a:lnTo>
                  <a:lnTo>
                    <a:pt x="910" y="433"/>
                  </a:lnTo>
                  <a:lnTo>
                    <a:pt x="477" y="650"/>
                  </a:lnTo>
                  <a:lnTo>
                    <a:pt x="44" y="909"/>
                  </a:lnTo>
                  <a:lnTo>
                    <a:pt x="1" y="996"/>
                  </a:lnTo>
                  <a:lnTo>
                    <a:pt x="44" y="1083"/>
                  </a:lnTo>
                  <a:lnTo>
                    <a:pt x="131" y="1083"/>
                  </a:lnTo>
                  <a:lnTo>
                    <a:pt x="997" y="780"/>
                  </a:lnTo>
                  <a:lnTo>
                    <a:pt x="1906" y="563"/>
                  </a:lnTo>
                  <a:lnTo>
                    <a:pt x="2816" y="346"/>
                  </a:lnTo>
                  <a:lnTo>
                    <a:pt x="3725" y="217"/>
                  </a:lnTo>
                  <a:lnTo>
                    <a:pt x="3768" y="173"/>
                  </a:lnTo>
                  <a:lnTo>
                    <a:pt x="3768" y="130"/>
                  </a:lnTo>
                  <a:lnTo>
                    <a:pt x="3725" y="130"/>
                  </a:lnTo>
                  <a:lnTo>
                    <a:pt x="3292" y="43"/>
                  </a:lnTo>
                  <a:lnTo>
                    <a:pt x="281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9484;p75">
              <a:extLst>
                <a:ext uri="{FF2B5EF4-FFF2-40B4-BE49-F238E27FC236}">
                  <a16:creationId xmlns="" xmlns:a16="http://schemas.microsoft.com/office/drawing/2014/main" id="{0A71E91C-B391-46C5-91D4-5F94E2DE5C02}"/>
                </a:ext>
              </a:extLst>
            </p:cNvPr>
            <p:cNvSpPr/>
            <p:nvPr/>
          </p:nvSpPr>
          <p:spPr>
            <a:xfrm>
              <a:off x="3650938" y="4186562"/>
              <a:ext cx="100417" cy="29211"/>
            </a:xfrm>
            <a:custGeom>
              <a:avLst/>
              <a:gdLst/>
              <a:ahLst/>
              <a:cxnLst/>
              <a:rect l="l" t="t" r="r" b="b"/>
              <a:pathLst>
                <a:path w="3725" h="1084" extrusionOk="0">
                  <a:moveTo>
                    <a:pt x="2771" y="1"/>
                  </a:moveTo>
                  <a:lnTo>
                    <a:pt x="2295" y="44"/>
                  </a:lnTo>
                  <a:lnTo>
                    <a:pt x="1819" y="131"/>
                  </a:lnTo>
                  <a:lnTo>
                    <a:pt x="1342" y="261"/>
                  </a:lnTo>
                  <a:lnTo>
                    <a:pt x="866" y="477"/>
                  </a:lnTo>
                  <a:lnTo>
                    <a:pt x="433" y="694"/>
                  </a:lnTo>
                  <a:lnTo>
                    <a:pt x="43" y="953"/>
                  </a:lnTo>
                  <a:lnTo>
                    <a:pt x="0" y="997"/>
                  </a:lnTo>
                  <a:lnTo>
                    <a:pt x="0" y="1040"/>
                  </a:lnTo>
                  <a:lnTo>
                    <a:pt x="43" y="1083"/>
                  </a:lnTo>
                  <a:lnTo>
                    <a:pt x="130" y="1083"/>
                  </a:lnTo>
                  <a:lnTo>
                    <a:pt x="996" y="780"/>
                  </a:lnTo>
                  <a:lnTo>
                    <a:pt x="1905" y="564"/>
                  </a:lnTo>
                  <a:lnTo>
                    <a:pt x="2815" y="391"/>
                  </a:lnTo>
                  <a:lnTo>
                    <a:pt x="3724" y="217"/>
                  </a:lnTo>
                  <a:lnTo>
                    <a:pt x="3724" y="174"/>
                  </a:lnTo>
                  <a:lnTo>
                    <a:pt x="3724" y="131"/>
                  </a:lnTo>
                  <a:lnTo>
                    <a:pt x="3248" y="44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9485;p75">
              <a:extLst>
                <a:ext uri="{FF2B5EF4-FFF2-40B4-BE49-F238E27FC236}">
                  <a16:creationId xmlns="" xmlns:a16="http://schemas.microsoft.com/office/drawing/2014/main" id="{0CD44CE6-6D6D-40FC-848E-4C989D0A5E4F}"/>
                </a:ext>
              </a:extLst>
            </p:cNvPr>
            <p:cNvSpPr/>
            <p:nvPr/>
          </p:nvSpPr>
          <p:spPr>
            <a:xfrm>
              <a:off x="3646247" y="4159723"/>
              <a:ext cx="100417" cy="30370"/>
            </a:xfrm>
            <a:custGeom>
              <a:avLst/>
              <a:gdLst/>
              <a:ahLst/>
              <a:cxnLst/>
              <a:rect l="l" t="t" r="r" b="b"/>
              <a:pathLst>
                <a:path w="3725" h="1127" extrusionOk="0">
                  <a:moveTo>
                    <a:pt x="2772" y="1"/>
                  </a:moveTo>
                  <a:lnTo>
                    <a:pt x="2296" y="44"/>
                  </a:lnTo>
                  <a:lnTo>
                    <a:pt x="1776" y="131"/>
                  </a:lnTo>
                  <a:lnTo>
                    <a:pt x="1300" y="261"/>
                  </a:lnTo>
                  <a:lnTo>
                    <a:pt x="867" y="477"/>
                  </a:lnTo>
                  <a:lnTo>
                    <a:pt x="434" y="694"/>
                  </a:lnTo>
                  <a:lnTo>
                    <a:pt x="44" y="954"/>
                  </a:lnTo>
                  <a:lnTo>
                    <a:pt x="1" y="997"/>
                  </a:lnTo>
                  <a:lnTo>
                    <a:pt x="1" y="1083"/>
                  </a:lnTo>
                  <a:lnTo>
                    <a:pt x="44" y="1127"/>
                  </a:lnTo>
                  <a:lnTo>
                    <a:pt x="131" y="1083"/>
                  </a:lnTo>
                  <a:lnTo>
                    <a:pt x="997" y="824"/>
                  </a:lnTo>
                  <a:lnTo>
                    <a:pt x="1906" y="564"/>
                  </a:lnTo>
                  <a:lnTo>
                    <a:pt x="2815" y="391"/>
                  </a:lnTo>
                  <a:lnTo>
                    <a:pt x="3725" y="261"/>
                  </a:lnTo>
                  <a:lnTo>
                    <a:pt x="3725" y="217"/>
                  </a:lnTo>
                  <a:lnTo>
                    <a:pt x="3725" y="174"/>
                  </a:lnTo>
                  <a:lnTo>
                    <a:pt x="3249" y="44"/>
                  </a:lnTo>
                  <a:lnTo>
                    <a:pt x="2772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9486;p75">
              <a:extLst>
                <a:ext uri="{FF2B5EF4-FFF2-40B4-BE49-F238E27FC236}">
                  <a16:creationId xmlns="" xmlns:a16="http://schemas.microsoft.com/office/drawing/2014/main" id="{19625167-CD89-4B87-AA6C-1577BBE3C77A}"/>
                </a:ext>
              </a:extLst>
            </p:cNvPr>
            <p:cNvSpPr/>
            <p:nvPr/>
          </p:nvSpPr>
          <p:spPr>
            <a:xfrm>
              <a:off x="3641583" y="4132883"/>
              <a:ext cx="100417" cy="29211"/>
            </a:xfrm>
            <a:custGeom>
              <a:avLst/>
              <a:gdLst/>
              <a:ahLst/>
              <a:cxnLst/>
              <a:rect l="l" t="t" r="r" b="b"/>
              <a:pathLst>
                <a:path w="3725" h="1084" extrusionOk="0">
                  <a:moveTo>
                    <a:pt x="2252" y="1"/>
                  </a:moveTo>
                  <a:lnTo>
                    <a:pt x="1776" y="131"/>
                  </a:lnTo>
                  <a:lnTo>
                    <a:pt x="1300" y="261"/>
                  </a:lnTo>
                  <a:lnTo>
                    <a:pt x="867" y="434"/>
                  </a:lnTo>
                  <a:lnTo>
                    <a:pt x="434" y="650"/>
                  </a:lnTo>
                  <a:lnTo>
                    <a:pt x="1" y="910"/>
                  </a:lnTo>
                  <a:lnTo>
                    <a:pt x="1" y="997"/>
                  </a:lnTo>
                  <a:lnTo>
                    <a:pt x="1" y="1040"/>
                  </a:lnTo>
                  <a:lnTo>
                    <a:pt x="44" y="1083"/>
                  </a:lnTo>
                  <a:lnTo>
                    <a:pt x="87" y="1083"/>
                  </a:lnTo>
                  <a:lnTo>
                    <a:pt x="997" y="780"/>
                  </a:lnTo>
                  <a:lnTo>
                    <a:pt x="1863" y="564"/>
                  </a:lnTo>
                  <a:lnTo>
                    <a:pt x="2772" y="347"/>
                  </a:lnTo>
                  <a:lnTo>
                    <a:pt x="3681" y="217"/>
                  </a:lnTo>
                  <a:lnTo>
                    <a:pt x="3725" y="174"/>
                  </a:lnTo>
                  <a:lnTo>
                    <a:pt x="3725" y="131"/>
                  </a:lnTo>
                  <a:lnTo>
                    <a:pt x="3681" y="131"/>
                  </a:lnTo>
                  <a:lnTo>
                    <a:pt x="3248" y="44"/>
                  </a:lnTo>
                  <a:lnTo>
                    <a:pt x="2772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9487;p75">
              <a:extLst>
                <a:ext uri="{FF2B5EF4-FFF2-40B4-BE49-F238E27FC236}">
                  <a16:creationId xmlns="" xmlns:a16="http://schemas.microsoft.com/office/drawing/2014/main" id="{7586F8A3-9F24-4F5F-B3E1-E809ED6975B7}"/>
                </a:ext>
              </a:extLst>
            </p:cNvPr>
            <p:cNvSpPr/>
            <p:nvPr/>
          </p:nvSpPr>
          <p:spPr>
            <a:xfrm>
              <a:off x="3635761" y="4106043"/>
              <a:ext cx="101576" cy="29211"/>
            </a:xfrm>
            <a:custGeom>
              <a:avLst/>
              <a:gdLst/>
              <a:ahLst/>
              <a:cxnLst/>
              <a:rect l="l" t="t" r="r" b="b"/>
              <a:pathLst>
                <a:path w="3768" h="1084" extrusionOk="0">
                  <a:moveTo>
                    <a:pt x="2338" y="1"/>
                  </a:moveTo>
                  <a:lnTo>
                    <a:pt x="1819" y="88"/>
                  </a:lnTo>
                  <a:lnTo>
                    <a:pt x="1342" y="261"/>
                  </a:lnTo>
                  <a:lnTo>
                    <a:pt x="909" y="434"/>
                  </a:lnTo>
                  <a:lnTo>
                    <a:pt x="476" y="651"/>
                  </a:lnTo>
                  <a:lnTo>
                    <a:pt x="87" y="910"/>
                  </a:lnTo>
                  <a:lnTo>
                    <a:pt x="0" y="954"/>
                  </a:lnTo>
                  <a:lnTo>
                    <a:pt x="43" y="1040"/>
                  </a:lnTo>
                  <a:lnTo>
                    <a:pt x="87" y="1084"/>
                  </a:lnTo>
                  <a:lnTo>
                    <a:pt x="130" y="1040"/>
                  </a:lnTo>
                  <a:lnTo>
                    <a:pt x="1039" y="780"/>
                  </a:lnTo>
                  <a:lnTo>
                    <a:pt x="1905" y="521"/>
                  </a:lnTo>
                  <a:lnTo>
                    <a:pt x="2815" y="347"/>
                  </a:lnTo>
                  <a:lnTo>
                    <a:pt x="3724" y="218"/>
                  </a:lnTo>
                  <a:lnTo>
                    <a:pt x="3767" y="174"/>
                  </a:lnTo>
                  <a:lnTo>
                    <a:pt x="3767" y="131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9488;p75">
              <a:extLst>
                <a:ext uri="{FF2B5EF4-FFF2-40B4-BE49-F238E27FC236}">
                  <a16:creationId xmlns="" xmlns:a16="http://schemas.microsoft.com/office/drawing/2014/main" id="{D1506D1E-7D93-43C4-8336-697D1B49AD2D}"/>
                </a:ext>
              </a:extLst>
            </p:cNvPr>
            <p:cNvSpPr/>
            <p:nvPr/>
          </p:nvSpPr>
          <p:spPr>
            <a:xfrm>
              <a:off x="3481672" y="3945032"/>
              <a:ext cx="560339" cy="525126"/>
            </a:xfrm>
            <a:custGeom>
              <a:avLst/>
              <a:gdLst/>
              <a:ahLst/>
              <a:cxnLst/>
              <a:rect l="l" t="t" r="r" b="b"/>
              <a:pathLst>
                <a:path w="20786" h="19487" extrusionOk="0">
                  <a:moveTo>
                    <a:pt x="18880" y="0"/>
                  </a:moveTo>
                  <a:lnTo>
                    <a:pt x="12298" y="1169"/>
                  </a:lnTo>
                  <a:lnTo>
                    <a:pt x="7708" y="1949"/>
                  </a:lnTo>
                  <a:lnTo>
                    <a:pt x="5456" y="2339"/>
                  </a:lnTo>
                  <a:lnTo>
                    <a:pt x="5716" y="3724"/>
                  </a:lnTo>
                  <a:lnTo>
                    <a:pt x="6019" y="5067"/>
                  </a:lnTo>
                  <a:lnTo>
                    <a:pt x="7318" y="11302"/>
                  </a:lnTo>
                  <a:lnTo>
                    <a:pt x="6539" y="11822"/>
                  </a:lnTo>
                  <a:lnTo>
                    <a:pt x="5153" y="12774"/>
                  </a:lnTo>
                  <a:lnTo>
                    <a:pt x="3464" y="13944"/>
                  </a:lnTo>
                  <a:lnTo>
                    <a:pt x="1992" y="15069"/>
                  </a:lnTo>
                  <a:lnTo>
                    <a:pt x="1429" y="15546"/>
                  </a:lnTo>
                  <a:lnTo>
                    <a:pt x="1040" y="15892"/>
                  </a:lnTo>
                  <a:lnTo>
                    <a:pt x="866" y="16195"/>
                  </a:lnTo>
                  <a:lnTo>
                    <a:pt x="650" y="16455"/>
                  </a:lnTo>
                  <a:lnTo>
                    <a:pt x="390" y="17061"/>
                  </a:lnTo>
                  <a:lnTo>
                    <a:pt x="173" y="17624"/>
                  </a:lnTo>
                  <a:lnTo>
                    <a:pt x="44" y="18144"/>
                  </a:lnTo>
                  <a:lnTo>
                    <a:pt x="0" y="18663"/>
                  </a:lnTo>
                  <a:lnTo>
                    <a:pt x="44" y="19053"/>
                  </a:lnTo>
                  <a:lnTo>
                    <a:pt x="130" y="19356"/>
                  </a:lnTo>
                  <a:lnTo>
                    <a:pt x="173" y="19443"/>
                  </a:lnTo>
                  <a:lnTo>
                    <a:pt x="217" y="19486"/>
                  </a:lnTo>
                  <a:lnTo>
                    <a:pt x="650" y="19486"/>
                  </a:lnTo>
                  <a:lnTo>
                    <a:pt x="1689" y="19356"/>
                  </a:lnTo>
                  <a:lnTo>
                    <a:pt x="5067" y="18880"/>
                  </a:lnTo>
                  <a:lnTo>
                    <a:pt x="9960" y="18057"/>
                  </a:lnTo>
                  <a:lnTo>
                    <a:pt x="12515" y="17624"/>
                  </a:lnTo>
                  <a:lnTo>
                    <a:pt x="14939" y="17191"/>
                  </a:lnTo>
                  <a:lnTo>
                    <a:pt x="17105" y="16715"/>
                  </a:lnTo>
                  <a:lnTo>
                    <a:pt x="18923" y="16325"/>
                  </a:lnTo>
                  <a:lnTo>
                    <a:pt x="19616" y="16152"/>
                  </a:lnTo>
                  <a:lnTo>
                    <a:pt x="20136" y="15979"/>
                  </a:lnTo>
                  <a:lnTo>
                    <a:pt x="20525" y="15806"/>
                  </a:lnTo>
                  <a:lnTo>
                    <a:pt x="20699" y="15676"/>
                  </a:lnTo>
                  <a:lnTo>
                    <a:pt x="20785" y="15502"/>
                  </a:lnTo>
                  <a:lnTo>
                    <a:pt x="20785" y="15113"/>
                  </a:lnTo>
                  <a:lnTo>
                    <a:pt x="20785" y="14636"/>
                  </a:lnTo>
                  <a:lnTo>
                    <a:pt x="20785" y="14030"/>
                  </a:lnTo>
                  <a:lnTo>
                    <a:pt x="20655" y="12471"/>
                  </a:lnTo>
                  <a:lnTo>
                    <a:pt x="20439" y="10609"/>
                  </a:lnTo>
                  <a:lnTo>
                    <a:pt x="19919" y="6539"/>
                  </a:lnTo>
                  <a:lnTo>
                    <a:pt x="19356" y="2815"/>
                  </a:lnTo>
                  <a:lnTo>
                    <a:pt x="19140" y="1429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9489;p75">
              <a:extLst>
                <a:ext uri="{FF2B5EF4-FFF2-40B4-BE49-F238E27FC236}">
                  <a16:creationId xmlns="" xmlns:a16="http://schemas.microsoft.com/office/drawing/2014/main" id="{EE766610-2333-4A6E-BB18-BEFC2D7FFCB9}"/>
                </a:ext>
              </a:extLst>
            </p:cNvPr>
            <p:cNvSpPr/>
            <p:nvPr/>
          </p:nvSpPr>
          <p:spPr>
            <a:xfrm>
              <a:off x="3481672" y="3945032"/>
              <a:ext cx="560339" cy="525126"/>
            </a:xfrm>
            <a:custGeom>
              <a:avLst/>
              <a:gdLst/>
              <a:ahLst/>
              <a:cxnLst/>
              <a:rect l="l" t="t" r="r" b="b"/>
              <a:pathLst>
                <a:path w="20786" h="19487" fill="none" extrusionOk="0">
                  <a:moveTo>
                    <a:pt x="20699" y="15676"/>
                  </a:moveTo>
                  <a:lnTo>
                    <a:pt x="20699" y="15676"/>
                  </a:lnTo>
                  <a:lnTo>
                    <a:pt x="20525" y="15806"/>
                  </a:lnTo>
                  <a:lnTo>
                    <a:pt x="20136" y="15979"/>
                  </a:lnTo>
                  <a:lnTo>
                    <a:pt x="19616" y="16152"/>
                  </a:lnTo>
                  <a:lnTo>
                    <a:pt x="18923" y="16325"/>
                  </a:lnTo>
                  <a:lnTo>
                    <a:pt x="17105" y="16715"/>
                  </a:lnTo>
                  <a:lnTo>
                    <a:pt x="14939" y="17191"/>
                  </a:lnTo>
                  <a:lnTo>
                    <a:pt x="12515" y="17624"/>
                  </a:lnTo>
                  <a:lnTo>
                    <a:pt x="9960" y="18057"/>
                  </a:lnTo>
                  <a:lnTo>
                    <a:pt x="5067" y="18880"/>
                  </a:lnTo>
                  <a:lnTo>
                    <a:pt x="5067" y="18880"/>
                  </a:lnTo>
                  <a:lnTo>
                    <a:pt x="1689" y="19356"/>
                  </a:lnTo>
                  <a:lnTo>
                    <a:pt x="650" y="19486"/>
                  </a:lnTo>
                  <a:lnTo>
                    <a:pt x="217" y="19486"/>
                  </a:lnTo>
                  <a:lnTo>
                    <a:pt x="217" y="19486"/>
                  </a:lnTo>
                  <a:lnTo>
                    <a:pt x="173" y="19443"/>
                  </a:lnTo>
                  <a:lnTo>
                    <a:pt x="130" y="19356"/>
                  </a:lnTo>
                  <a:lnTo>
                    <a:pt x="44" y="19053"/>
                  </a:lnTo>
                  <a:lnTo>
                    <a:pt x="0" y="18663"/>
                  </a:lnTo>
                  <a:lnTo>
                    <a:pt x="44" y="18144"/>
                  </a:lnTo>
                  <a:lnTo>
                    <a:pt x="173" y="17624"/>
                  </a:lnTo>
                  <a:lnTo>
                    <a:pt x="390" y="17061"/>
                  </a:lnTo>
                  <a:lnTo>
                    <a:pt x="650" y="16455"/>
                  </a:lnTo>
                  <a:lnTo>
                    <a:pt x="866" y="16195"/>
                  </a:lnTo>
                  <a:lnTo>
                    <a:pt x="1040" y="15892"/>
                  </a:lnTo>
                  <a:lnTo>
                    <a:pt x="1040" y="15892"/>
                  </a:lnTo>
                  <a:lnTo>
                    <a:pt x="1429" y="15546"/>
                  </a:lnTo>
                  <a:lnTo>
                    <a:pt x="1992" y="15069"/>
                  </a:lnTo>
                  <a:lnTo>
                    <a:pt x="3464" y="13944"/>
                  </a:lnTo>
                  <a:lnTo>
                    <a:pt x="5153" y="12774"/>
                  </a:lnTo>
                  <a:lnTo>
                    <a:pt x="6539" y="11822"/>
                  </a:lnTo>
                  <a:lnTo>
                    <a:pt x="7318" y="11302"/>
                  </a:lnTo>
                  <a:lnTo>
                    <a:pt x="6019" y="5067"/>
                  </a:lnTo>
                  <a:lnTo>
                    <a:pt x="5716" y="3724"/>
                  </a:lnTo>
                  <a:lnTo>
                    <a:pt x="5456" y="2339"/>
                  </a:lnTo>
                  <a:lnTo>
                    <a:pt x="5456" y="2339"/>
                  </a:lnTo>
                  <a:lnTo>
                    <a:pt x="7708" y="1949"/>
                  </a:lnTo>
                  <a:lnTo>
                    <a:pt x="12298" y="1169"/>
                  </a:lnTo>
                  <a:lnTo>
                    <a:pt x="18880" y="0"/>
                  </a:lnTo>
                  <a:lnTo>
                    <a:pt x="18880" y="0"/>
                  </a:lnTo>
                  <a:lnTo>
                    <a:pt x="19140" y="1429"/>
                  </a:lnTo>
                  <a:lnTo>
                    <a:pt x="19140" y="1429"/>
                  </a:lnTo>
                  <a:lnTo>
                    <a:pt x="19356" y="2815"/>
                  </a:lnTo>
                  <a:lnTo>
                    <a:pt x="19356" y="2815"/>
                  </a:lnTo>
                  <a:lnTo>
                    <a:pt x="19919" y="6539"/>
                  </a:lnTo>
                  <a:lnTo>
                    <a:pt x="20439" y="10609"/>
                  </a:lnTo>
                  <a:lnTo>
                    <a:pt x="20655" y="12471"/>
                  </a:lnTo>
                  <a:lnTo>
                    <a:pt x="20785" y="14030"/>
                  </a:lnTo>
                  <a:lnTo>
                    <a:pt x="20785" y="14636"/>
                  </a:lnTo>
                  <a:lnTo>
                    <a:pt x="20785" y="15113"/>
                  </a:lnTo>
                  <a:lnTo>
                    <a:pt x="20785" y="15502"/>
                  </a:lnTo>
                  <a:lnTo>
                    <a:pt x="20699" y="15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9490;p75">
              <a:extLst>
                <a:ext uri="{FF2B5EF4-FFF2-40B4-BE49-F238E27FC236}">
                  <a16:creationId xmlns="" xmlns:a16="http://schemas.microsoft.com/office/drawing/2014/main" id="{6F63C7F3-8E3F-4460-85DE-837AE411166B}"/>
                </a:ext>
              </a:extLst>
            </p:cNvPr>
            <p:cNvSpPr/>
            <p:nvPr/>
          </p:nvSpPr>
          <p:spPr>
            <a:xfrm>
              <a:off x="3479326" y="4366275"/>
              <a:ext cx="572011" cy="129537"/>
            </a:xfrm>
            <a:custGeom>
              <a:avLst/>
              <a:gdLst/>
              <a:ahLst/>
              <a:cxnLst/>
              <a:rect l="l" t="t" r="r" b="b"/>
              <a:pathLst>
                <a:path w="21219" h="4807" extrusionOk="0">
                  <a:moveTo>
                    <a:pt x="21045" y="0"/>
                  </a:moveTo>
                  <a:lnTo>
                    <a:pt x="1" y="3638"/>
                  </a:lnTo>
                  <a:lnTo>
                    <a:pt x="174" y="4807"/>
                  </a:lnTo>
                  <a:lnTo>
                    <a:pt x="21219" y="1169"/>
                  </a:lnTo>
                  <a:lnTo>
                    <a:pt x="21045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9491;p75">
              <a:extLst>
                <a:ext uri="{FF2B5EF4-FFF2-40B4-BE49-F238E27FC236}">
                  <a16:creationId xmlns="" xmlns:a16="http://schemas.microsoft.com/office/drawing/2014/main" id="{20770111-9CED-47FE-9939-EC2E7CED1C5F}"/>
                </a:ext>
              </a:extLst>
            </p:cNvPr>
            <p:cNvSpPr/>
            <p:nvPr/>
          </p:nvSpPr>
          <p:spPr>
            <a:xfrm>
              <a:off x="3997611" y="398354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9492;p75">
              <a:extLst>
                <a:ext uri="{FF2B5EF4-FFF2-40B4-BE49-F238E27FC236}">
                  <a16:creationId xmlns="" xmlns:a16="http://schemas.microsoft.com/office/drawing/2014/main" id="{C39A9D29-8563-4834-A08C-5D3E957820D5}"/>
                </a:ext>
              </a:extLst>
            </p:cNvPr>
            <p:cNvSpPr/>
            <p:nvPr/>
          </p:nvSpPr>
          <p:spPr>
            <a:xfrm>
              <a:off x="3997611" y="3983540"/>
              <a:ext cx="27" cy="2344"/>
            </a:xfrm>
            <a:custGeom>
              <a:avLst/>
              <a:gdLst/>
              <a:ahLst/>
              <a:cxnLst/>
              <a:rect l="l" t="t" r="r" b="b"/>
              <a:pathLst>
                <a:path w="1" h="8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9493;p75">
              <a:extLst>
                <a:ext uri="{FF2B5EF4-FFF2-40B4-BE49-F238E27FC236}">
                  <a16:creationId xmlns="" xmlns:a16="http://schemas.microsoft.com/office/drawing/2014/main" id="{82B97885-5FF1-41D3-B368-4C322BA66645}"/>
                </a:ext>
              </a:extLst>
            </p:cNvPr>
            <p:cNvSpPr/>
            <p:nvPr/>
          </p:nvSpPr>
          <p:spPr>
            <a:xfrm>
              <a:off x="3636920" y="3983540"/>
              <a:ext cx="365382" cy="98035"/>
            </a:xfrm>
            <a:custGeom>
              <a:avLst/>
              <a:gdLst/>
              <a:ahLst/>
              <a:cxnLst/>
              <a:rect l="l" t="t" r="r" b="b"/>
              <a:pathLst>
                <a:path w="13554" h="3638" extrusionOk="0">
                  <a:moveTo>
                    <a:pt x="13381" y="0"/>
                  </a:moveTo>
                  <a:lnTo>
                    <a:pt x="0" y="2295"/>
                  </a:lnTo>
                  <a:lnTo>
                    <a:pt x="260" y="3638"/>
                  </a:lnTo>
                  <a:lnTo>
                    <a:pt x="13554" y="1343"/>
                  </a:lnTo>
                  <a:lnTo>
                    <a:pt x="13381" y="87"/>
                  </a:lnTo>
                  <a:lnTo>
                    <a:pt x="13381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9494;p75">
              <a:extLst>
                <a:ext uri="{FF2B5EF4-FFF2-40B4-BE49-F238E27FC236}">
                  <a16:creationId xmlns="" xmlns:a16="http://schemas.microsoft.com/office/drawing/2014/main" id="{3F2D6F84-227E-468E-A739-974E6EE77C3C}"/>
                </a:ext>
              </a:extLst>
            </p:cNvPr>
            <p:cNvSpPr/>
            <p:nvPr/>
          </p:nvSpPr>
          <p:spPr>
            <a:xfrm>
              <a:off x="3636920" y="3983540"/>
              <a:ext cx="365382" cy="98035"/>
            </a:xfrm>
            <a:custGeom>
              <a:avLst/>
              <a:gdLst/>
              <a:ahLst/>
              <a:cxnLst/>
              <a:rect l="l" t="t" r="r" b="b"/>
              <a:pathLst>
                <a:path w="13554" h="3638" fill="none" extrusionOk="0">
                  <a:moveTo>
                    <a:pt x="13381" y="0"/>
                  </a:moveTo>
                  <a:lnTo>
                    <a:pt x="0" y="2295"/>
                  </a:lnTo>
                  <a:lnTo>
                    <a:pt x="260" y="3638"/>
                  </a:lnTo>
                  <a:lnTo>
                    <a:pt x="13554" y="1343"/>
                  </a:lnTo>
                  <a:lnTo>
                    <a:pt x="13554" y="1343"/>
                  </a:lnTo>
                  <a:lnTo>
                    <a:pt x="13381" y="87"/>
                  </a:lnTo>
                  <a:lnTo>
                    <a:pt x="13381" y="87"/>
                  </a:lnTo>
                  <a:lnTo>
                    <a:pt x="13381" y="0"/>
                  </a:lnTo>
                  <a:lnTo>
                    <a:pt x="13381" y="0"/>
                  </a:lnTo>
                  <a:lnTo>
                    <a:pt x="133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9495;p75">
              <a:extLst>
                <a:ext uri="{FF2B5EF4-FFF2-40B4-BE49-F238E27FC236}">
                  <a16:creationId xmlns="" xmlns:a16="http://schemas.microsoft.com/office/drawing/2014/main" id="{52F2F2C0-0109-43AE-995C-3F348B08D466}"/>
                </a:ext>
              </a:extLst>
            </p:cNvPr>
            <p:cNvSpPr/>
            <p:nvPr/>
          </p:nvSpPr>
          <p:spPr>
            <a:xfrm>
              <a:off x="3481672" y="4262419"/>
              <a:ext cx="176275" cy="207738"/>
            </a:xfrm>
            <a:custGeom>
              <a:avLst/>
              <a:gdLst/>
              <a:ahLst/>
              <a:cxnLst/>
              <a:rect l="l" t="t" r="r" b="b"/>
              <a:pathLst>
                <a:path w="6539" h="7709" extrusionOk="0">
                  <a:moveTo>
                    <a:pt x="6539" y="0"/>
                  </a:moveTo>
                  <a:lnTo>
                    <a:pt x="5153" y="996"/>
                  </a:lnTo>
                  <a:lnTo>
                    <a:pt x="3464" y="2166"/>
                  </a:lnTo>
                  <a:lnTo>
                    <a:pt x="1992" y="3291"/>
                  </a:lnTo>
                  <a:lnTo>
                    <a:pt x="1429" y="3768"/>
                  </a:lnTo>
                  <a:lnTo>
                    <a:pt x="1040" y="4114"/>
                  </a:lnTo>
                  <a:lnTo>
                    <a:pt x="866" y="4374"/>
                  </a:lnTo>
                  <a:lnTo>
                    <a:pt x="650" y="4677"/>
                  </a:lnTo>
                  <a:lnTo>
                    <a:pt x="390" y="5240"/>
                  </a:lnTo>
                  <a:lnTo>
                    <a:pt x="173" y="5803"/>
                  </a:lnTo>
                  <a:lnTo>
                    <a:pt x="44" y="6366"/>
                  </a:lnTo>
                  <a:lnTo>
                    <a:pt x="0" y="6842"/>
                  </a:lnTo>
                  <a:lnTo>
                    <a:pt x="44" y="7232"/>
                  </a:lnTo>
                  <a:lnTo>
                    <a:pt x="130" y="7535"/>
                  </a:lnTo>
                  <a:lnTo>
                    <a:pt x="173" y="7622"/>
                  </a:lnTo>
                  <a:lnTo>
                    <a:pt x="217" y="7708"/>
                  </a:lnTo>
                  <a:lnTo>
                    <a:pt x="650" y="7665"/>
                  </a:lnTo>
                  <a:lnTo>
                    <a:pt x="1689" y="7578"/>
                  </a:lnTo>
                  <a:lnTo>
                    <a:pt x="5067" y="7059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9496;p75">
              <a:extLst>
                <a:ext uri="{FF2B5EF4-FFF2-40B4-BE49-F238E27FC236}">
                  <a16:creationId xmlns="" xmlns:a16="http://schemas.microsoft.com/office/drawing/2014/main" id="{F08E3AC5-79A8-4BF3-B1D8-709202E1A0B5}"/>
                </a:ext>
              </a:extLst>
            </p:cNvPr>
            <p:cNvSpPr/>
            <p:nvPr/>
          </p:nvSpPr>
          <p:spPr>
            <a:xfrm>
              <a:off x="3250538" y="2537779"/>
              <a:ext cx="500816" cy="1675649"/>
            </a:xfrm>
            <a:custGeom>
              <a:avLst/>
              <a:gdLst/>
              <a:ahLst/>
              <a:cxnLst/>
              <a:rect l="l" t="t" r="r" b="b"/>
              <a:pathLst>
                <a:path w="18578" h="62182" extrusionOk="0">
                  <a:moveTo>
                    <a:pt x="5024" y="0"/>
                  </a:moveTo>
                  <a:lnTo>
                    <a:pt x="4807" y="650"/>
                  </a:lnTo>
                  <a:lnTo>
                    <a:pt x="4547" y="1559"/>
                  </a:lnTo>
                  <a:lnTo>
                    <a:pt x="4331" y="2598"/>
                  </a:lnTo>
                  <a:lnTo>
                    <a:pt x="4114" y="3767"/>
                  </a:lnTo>
                  <a:lnTo>
                    <a:pt x="3638" y="6625"/>
                  </a:lnTo>
                  <a:lnTo>
                    <a:pt x="3162" y="9960"/>
                  </a:lnTo>
                  <a:lnTo>
                    <a:pt x="2728" y="13684"/>
                  </a:lnTo>
                  <a:lnTo>
                    <a:pt x="2295" y="17754"/>
                  </a:lnTo>
                  <a:lnTo>
                    <a:pt x="1906" y="21998"/>
                  </a:lnTo>
                  <a:lnTo>
                    <a:pt x="1559" y="26371"/>
                  </a:lnTo>
                  <a:lnTo>
                    <a:pt x="1213" y="30745"/>
                  </a:lnTo>
                  <a:lnTo>
                    <a:pt x="910" y="35031"/>
                  </a:lnTo>
                  <a:lnTo>
                    <a:pt x="607" y="39145"/>
                  </a:lnTo>
                  <a:lnTo>
                    <a:pt x="390" y="42956"/>
                  </a:lnTo>
                  <a:lnTo>
                    <a:pt x="217" y="46420"/>
                  </a:lnTo>
                  <a:lnTo>
                    <a:pt x="87" y="49408"/>
                  </a:lnTo>
                  <a:lnTo>
                    <a:pt x="0" y="51833"/>
                  </a:lnTo>
                  <a:lnTo>
                    <a:pt x="0" y="53565"/>
                  </a:lnTo>
                  <a:lnTo>
                    <a:pt x="44" y="56293"/>
                  </a:lnTo>
                  <a:lnTo>
                    <a:pt x="87" y="58588"/>
                  </a:lnTo>
                  <a:lnTo>
                    <a:pt x="87" y="60406"/>
                  </a:lnTo>
                  <a:lnTo>
                    <a:pt x="87" y="60839"/>
                  </a:lnTo>
                  <a:lnTo>
                    <a:pt x="87" y="61402"/>
                  </a:lnTo>
                  <a:lnTo>
                    <a:pt x="87" y="61835"/>
                  </a:lnTo>
                  <a:lnTo>
                    <a:pt x="87" y="62182"/>
                  </a:lnTo>
                  <a:lnTo>
                    <a:pt x="12342" y="62182"/>
                  </a:lnTo>
                  <a:lnTo>
                    <a:pt x="12342" y="56293"/>
                  </a:lnTo>
                  <a:lnTo>
                    <a:pt x="12342" y="53565"/>
                  </a:lnTo>
                  <a:lnTo>
                    <a:pt x="12385" y="48715"/>
                  </a:lnTo>
                  <a:lnTo>
                    <a:pt x="12428" y="41613"/>
                  </a:lnTo>
                  <a:lnTo>
                    <a:pt x="12558" y="34902"/>
                  </a:lnTo>
                  <a:lnTo>
                    <a:pt x="12601" y="32563"/>
                  </a:lnTo>
                  <a:lnTo>
                    <a:pt x="12645" y="31308"/>
                  </a:lnTo>
                  <a:lnTo>
                    <a:pt x="12948" y="28796"/>
                  </a:lnTo>
                  <a:lnTo>
                    <a:pt x="13251" y="25938"/>
                  </a:lnTo>
                  <a:lnTo>
                    <a:pt x="13987" y="20006"/>
                  </a:lnTo>
                  <a:lnTo>
                    <a:pt x="14896" y="13251"/>
                  </a:lnTo>
                  <a:lnTo>
                    <a:pt x="15373" y="12688"/>
                  </a:lnTo>
                  <a:lnTo>
                    <a:pt x="15806" y="12125"/>
                  </a:lnTo>
                  <a:lnTo>
                    <a:pt x="16239" y="11562"/>
                  </a:lnTo>
                  <a:lnTo>
                    <a:pt x="16585" y="10999"/>
                  </a:lnTo>
                  <a:lnTo>
                    <a:pt x="16932" y="10393"/>
                  </a:lnTo>
                  <a:lnTo>
                    <a:pt x="17191" y="9830"/>
                  </a:lnTo>
                  <a:lnTo>
                    <a:pt x="17451" y="9267"/>
                  </a:lnTo>
                  <a:lnTo>
                    <a:pt x="17668" y="8704"/>
                  </a:lnTo>
                  <a:lnTo>
                    <a:pt x="18057" y="7578"/>
                  </a:lnTo>
                  <a:lnTo>
                    <a:pt x="18317" y="6452"/>
                  </a:lnTo>
                  <a:lnTo>
                    <a:pt x="18490" y="5413"/>
                  </a:lnTo>
                  <a:lnTo>
                    <a:pt x="18577" y="4417"/>
                  </a:lnTo>
                  <a:lnTo>
                    <a:pt x="18577" y="3464"/>
                  </a:lnTo>
                  <a:lnTo>
                    <a:pt x="18577" y="2642"/>
                  </a:lnTo>
                  <a:lnTo>
                    <a:pt x="18490" y="1862"/>
                  </a:lnTo>
                  <a:lnTo>
                    <a:pt x="18404" y="1213"/>
                  </a:lnTo>
                  <a:lnTo>
                    <a:pt x="18274" y="303"/>
                  </a:lnTo>
                  <a:lnTo>
                    <a:pt x="1818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9497;p75">
              <a:extLst>
                <a:ext uri="{FF2B5EF4-FFF2-40B4-BE49-F238E27FC236}">
                  <a16:creationId xmlns="" xmlns:a16="http://schemas.microsoft.com/office/drawing/2014/main" id="{DA83A144-D4B7-4D6C-A8E7-3F4B8FE33C4F}"/>
                </a:ext>
              </a:extLst>
            </p:cNvPr>
            <p:cNvSpPr/>
            <p:nvPr/>
          </p:nvSpPr>
          <p:spPr>
            <a:xfrm>
              <a:off x="3250538" y="2537779"/>
              <a:ext cx="500816" cy="1675649"/>
            </a:xfrm>
            <a:custGeom>
              <a:avLst/>
              <a:gdLst/>
              <a:ahLst/>
              <a:cxnLst/>
              <a:rect l="l" t="t" r="r" b="b"/>
              <a:pathLst>
                <a:path w="18578" h="62182" fill="none" extrusionOk="0">
                  <a:moveTo>
                    <a:pt x="14896" y="13251"/>
                  </a:moveTo>
                  <a:lnTo>
                    <a:pt x="14896" y="13251"/>
                  </a:lnTo>
                  <a:lnTo>
                    <a:pt x="13987" y="20006"/>
                  </a:lnTo>
                  <a:lnTo>
                    <a:pt x="13251" y="25938"/>
                  </a:lnTo>
                  <a:lnTo>
                    <a:pt x="12948" y="28796"/>
                  </a:lnTo>
                  <a:lnTo>
                    <a:pt x="12645" y="31308"/>
                  </a:lnTo>
                  <a:lnTo>
                    <a:pt x="12645" y="31308"/>
                  </a:lnTo>
                  <a:lnTo>
                    <a:pt x="12601" y="32563"/>
                  </a:lnTo>
                  <a:lnTo>
                    <a:pt x="12558" y="34902"/>
                  </a:lnTo>
                  <a:lnTo>
                    <a:pt x="12428" y="41613"/>
                  </a:lnTo>
                  <a:lnTo>
                    <a:pt x="12385" y="48715"/>
                  </a:lnTo>
                  <a:lnTo>
                    <a:pt x="12342" y="53565"/>
                  </a:lnTo>
                  <a:lnTo>
                    <a:pt x="12342" y="56293"/>
                  </a:lnTo>
                  <a:lnTo>
                    <a:pt x="12342" y="56293"/>
                  </a:lnTo>
                  <a:lnTo>
                    <a:pt x="12342" y="62182"/>
                  </a:lnTo>
                  <a:lnTo>
                    <a:pt x="87" y="62182"/>
                  </a:lnTo>
                  <a:lnTo>
                    <a:pt x="87" y="62182"/>
                  </a:lnTo>
                  <a:lnTo>
                    <a:pt x="87" y="61835"/>
                  </a:lnTo>
                  <a:lnTo>
                    <a:pt x="87" y="61835"/>
                  </a:lnTo>
                  <a:lnTo>
                    <a:pt x="87" y="61402"/>
                  </a:lnTo>
                  <a:lnTo>
                    <a:pt x="87" y="61402"/>
                  </a:lnTo>
                  <a:lnTo>
                    <a:pt x="87" y="60839"/>
                  </a:lnTo>
                  <a:lnTo>
                    <a:pt x="87" y="60839"/>
                  </a:lnTo>
                  <a:lnTo>
                    <a:pt x="87" y="60406"/>
                  </a:lnTo>
                  <a:lnTo>
                    <a:pt x="87" y="60406"/>
                  </a:lnTo>
                  <a:lnTo>
                    <a:pt x="87" y="58588"/>
                  </a:lnTo>
                  <a:lnTo>
                    <a:pt x="44" y="56293"/>
                  </a:lnTo>
                  <a:lnTo>
                    <a:pt x="44" y="56293"/>
                  </a:lnTo>
                  <a:lnTo>
                    <a:pt x="0" y="53565"/>
                  </a:lnTo>
                  <a:lnTo>
                    <a:pt x="0" y="53565"/>
                  </a:lnTo>
                  <a:lnTo>
                    <a:pt x="0" y="51833"/>
                  </a:lnTo>
                  <a:lnTo>
                    <a:pt x="87" y="49408"/>
                  </a:lnTo>
                  <a:lnTo>
                    <a:pt x="217" y="46420"/>
                  </a:lnTo>
                  <a:lnTo>
                    <a:pt x="390" y="42956"/>
                  </a:lnTo>
                  <a:lnTo>
                    <a:pt x="607" y="39145"/>
                  </a:lnTo>
                  <a:lnTo>
                    <a:pt x="910" y="35031"/>
                  </a:lnTo>
                  <a:lnTo>
                    <a:pt x="1213" y="30745"/>
                  </a:lnTo>
                  <a:lnTo>
                    <a:pt x="1559" y="26371"/>
                  </a:lnTo>
                  <a:lnTo>
                    <a:pt x="1906" y="21998"/>
                  </a:lnTo>
                  <a:lnTo>
                    <a:pt x="2295" y="17754"/>
                  </a:lnTo>
                  <a:lnTo>
                    <a:pt x="2728" y="13684"/>
                  </a:lnTo>
                  <a:lnTo>
                    <a:pt x="3162" y="9960"/>
                  </a:lnTo>
                  <a:lnTo>
                    <a:pt x="3638" y="6625"/>
                  </a:lnTo>
                  <a:lnTo>
                    <a:pt x="4114" y="3767"/>
                  </a:lnTo>
                  <a:lnTo>
                    <a:pt x="4331" y="2598"/>
                  </a:lnTo>
                  <a:lnTo>
                    <a:pt x="4547" y="1559"/>
                  </a:lnTo>
                  <a:lnTo>
                    <a:pt x="4807" y="650"/>
                  </a:lnTo>
                  <a:lnTo>
                    <a:pt x="5024" y="0"/>
                  </a:lnTo>
                  <a:lnTo>
                    <a:pt x="18187" y="0"/>
                  </a:lnTo>
                  <a:lnTo>
                    <a:pt x="18187" y="0"/>
                  </a:lnTo>
                  <a:lnTo>
                    <a:pt x="18274" y="303"/>
                  </a:lnTo>
                  <a:lnTo>
                    <a:pt x="18404" y="1213"/>
                  </a:lnTo>
                  <a:lnTo>
                    <a:pt x="18490" y="1862"/>
                  </a:lnTo>
                  <a:lnTo>
                    <a:pt x="18577" y="2642"/>
                  </a:lnTo>
                  <a:lnTo>
                    <a:pt x="18577" y="3464"/>
                  </a:lnTo>
                  <a:lnTo>
                    <a:pt x="18577" y="4417"/>
                  </a:lnTo>
                  <a:lnTo>
                    <a:pt x="18490" y="5413"/>
                  </a:lnTo>
                  <a:lnTo>
                    <a:pt x="18317" y="6452"/>
                  </a:lnTo>
                  <a:lnTo>
                    <a:pt x="18057" y="7578"/>
                  </a:lnTo>
                  <a:lnTo>
                    <a:pt x="17668" y="8704"/>
                  </a:lnTo>
                  <a:lnTo>
                    <a:pt x="17451" y="9267"/>
                  </a:lnTo>
                  <a:lnTo>
                    <a:pt x="17191" y="9830"/>
                  </a:lnTo>
                  <a:lnTo>
                    <a:pt x="16932" y="10393"/>
                  </a:lnTo>
                  <a:lnTo>
                    <a:pt x="16585" y="10999"/>
                  </a:lnTo>
                  <a:lnTo>
                    <a:pt x="16239" y="11562"/>
                  </a:lnTo>
                  <a:lnTo>
                    <a:pt x="15806" y="12125"/>
                  </a:lnTo>
                  <a:lnTo>
                    <a:pt x="15373" y="12688"/>
                  </a:lnTo>
                  <a:lnTo>
                    <a:pt x="14896" y="132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9498;p75">
              <a:extLst>
                <a:ext uri="{FF2B5EF4-FFF2-40B4-BE49-F238E27FC236}">
                  <a16:creationId xmlns="" xmlns:a16="http://schemas.microsoft.com/office/drawing/2014/main" id="{4BF29612-13C6-4834-99CF-7E95561501B8}"/>
                </a:ext>
              </a:extLst>
            </p:cNvPr>
            <p:cNvSpPr/>
            <p:nvPr/>
          </p:nvSpPr>
          <p:spPr>
            <a:xfrm>
              <a:off x="3607725" y="2820162"/>
              <a:ext cx="158780" cy="87525"/>
            </a:xfrm>
            <a:custGeom>
              <a:avLst/>
              <a:gdLst/>
              <a:ahLst/>
              <a:cxnLst/>
              <a:rect l="l" t="t" r="r" b="b"/>
              <a:pathLst>
                <a:path w="5890" h="3248" extrusionOk="0">
                  <a:moveTo>
                    <a:pt x="5890" y="0"/>
                  </a:moveTo>
                  <a:lnTo>
                    <a:pt x="2945" y="1646"/>
                  </a:lnTo>
                  <a:lnTo>
                    <a:pt x="2209" y="2035"/>
                  </a:lnTo>
                  <a:lnTo>
                    <a:pt x="1473" y="2425"/>
                  </a:lnTo>
                  <a:lnTo>
                    <a:pt x="737" y="2772"/>
                  </a:lnTo>
                  <a:lnTo>
                    <a:pt x="1" y="3205"/>
                  </a:lnTo>
                  <a:lnTo>
                    <a:pt x="1" y="3248"/>
                  </a:lnTo>
                  <a:lnTo>
                    <a:pt x="824" y="2988"/>
                  </a:lnTo>
                  <a:lnTo>
                    <a:pt x="1646" y="2685"/>
                  </a:lnTo>
                  <a:lnTo>
                    <a:pt x="2382" y="2339"/>
                  </a:lnTo>
                  <a:lnTo>
                    <a:pt x="3119" y="1992"/>
                  </a:lnTo>
                  <a:lnTo>
                    <a:pt x="3855" y="1559"/>
                  </a:lnTo>
                  <a:lnTo>
                    <a:pt x="4591" y="1083"/>
                  </a:lnTo>
                  <a:lnTo>
                    <a:pt x="5240" y="607"/>
                  </a:lnTo>
                  <a:lnTo>
                    <a:pt x="5890" y="44"/>
                  </a:lnTo>
                  <a:lnTo>
                    <a:pt x="5890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9499;p75">
              <a:extLst>
                <a:ext uri="{FF2B5EF4-FFF2-40B4-BE49-F238E27FC236}">
                  <a16:creationId xmlns="" xmlns:a16="http://schemas.microsoft.com/office/drawing/2014/main" id="{59B834F0-D40B-4B89-B365-F24F37DC3A04}"/>
                </a:ext>
              </a:extLst>
            </p:cNvPr>
            <p:cNvSpPr/>
            <p:nvPr/>
          </p:nvSpPr>
          <p:spPr>
            <a:xfrm>
              <a:off x="3314751" y="2543600"/>
              <a:ext cx="134248" cy="1639486"/>
            </a:xfrm>
            <a:custGeom>
              <a:avLst/>
              <a:gdLst/>
              <a:ahLst/>
              <a:cxnLst/>
              <a:rect l="l" t="t" r="r" b="b"/>
              <a:pathLst>
                <a:path w="4980" h="60840" extrusionOk="0">
                  <a:moveTo>
                    <a:pt x="4937" y="1"/>
                  </a:moveTo>
                  <a:lnTo>
                    <a:pt x="4893" y="44"/>
                  </a:lnTo>
                  <a:lnTo>
                    <a:pt x="4200" y="2945"/>
                  </a:lnTo>
                  <a:lnTo>
                    <a:pt x="3637" y="5846"/>
                  </a:lnTo>
                  <a:lnTo>
                    <a:pt x="3118" y="8748"/>
                  </a:lnTo>
                  <a:lnTo>
                    <a:pt x="2728" y="11649"/>
                  </a:lnTo>
                  <a:lnTo>
                    <a:pt x="2382" y="14593"/>
                  </a:lnTo>
                  <a:lnTo>
                    <a:pt x="2079" y="17581"/>
                  </a:lnTo>
                  <a:lnTo>
                    <a:pt x="1559" y="23514"/>
                  </a:lnTo>
                  <a:lnTo>
                    <a:pt x="1039" y="29446"/>
                  </a:lnTo>
                  <a:lnTo>
                    <a:pt x="606" y="35422"/>
                  </a:lnTo>
                  <a:lnTo>
                    <a:pt x="390" y="38410"/>
                  </a:lnTo>
                  <a:lnTo>
                    <a:pt x="260" y="41397"/>
                  </a:lnTo>
                  <a:lnTo>
                    <a:pt x="130" y="44428"/>
                  </a:lnTo>
                  <a:lnTo>
                    <a:pt x="43" y="47416"/>
                  </a:lnTo>
                  <a:lnTo>
                    <a:pt x="0" y="50751"/>
                  </a:lnTo>
                  <a:lnTo>
                    <a:pt x="43" y="54128"/>
                  </a:lnTo>
                  <a:lnTo>
                    <a:pt x="130" y="57462"/>
                  </a:lnTo>
                  <a:lnTo>
                    <a:pt x="303" y="60797"/>
                  </a:lnTo>
                  <a:lnTo>
                    <a:pt x="346" y="60840"/>
                  </a:lnTo>
                  <a:lnTo>
                    <a:pt x="346" y="60797"/>
                  </a:lnTo>
                  <a:lnTo>
                    <a:pt x="303" y="57852"/>
                  </a:lnTo>
                  <a:lnTo>
                    <a:pt x="260" y="54864"/>
                  </a:lnTo>
                  <a:lnTo>
                    <a:pt x="260" y="51876"/>
                  </a:lnTo>
                  <a:lnTo>
                    <a:pt x="346" y="48889"/>
                  </a:lnTo>
                  <a:lnTo>
                    <a:pt x="433" y="45944"/>
                  </a:lnTo>
                  <a:lnTo>
                    <a:pt x="563" y="42956"/>
                  </a:lnTo>
                  <a:lnTo>
                    <a:pt x="693" y="39968"/>
                  </a:lnTo>
                  <a:lnTo>
                    <a:pt x="866" y="37024"/>
                  </a:lnTo>
                  <a:lnTo>
                    <a:pt x="1299" y="31048"/>
                  </a:lnTo>
                  <a:lnTo>
                    <a:pt x="1775" y="25073"/>
                  </a:lnTo>
                  <a:lnTo>
                    <a:pt x="2295" y="19140"/>
                  </a:lnTo>
                  <a:lnTo>
                    <a:pt x="2901" y="13251"/>
                  </a:lnTo>
                  <a:lnTo>
                    <a:pt x="3248" y="9917"/>
                  </a:lnTo>
                  <a:lnTo>
                    <a:pt x="3724" y="6626"/>
                  </a:lnTo>
                  <a:lnTo>
                    <a:pt x="4330" y="3378"/>
                  </a:lnTo>
                  <a:lnTo>
                    <a:pt x="4980" y="87"/>
                  </a:lnTo>
                  <a:lnTo>
                    <a:pt x="4980" y="44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9500;p75">
              <a:extLst>
                <a:ext uri="{FF2B5EF4-FFF2-40B4-BE49-F238E27FC236}">
                  <a16:creationId xmlns="" xmlns:a16="http://schemas.microsoft.com/office/drawing/2014/main" id="{733140F0-46C0-4D68-BFA9-242D105F6F2D}"/>
                </a:ext>
              </a:extLst>
            </p:cNvPr>
            <p:cNvSpPr/>
            <p:nvPr/>
          </p:nvSpPr>
          <p:spPr>
            <a:xfrm>
              <a:off x="3314751" y="2543600"/>
              <a:ext cx="134248" cy="1639486"/>
            </a:xfrm>
            <a:custGeom>
              <a:avLst/>
              <a:gdLst/>
              <a:ahLst/>
              <a:cxnLst/>
              <a:rect l="l" t="t" r="r" b="b"/>
              <a:pathLst>
                <a:path w="4980" h="60840" fill="none" extrusionOk="0">
                  <a:moveTo>
                    <a:pt x="4893" y="44"/>
                  </a:moveTo>
                  <a:lnTo>
                    <a:pt x="4893" y="44"/>
                  </a:lnTo>
                  <a:lnTo>
                    <a:pt x="4200" y="2945"/>
                  </a:lnTo>
                  <a:lnTo>
                    <a:pt x="3637" y="5846"/>
                  </a:lnTo>
                  <a:lnTo>
                    <a:pt x="3118" y="8748"/>
                  </a:lnTo>
                  <a:lnTo>
                    <a:pt x="2728" y="11649"/>
                  </a:lnTo>
                  <a:lnTo>
                    <a:pt x="2728" y="11649"/>
                  </a:lnTo>
                  <a:lnTo>
                    <a:pt x="2382" y="14593"/>
                  </a:lnTo>
                  <a:lnTo>
                    <a:pt x="2079" y="17581"/>
                  </a:lnTo>
                  <a:lnTo>
                    <a:pt x="1559" y="23514"/>
                  </a:lnTo>
                  <a:lnTo>
                    <a:pt x="1559" y="23514"/>
                  </a:lnTo>
                  <a:lnTo>
                    <a:pt x="1039" y="29446"/>
                  </a:lnTo>
                  <a:lnTo>
                    <a:pt x="606" y="35422"/>
                  </a:lnTo>
                  <a:lnTo>
                    <a:pt x="390" y="38410"/>
                  </a:lnTo>
                  <a:lnTo>
                    <a:pt x="260" y="41397"/>
                  </a:lnTo>
                  <a:lnTo>
                    <a:pt x="130" y="44428"/>
                  </a:lnTo>
                  <a:lnTo>
                    <a:pt x="43" y="47416"/>
                  </a:lnTo>
                  <a:lnTo>
                    <a:pt x="43" y="47416"/>
                  </a:lnTo>
                  <a:lnTo>
                    <a:pt x="0" y="50751"/>
                  </a:lnTo>
                  <a:lnTo>
                    <a:pt x="43" y="54128"/>
                  </a:lnTo>
                  <a:lnTo>
                    <a:pt x="130" y="57462"/>
                  </a:lnTo>
                  <a:lnTo>
                    <a:pt x="303" y="60797"/>
                  </a:lnTo>
                  <a:lnTo>
                    <a:pt x="303" y="60797"/>
                  </a:lnTo>
                  <a:lnTo>
                    <a:pt x="346" y="60840"/>
                  </a:lnTo>
                  <a:lnTo>
                    <a:pt x="346" y="60797"/>
                  </a:lnTo>
                  <a:lnTo>
                    <a:pt x="346" y="60797"/>
                  </a:lnTo>
                  <a:lnTo>
                    <a:pt x="303" y="57852"/>
                  </a:lnTo>
                  <a:lnTo>
                    <a:pt x="260" y="54864"/>
                  </a:lnTo>
                  <a:lnTo>
                    <a:pt x="260" y="51876"/>
                  </a:lnTo>
                  <a:lnTo>
                    <a:pt x="346" y="48889"/>
                  </a:lnTo>
                  <a:lnTo>
                    <a:pt x="433" y="45944"/>
                  </a:lnTo>
                  <a:lnTo>
                    <a:pt x="563" y="42956"/>
                  </a:lnTo>
                  <a:lnTo>
                    <a:pt x="693" y="39968"/>
                  </a:lnTo>
                  <a:lnTo>
                    <a:pt x="866" y="37024"/>
                  </a:lnTo>
                  <a:lnTo>
                    <a:pt x="866" y="37024"/>
                  </a:lnTo>
                  <a:lnTo>
                    <a:pt x="1299" y="31048"/>
                  </a:lnTo>
                  <a:lnTo>
                    <a:pt x="1775" y="25073"/>
                  </a:lnTo>
                  <a:lnTo>
                    <a:pt x="1775" y="25073"/>
                  </a:lnTo>
                  <a:lnTo>
                    <a:pt x="2295" y="19140"/>
                  </a:lnTo>
                  <a:lnTo>
                    <a:pt x="2901" y="13251"/>
                  </a:lnTo>
                  <a:lnTo>
                    <a:pt x="2901" y="13251"/>
                  </a:lnTo>
                  <a:lnTo>
                    <a:pt x="3248" y="9917"/>
                  </a:lnTo>
                  <a:lnTo>
                    <a:pt x="3724" y="6626"/>
                  </a:lnTo>
                  <a:lnTo>
                    <a:pt x="4330" y="3378"/>
                  </a:lnTo>
                  <a:lnTo>
                    <a:pt x="4980" y="87"/>
                  </a:lnTo>
                  <a:lnTo>
                    <a:pt x="4980" y="87"/>
                  </a:lnTo>
                  <a:lnTo>
                    <a:pt x="4980" y="44"/>
                  </a:lnTo>
                  <a:lnTo>
                    <a:pt x="4937" y="1"/>
                  </a:lnTo>
                  <a:lnTo>
                    <a:pt x="4937" y="1"/>
                  </a:lnTo>
                  <a:lnTo>
                    <a:pt x="4893" y="44"/>
                  </a:lnTo>
                  <a:lnTo>
                    <a:pt x="4893" y="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9501;p75">
              <a:extLst>
                <a:ext uri="{FF2B5EF4-FFF2-40B4-BE49-F238E27FC236}">
                  <a16:creationId xmlns="" xmlns:a16="http://schemas.microsoft.com/office/drawing/2014/main" id="{7C332955-D835-42E4-8C44-660DF0E4C29B}"/>
                </a:ext>
              </a:extLst>
            </p:cNvPr>
            <p:cNvSpPr/>
            <p:nvPr/>
          </p:nvSpPr>
          <p:spPr>
            <a:xfrm>
              <a:off x="3019404" y="3982354"/>
              <a:ext cx="565002" cy="506478"/>
            </a:xfrm>
            <a:custGeom>
              <a:avLst/>
              <a:gdLst/>
              <a:ahLst/>
              <a:cxnLst/>
              <a:rect l="l" t="t" r="r" b="b"/>
              <a:pathLst>
                <a:path w="20959" h="18795" extrusionOk="0">
                  <a:moveTo>
                    <a:pt x="8445" y="1"/>
                  </a:moveTo>
                  <a:lnTo>
                    <a:pt x="8748" y="9960"/>
                  </a:lnTo>
                  <a:lnTo>
                    <a:pt x="8791" y="12169"/>
                  </a:lnTo>
                  <a:lnTo>
                    <a:pt x="6323" y="13295"/>
                  </a:lnTo>
                  <a:lnTo>
                    <a:pt x="2989" y="14854"/>
                  </a:lnTo>
                  <a:lnTo>
                    <a:pt x="1646" y="15546"/>
                  </a:lnTo>
                  <a:lnTo>
                    <a:pt x="1213" y="15806"/>
                  </a:lnTo>
                  <a:lnTo>
                    <a:pt x="910" y="15979"/>
                  </a:lnTo>
                  <a:lnTo>
                    <a:pt x="650" y="16239"/>
                  </a:lnTo>
                  <a:lnTo>
                    <a:pt x="434" y="16629"/>
                  </a:lnTo>
                  <a:lnTo>
                    <a:pt x="217" y="17019"/>
                  </a:lnTo>
                  <a:lnTo>
                    <a:pt x="87" y="17452"/>
                  </a:lnTo>
                  <a:lnTo>
                    <a:pt x="1" y="17885"/>
                  </a:lnTo>
                  <a:lnTo>
                    <a:pt x="1" y="18231"/>
                  </a:lnTo>
                  <a:lnTo>
                    <a:pt x="44" y="18404"/>
                  </a:lnTo>
                  <a:lnTo>
                    <a:pt x="87" y="18491"/>
                  </a:lnTo>
                  <a:lnTo>
                    <a:pt x="174" y="18621"/>
                  </a:lnTo>
                  <a:lnTo>
                    <a:pt x="260" y="18664"/>
                  </a:lnTo>
                  <a:lnTo>
                    <a:pt x="607" y="18707"/>
                  </a:lnTo>
                  <a:lnTo>
                    <a:pt x="1300" y="18707"/>
                  </a:lnTo>
                  <a:lnTo>
                    <a:pt x="3595" y="18751"/>
                  </a:lnTo>
                  <a:lnTo>
                    <a:pt x="6712" y="18794"/>
                  </a:lnTo>
                  <a:lnTo>
                    <a:pt x="10307" y="18751"/>
                  </a:lnTo>
                  <a:lnTo>
                    <a:pt x="13857" y="18707"/>
                  </a:lnTo>
                  <a:lnTo>
                    <a:pt x="16975" y="18621"/>
                  </a:lnTo>
                  <a:lnTo>
                    <a:pt x="19313" y="18534"/>
                  </a:lnTo>
                  <a:lnTo>
                    <a:pt x="20006" y="18448"/>
                  </a:lnTo>
                  <a:lnTo>
                    <a:pt x="20353" y="18361"/>
                  </a:lnTo>
                  <a:lnTo>
                    <a:pt x="20439" y="18231"/>
                  </a:lnTo>
                  <a:lnTo>
                    <a:pt x="20483" y="17928"/>
                  </a:lnTo>
                  <a:lnTo>
                    <a:pt x="20612" y="16889"/>
                  </a:lnTo>
                  <a:lnTo>
                    <a:pt x="20742" y="15330"/>
                  </a:lnTo>
                  <a:lnTo>
                    <a:pt x="20786" y="13468"/>
                  </a:lnTo>
                  <a:lnTo>
                    <a:pt x="20829" y="12169"/>
                  </a:lnTo>
                  <a:lnTo>
                    <a:pt x="20872" y="11086"/>
                  </a:lnTo>
                  <a:lnTo>
                    <a:pt x="20872" y="9960"/>
                  </a:lnTo>
                  <a:lnTo>
                    <a:pt x="20916" y="6366"/>
                  </a:lnTo>
                  <a:lnTo>
                    <a:pt x="20959" y="3162"/>
                  </a:lnTo>
                  <a:lnTo>
                    <a:pt x="20959" y="1"/>
                  </a:lnTo>
                  <a:close/>
                </a:path>
              </a:pathLst>
            </a:custGeom>
            <a:solidFill>
              <a:srgbClr val="C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9502;p75">
              <a:extLst>
                <a:ext uri="{FF2B5EF4-FFF2-40B4-BE49-F238E27FC236}">
                  <a16:creationId xmlns="" xmlns:a16="http://schemas.microsoft.com/office/drawing/2014/main" id="{1251C167-2DCD-4012-B07C-82C9130C37B0}"/>
                </a:ext>
              </a:extLst>
            </p:cNvPr>
            <p:cNvSpPr/>
            <p:nvPr/>
          </p:nvSpPr>
          <p:spPr>
            <a:xfrm>
              <a:off x="3019404" y="3982354"/>
              <a:ext cx="565002" cy="506478"/>
            </a:xfrm>
            <a:custGeom>
              <a:avLst/>
              <a:gdLst/>
              <a:ahLst/>
              <a:cxnLst/>
              <a:rect l="l" t="t" r="r" b="b"/>
              <a:pathLst>
                <a:path w="20959" h="18795" fill="none" extrusionOk="0">
                  <a:moveTo>
                    <a:pt x="20872" y="9960"/>
                  </a:moveTo>
                  <a:lnTo>
                    <a:pt x="20872" y="9960"/>
                  </a:lnTo>
                  <a:lnTo>
                    <a:pt x="20872" y="11086"/>
                  </a:lnTo>
                  <a:lnTo>
                    <a:pt x="20829" y="12169"/>
                  </a:lnTo>
                  <a:lnTo>
                    <a:pt x="20829" y="12169"/>
                  </a:lnTo>
                  <a:lnTo>
                    <a:pt x="20786" y="13468"/>
                  </a:lnTo>
                  <a:lnTo>
                    <a:pt x="20786" y="13468"/>
                  </a:lnTo>
                  <a:lnTo>
                    <a:pt x="20742" y="15330"/>
                  </a:lnTo>
                  <a:lnTo>
                    <a:pt x="20612" y="16889"/>
                  </a:lnTo>
                  <a:lnTo>
                    <a:pt x="20483" y="17928"/>
                  </a:lnTo>
                  <a:lnTo>
                    <a:pt x="20439" y="18231"/>
                  </a:lnTo>
                  <a:lnTo>
                    <a:pt x="20353" y="18361"/>
                  </a:lnTo>
                  <a:lnTo>
                    <a:pt x="20353" y="18361"/>
                  </a:lnTo>
                  <a:lnTo>
                    <a:pt x="20006" y="18448"/>
                  </a:lnTo>
                  <a:lnTo>
                    <a:pt x="19313" y="18534"/>
                  </a:lnTo>
                  <a:lnTo>
                    <a:pt x="16975" y="18621"/>
                  </a:lnTo>
                  <a:lnTo>
                    <a:pt x="13857" y="18707"/>
                  </a:lnTo>
                  <a:lnTo>
                    <a:pt x="10307" y="18751"/>
                  </a:lnTo>
                  <a:lnTo>
                    <a:pt x="6712" y="18794"/>
                  </a:lnTo>
                  <a:lnTo>
                    <a:pt x="3595" y="18751"/>
                  </a:lnTo>
                  <a:lnTo>
                    <a:pt x="1300" y="18707"/>
                  </a:lnTo>
                  <a:lnTo>
                    <a:pt x="607" y="18707"/>
                  </a:lnTo>
                  <a:lnTo>
                    <a:pt x="260" y="18664"/>
                  </a:lnTo>
                  <a:lnTo>
                    <a:pt x="260" y="18664"/>
                  </a:lnTo>
                  <a:lnTo>
                    <a:pt x="174" y="18621"/>
                  </a:lnTo>
                  <a:lnTo>
                    <a:pt x="87" y="18491"/>
                  </a:lnTo>
                  <a:lnTo>
                    <a:pt x="44" y="18404"/>
                  </a:lnTo>
                  <a:lnTo>
                    <a:pt x="1" y="18231"/>
                  </a:lnTo>
                  <a:lnTo>
                    <a:pt x="1" y="17885"/>
                  </a:lnTo>
                  <a:lnTo>
                    <a:pt x="87" y="17452"/>
                  </a:lnTo>
                  <a:lnTo>
                    <a:pt x="217" y="17019"/>
                  </a:lnTo>
                  <a:lnTo>
                    <a:pt x="434" y="16629"/>
                  </a:lnTo>
                  <a:lnTo>
                    <a:pt x="650" y="16239"/>
                  </a:lnTo>
                  <a:lnTo>
                    <a:pt x="910" y="15979"/>
                  </a:lnTo>
                  <a:lnTo>
                    <a:pt x="910" y="15979"/>
                  </a:lnTo>
                  <a:lnTo>
                    <a:pt x="1213" y="15806"/>
                  </a:lnTo>
                  <a:lnTo>
                    <a:pt x="1646" y="15546"/>
                  </a:lnTo>
                  <a:lnTo>
                    <a:pt x="2989" y="14854"/>
                  </a:lnTo>
                  <a:lnTo>
                    <a:pt x="6323" y="13295"/>
                  </a:lnTo>
                  <a:lnTo>
                    <a:pt x="6323" y="13295"/>
                  </a:lnTo>
                  <a:lnTo>
                    <a:pt x="8791" y="12169"/>
                  </a:lnTo>
                  <a:lnTo>
                    <a:pt x="8748" y="9960"/>
                  </a:lnTo>
                  <a:lnTo>
                    <a:pt x="8445" y="1"/>
                  </a:lnTo>
                  <a:lnTo>
                    <a:pt x="20959" y="1"/>
                  </a:lnTo>
                  <a:lnTo>
                    <a:pt x="20959" y="1"/>
                  </a:lnTo>
                  <a:lnTo>
                    <a:pt x="20959" y="3162"/>
                  </a:lnTo>
                  <a:lnTo>
                    <a:pt x="20916" y="6366"/>
                  </a:lnTo>
                  <a:lnTo>
                    <a:pt x="20872" y="99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9503;p75">
              <a:extLst>
                <a:ext uri="{FF2B5EF4-FFF2-40B4-BE49-F238E27FC236}">
                  <a16:creationId xmlns="" xmlns:a16="http://schemas.microsoft.com/office/drawing/2014/main" id="{B07805DA-2295-4979-A8E8-D4DD295A74EC}"/>
                </a:ext>
              </a:extLst>
            </p:cNvPr>
            <p:cNvSpPr/>
            <p:nvPr/>
          </p:nvSpPr>
          <p:spPr>
            <a:xfrm>
              <a:off x="3214361" y="4274088"/>
              <a:ext cx="102735" cy="17516"/>
            </a:xfrm>
            <a:custGeom>
              <a:avLst/>
              <a:gdLst/>
              <a:ahLst/>
              <a:cxnLst/>
              <a:rect l="l" t="t" r="r" b="b"/>
              <a:pathLst>
                <a:path w="3811" h="650" extrusionOk="0">
                  <a:moveTo>
                    <a:pt x="1905" y="0"/>
                  </a:moveTo>
                  <a:lnTo>
                    <a:pt x="1429" y="44"/>
                  </a:lnTo>
                  <a:lnTo>
                    <a:pt x="953" y="174"/>
                  </a:lnTo>
                  <a:lnTo>
                    <a:pt x="476" y="304"/>
                  </a:lnTo>
                  <a:lnTo>
                    <a:pt x="43" y="520"/>
                  </a:lnTo>
                  <a:lnTo>
                    <a:pt x="0" y="563"/>
                  </a:lnTo>
                  <a:lnTo>
                    <a:pt x="0" y="607"/>
                  </a:lnTo>
                  <a:lnTo>
                    <a:pt x="0" y="650"/>
                  </a:lnTo>
                  <a:lnTo>
                    <a:pt x="87" y="650"/>
                  </a:lnTo>
                  <a:lnTo>
                    <a:pt x="996" y="520"/>
                  </a:lnTo>
                  <a:lnTo>
                    <a:pt x="1905" y="433"/>
                  </a:lnTo>
                  <a:lnTo>
                    <a:pt x="3767" y="433"/>
                  </a:lnTo>
                  <a:lnTo>
                    <a:pt x="3811" y="390"/>
                  </a:lnTo>
                  <a:lnTo>
                    <a:pt x="3811" y="347"/>
                  </a:lnTo>
                  <a:lnTo>
                    <a:pt x="3378" y="174"/>
                  </a:lnTo>
                  <a:lnTo>
                    <a:pt x="2901" y="44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9504;p75">
              <a:extLst>
                <a:ext uri="{FF2B5EF4-FFF2-40B4-BE49-F238E27FC236}">
                  <a16:creationId xmlns="" xmlns:a16="http://schemas.microsoft.com/office/drawing/2014/main" id="{CF1F78FB-4B4F-4542-9A16-E9F0713D223F}"/>
                </a:ext>
              </a:extLst>
            </p:cNvPr>
            <p:cNvSpPr/>
            <p:nvPr/>
          </p:nvSpPr>
          <p:spPr>
            <a:xfrm>
              <a:off x="3213175" y="4246089"/>
              <a:ext cx="103921" cy="17516"/>
            </a:xfrm>
            <a:custGeom>
              <a:avLst/>
              <a:gdLst/>
              <a:ahLst/>
              <a:cxnLst/>
              <a:rect l="l" t="t" r="r" b="b"/>
              <a:pathLst>
                <a:path w="3855" h="650" extrusionOk="0">
                  <a:moveTo>
                    <a:pt x="1949" y="0"/>
                  </a:moveTo>
                  <a:lnTo>
                    <a:pt x="1473" y="87"/>
                  </a:lnTo>
                  <a:lnTo>
                    <a:pt x="997" y="173"/>
                  </a:lnTo>
                  <a:lnTo>
                    <a:pt x="520" y="347"/>
                  </a:lnTo>
                  <a:lnTo>
                    <a:pt x="87" y="520"/>
                  </a:lnTo>
                  <a:lnTo>
                    <a:pt x="44" y="563"/>
                  </a:lnTo>
                  <a:lnTo>
                    <a:pt x="1" y="606"/>
                  </a:lnTo>
                  <a:lnTo>
                    <a:pt x="44" y="650"/>
                  </a:lnTo>
                  <a:lnTo>
                    <a:pt x="131" y="650"/>
                  </a:lnTo>
                  <a:lnTo>
                    <a:pt x="1040" y="520"/>
                  </a:lnTo>
                  <a:lnTo>
                    <a:pt x="1949" y="477"/>
                  </a:lnTo>
                  <a:lnTo>
                    <a:pt x="2902" y="433"/>
                  </a:lnTo>
                  <a:lnTo>
                    <a:pt x="3855" y="433"/>
                  </a:lnTo>
                  <a:lnTo>
                    <a:pt x="3855" y="390"/>
                  </a:lnTo>
                  <a:lnTo>
                    <a:pt x="3855" y="347"/>
                  </a:lnTo>
                  <a:lnTo>
                    <a:pt x="3422" y="173"/>
                  </a:lnTo>
                  <a:lnTo>
                    <a:pt x="2945" y="44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9505;p75">
              <a:extLst>
                <a:ext uri="{FF2B5EF4-FFF2-40B4-BE49-F238E27FC236}">
                  <a16:creationId xmlns="" xmlns:a16="http://schemas.microsoft.com/office/drawing/2014/main" id="{CDE174E9-E41C-410B-AD05-A49D0D5F8F93}"/>
                </a:ext>
              </a:extLst>
            </p:cNvPr>
            <p:cNvSpPr/>
            <p:nvPr/>
          </p:nvSpPr>
          <p:spPr>
            <a:xfrm>
              <a:off x="3214361" y="4219250"/>
              <a:ext cx="102735" cy="17516"/>
            </a:xfrm>
            <a:custGeom>
              <a:avLst/>
              <a:gdLst/>
              <a:ahLst/>
              <a:cxnLst/>
              <a:rect l="l" t="t" r="r" b="b"/>
              <a:pathLst>
                <a:path w="3811" h="650" extrusionOk="0">
                  <a:moveTo>
                    <a:pt x="1905" y="0"/>
                  </a:moveTo>
                  <a:lnTo>
                    <a:pt x="1429" y="44"/>
                  </a:lnTo>
                  <a:lnTo>
                    <a:pt x="953" y="173"/>
                  </a:lnTo>
                  <a:lnTo>
                    <a:pt x="476" y="303"/>
                  </a:lnTo>
                  <a:lnTo>
                    <a:pt x="43" y="477"/>
                  </a:lnTo>
                  <a:lnTo>
                    <a:pt x="0" y="520"/>
                  </a:lnTo>
                  <a:lnTo>
                    <a:pt x="0" y="563"/>
                  </a:lnTo>
                  <a:lnTo>
                    <a:pt x="0" y="650"/>
                  </a:lnTo>
                  <a:lnTo>
                    <a:pt x="87" y="650"/>
                  </a:lnTo>
                  <a:lnTo>
                    <a:pt x="996" y="520"/>
                  </a:lnTo>
                  <a:lnTo>
                    <a:pt x="1905" y="433"/>
                  </a:lnTo>
                  <a:lnTo>
                    <a:pt x="3767" y="433"/>
                  </a:lnTo>
                  <a:lnTo>
                    <a:pt x="3811" y="390"/>
                  </a:lnTo>
                  <a:lnTo>
                    <a:pt x="3811" y="347"/>
                  </a:lnTo>
                  <a:lnTo>
                    <a:pt x="3378" y="173"/>
                  </a:lnTo>
                  <a:lnTo>
                    <a:pt x="2901" y="44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9506;p75">
              <a:extLst>
                <a:ext uri="{FF2B5EF4-FFF2-40B4-BE49-F238E27FC236}">
                  <a16:creationId xmlns="" xmlns:a16="http://schemas.microsoft.com/office/drawing/2014/main" id="{8068EF73-1D6A-4408-BB1E-C5F62ACC71D5}"/>
                </a:ext>
              </a:extLst>
            </p:cNvPr>
            <p:cNvSpPr/>
            <p:nvPr/>
          </p:nvSpPr>
          <p:spPr>
            <a:xfrm>
              <a:off x="3213175" y="4191251"/>
              <a:ext cx="103921" cy="17516"/>
            </a:xfrm>
            <a:custGeom>
              <a:avLst/>
              <a:gdLst/>
              <a:ahLst/>
              <a:cxnLst/>
              <a:rect l="l" t="t" r="r" b="b"/>
              <a:pathLst>
                <a:path w="3855" h="650" extrusionOk="0">
                  <a:moveTo>
                    <a:pt x="1949" y="0"/>
                  </a:moveTo>
                  <a:lnTo>
                    <a:pt x="1473" y="87"/>
                  </a:lnTo>
                  <a:lnTo>
                    <a:pt x="997" y="173"/>
                  </a:lnTo>
                  <a:lnTo>
                    <a:pt x="520" y="346"/>
                  </a:lnTo>
                  <a:lnTo>
                    <a:pt x="87" y="520"/>
                  </a:lnTo>
                  <a:lnTo>
                    <a:pt x="44" y="563"/>
                  </a:lnTo>
                  <a:lnTo>
                    <a:pt x="1" y="606"/>
                  </a:lnTo>
                  <a:lnTo>
                    <a:pt x="44" y="650"/>
                  </a:lnTo>
                  <a:lnTo>
                    <a:pt x="131" y="650"/>
                  </a:lnTo>
                  <a:lnTo>
                    <a:pt x="1040" y="520"/>
                  </a:lnTo>
                  <a:lnTo>
                    <a:pt x="1949" y="476"/>
                  </a:lnTo>
                  <a:lnTo>
                    <a:pt x="2902" y="433"/>
                  </a:lnTo>
                  <a:lnTo>
                    <a:pt x="3811" y="433"/>
                  </a:lnTo>
                  <a:lnTo>
                    <a:pt x="3855" y="390"/>
                  </a:lnTo>
                  <a:lnTo>
                    <a:pt x="3855" y="346"/>
                  </a:lnTo>
                  <a:lnTo>
                    <a:pt x="3422" y="173"/>
                  </a:lnTo>
                  <a:lnTo>
                    <a:pt x="2945" y="43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9507;p75">
              <a:extLst>
                <a:ext uri="{FF2B5EF4-FFF2-40B4-BE49-F238E27FC236}">
                  <a16:creationId xmlns="" xmlns:a16="http://schemas.microsoft.com/office/drawing/2014/main" id="{CB8DC7CF-9712-4DC7-80D5-B8DD8AB5A51F}"/>
                </a:ext>
              </a:extLst>
            </p:cNvPr>
            <p:cNvSpPr/>
            <p:nvPr/>
          </p:nvSpPr>
          <p:spPr>
            <a:xfrm>
              <a:off x="3214361" y="4163226"/>
              <a:ext cx="102735" cy="18702"/>
            </a:xfrm>
            <a:custGeom>
              <a:avLst/>
              <a:gdLst/>
              <a:ahLst/>
              <a:cxnLst/>
              <a:rect l="l" t="t" r="r" b="b"/>
              <a:pathLst>
                <a:path w="3811" h="694" extrusionOk="0">
                  <a:moveTo>
                    <a:pt x="2382" y="1"/>
                  </a:moveTo>
                  <a:lnTo>
                    <a:pt x="1905" y="44"/>
                  </a:lnTo>
                  <a:lnTo>
                    <a:pt x="1429" y="87"/>
                  </a:lnTo>
                  <a:lnTo>
                    <a:pt x="953" y="217"/>
                  </a:lnTo>
                  <a:lnTo>
                    <a:pt x="476" y="347"/>
                  </a:lnTo>
                  <a:lnTo>
                    <a:pt x="43" y="520"/>
                  </a:lnTo>
                  <a:lnTo>
                    <a:pt x="0" y="564"/>
                  </a:lnTo>
                  <a:lnTo>
                    <a:pt x="0" y="607"/>
                  </a:lnTo>
                  <a:lnTo>
                    <a:pt x="0" y="650"/>
                  </a:lnTo>
                  <a:lnTo>
                    <a:pt x="87" y="694"/>
                  </a:lnTo>
                  <a:lnTo>
                    <a:pt x="996" y="564"/>
                  </a:lnTo>
                  <a:lnTo>
                    <a:pt x="1905" y="477"/>
                  </a:lnTo>
                  <a:lnTo>
                    <a:pt x="2858" y="434"/>
                  </a:lnTo>
                  <a:lnTo>
                    <a:pt x="3767" y="477"/>
                  </a:lnTo>
                  <a:lnTo>
                    <a:pt x="3811" y="434"/>
                  </a:lnTo>
                  <a:lnTo>
                    <a:pt x="3811" y="391"/>
                  </a:lnTo>
                  <a:lnTo>
                    <a:pt x="3378" y="174"/>
                  </a:lnTo>
                  <a:lnTo>
                    <a:pt x="2901" y="8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9508;p75">
              <a:extLst>
                <a:ext uri="{FF2B5EF4-FFF2-40B4-BE49-F238E27FC236}">
                  <a16:creationId xmlns="" xmlns:a16="http://schemas.microsoft.com/office/drawing/2014/main" id="{F0D43316-8A9A-4531-B911-74F6347BA3DE}"/>
                </a:ext>
              </a:extLst>
            </p:cNvPr>
            <p:cNvSpPr/>
            <p:nvPr/>
          </p:nvSpPr>
          <p:spPr>
            <a:xfrm>
              <a:off x="3007732" y="4054708"/>
              <a:ext cx="587188" cy="438786"/>
            </a:xfrm>
            <a:custGeom>
              <a:avLst/>
              <a:gdLst/>
              <a:ahLst/>
              <a:cxnLst/>
              <a:rect l="l" t="t" r="r" b="b"/>
              <a:pathLst>
                <a:path w="21782" h="16283" extrusionOk="0">
                  <a:moveTo>
                    <a:pt x="8185" y="1"/>
                  </a:moveTo>
                  <a:lnTo>
                    <a:pt x="8228" y="1343"/>
                  </a:lnTo>
                  <a:lnTo>
                    <a:pt x="8271" y="2729"/>
                  </a:lnTo>
                  <a:lnTo>
                    <a:pt x="8531" y="9181"/>
                  </a:lnTo>
                  <a:lnTo>
                    <a:pt x="7579" y="9570"/>
                  </a:lnTo>
                  <a:lnTo>
                    <a:pt x="5413" y="10566"/>
                  </a:lnTo>
                  <a:lnTo>
                    <a:pt x="4201" y="11129"/>
                  </a:lnTo>
                  <a:lnTo>
                    <a:pt x="3075" y="11736"/>
                  </a:lnTo>
                  <a:lnTo>
                    <a:pt x="2122" y="12212"/>
                  </a:lnTo>
                  <a:lnTo>
                    <a:pt x="1776" y="12428"/>
                  </a:lnTo>
                  <a:lnTo>
                    <a:pt x="1560" y="12645"/>
                  </a:lnTo>
                  <a:lnTo>
                    <a:pt x="1300" y="12861"/>
                  </a:lnTo>
                  <a:lnTo>
                    <a:pt x="1083" y="13121"/>
                  </a:lnTo>
                  <a:lnTo>
                    <a:pt x="693" y="13641"/>
                  </a:lnTo>
                  <a:lnTo>
                    <a:pt x="390" y="14160"/>
                  </a:lnTo>
                  <a:lnTo>
                    <a:pt x="174" y="14680"/>
                  </a:lnTo>
                  <a:lnTo>
                    <a:pt x="44" y="15156"/>
                  </a:lnTo>
                  <a:lnTo>
                    <a:pt x="1" y="15546"/>
                  </a:lnTo>
                  <a:lnTo>
                    <a:pt x="44" y="15849"/>
                  </a:lnTo>
                  <a:lnTo>
                    <a:pt x="87" y="15979"/>
                  </a:lnTo>
                  <a:lnTo>
                    <a:pt x="131" y="16022"/>
                  </a:lnTo>
                  <a:lnTo>
                    <a:pt x="390" y="16066"/>
                  </a:lnTo>
                  <a:lnTo>
                    <a:pt x="1083" y="16109"/>
                  </a:lnTo>
                  <a:lnTo>
                    <a:pt x="3422" y="16196"/>
                  </a:lnTo>
                  <a:lnTo>
                    <a:pt x="6669" y="16282"/>
                  </a:lnTo>
                  <a:lnTo>
                    <a:pt x="14117" y="16282"/>
                  </a:lnTo>
                  <a:lnTo>
                    <a:pt x="17408" y="16196"/>
                  </a:lnTo>
                  <a:lnTo>
                    <a:pt x="18750" y="16109"/>
                  </a:lnTo>
                  <a:lnTo>
                    <a:pt x="19833" y="16022"/>
                  </a:lnTo>
                  <a:lnTo>
                    <a:pt x="20569" y="15936"/>
                  </a:lnTo>
                  <a:lnTo>
                    <a:pt x="20829" y="15849"/>
                  </a:lnTo>
                  <a:lnTo>
                    <a:pt x="20959" y="15763"/>
                  </a:lnTo>
                  <a:lnTo>
                    <a:pt x="21045" y="15589"/>
                  </a:lnTo>
                  <a:lnTo>
                    <a:pt x="21132" y="15243"/>
                  </a:lnTo>
                  <a:lnTo>
                    <a:pt x="21219" y="14723"/>
                  </a:lnTo>
                  <a:lnTo>
                    <a:pt x="21305" y="14117"/>
                  </a:lnTo>
                  <a:lnTo>
                    <a:pt x="21435" y="12558"/>
                  </a:lnTo>
                  <a:lnTo>
                    <a:pt x="21565" y="10696"/>
                  </a:lnTo>
                  <a:lnTo>
                    <a:pt x="21695" y="6539"/>
                  </a:lnTo>
                  <a:lnTo>
                    <a:pt x="21782" y="2729"/>
                  </a:lnTo>
                  <a:lnTo>
                    <a:pt x="21782" y="1343"/>
                  </a:lnTo>
                  <a:lnTo>
                    <a:pt x="2178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9509;p75">
              <a:extLst>
                <a:ext uri="{FF2B5EF4-FFF2-40B4-BE49-F238E27FC236}">
                  <a16:creationId xmlns="" xmlns:a16="http://schemas.microsoft.com/office/drawing/2014/main" id="{B5C03B58-CEB6-4D7C-AF83-0E65FE949AEA}"/>
                </a:ext>
              </a:extLst>
            </p:cNvPr>
            <p:cNvSpPr/>
            <p:nvPr/>
          </p:nvSpPr>
          <p:spPr>
            <a:xfrm>
              <a:off x="3007732" y="4054708"/>
              <a:ext cx="587188" cy="438786"/>
            </a:xfrm>
            <a:custGeom>
              <a:avLst/>
              <a:gdLst/>
              <a:ahLst/>
              <a:cxnLst/>
              <a:rect l="l" t="t" r="r" b="b"/>
              <a:pathLst>
                <a:path w="21782" h="16283" fill="none" extrusionOk="0">
                  <a:moveTo>
                    <a:pt x="21782" y="1"/>
                  </a:moveTo>
                  <a:lnTo>
                    <a:pt x="21782" y="1"/>
                  </a:lnTo>
                  <a:lnTo>
                    <a:pt x="21782" y="1343"/>
                  </a:lnTo>
                  <a:lnTo>
                    <a:pt x="21782" y="1343"/>
                  </a:lnTo>
                  <a:lnTo>
                    <a:pt x="21782" y="2729"/>
                  </a:lnTo>
                  <a:lnTo>
                    <a:pt x="21782" y="2729"/>
                  </a:lnTo>
                  <a:lnTo>
                    <a:pt x="21695" y="6539"/>
                  </a:lnTo>
                  <a:lnTo>
                    <a:pt x="21565" y="10696"/>
                  </a:lnTo>
                  <a:lnTo>
                    <a:pt x="21435" y="12558"/>
                  </a:lnTo>
                  <a:lnTo>
                    <a:pt x="21305" y="14117"/>
                  </a:lnTo>
                  <a:lnTo>
                    <a:pt x="21219" y="14723"/>
                  </a:lnTo>
                  <a:lnTo>
                    <a:pt x="21132" y="15243"/>
                  </a:lnTo>
                  <a:lnTo>
                    <a:pt x="21045" y="15589"/>
                  </a:lnTo>
                  <a:lnTo>
                    <a:pt x="20959" y="15763"/>
                  </a:lnTo>
                  <a:lnTo>
                    <a:pt x="20959" y="15763"/>
                  </a:lnTo>
                  <a:lnTo>
                    <a:pt x="20829" y="15849"/>
                  </a:lnTo>
                  <a:lnTo>
                    <a:pt x="20569" y="15936"/>
                  </a:lnTo>
                  <a:lnTo>
                    <a:pt x="19833" y="16022"/>
                  </a:lnTo>
                  <a:lnTo>
                    <a:pt x="18750" y="16109"/>
                  </a:lnTo>
                  <a:lnTo>
                    <a:pt x="17408" y="16196"/>
                  </a:lnTo>
                  <a:lnTo>
                    <a:pt x="14117" y="16282"/>
                  </a:lnTo>
                  <a:lnTo>
                    <a:pt x="10350" y="16282"/>
                  </a:lnTo>
                  <a:lnTo>
                    <a:pt x="6669" y="16282"/>
                  </a:lnTo>
                  <a:lnTo>
                    <a:pt x="3422" y="16196"/>
                  </a:lnTo>
                  <a:lnTo>
                    <a:pt x="1083" y="16109"/>
                  </a:lnTo>
                  <a:lnTo>
                    <a:pt x="390" y="16066"/>
                  </a:lnTo>
                  <a:lnTo>
                    <a:pt x="131" y="16022"/>
                  </a:lnTo>
                  <a:lnTo>
                    <a:pt x="131" y="16022"/>
                  </a:lnTo>
                  <a:lnTo>
                    <a:pt x="87" y="15979"/>
                  </a:lnTo>
                  <a:lnTo>
                    <a:pt x="44" y="15849"/>
                  </a:lnTo>
                  <a:lnTo>
                    <a:pt x="1" y="15546"/>
                  </a:lnTo>
                  <a:lnTo>
                    <a:pt x="44" y="15156"/>
                  </a:lnTo>
                  <a:lnTo>
                    <a:pt x="174" y="14680"/>
                  </a:lnTo>
                  <a:lnTo>
                    <a:pt x="390" y="14160"/>
                  </a:lnTo>
                  <a:lnTo>
                    <a:pt x="693" y="13641"/>
                  </a:lnTo>
                  <a:lnTo>
                    <a:pt x="1083" y="13121"/>
                  </a:lnTo>
                  <a:lnTo>
                    <a:pt x="1300" y="12861"/>
                  </a:lnTo>
                  <a:lnTo>
                    <a:pt x="1560" y="12645"/>
                  </a:lnTo>
                  <a:lnTo>
                    <a:pt x="1560" y="12645"/>
                  </a:lnTo>
                  <a:lnTo>
                    <a:pt x="1776" y="12428"/>
                  </a:lnTo>
                  <a:lnTo>
                    <a:pt x="2122" y="12212"/>
                  </a:lnTo>
                  <a:lnTo>
                    <a:pt x="3075" y="11736"/>
                  </a:lnTo>
                  <a:lnTo>
                    <a:pt x="4201" y="11129"/>
                  </a:lnTo>
                  <a:lnTo>
                    <a:pt x="5413" y="10566"/>
                  </a:lnTo>
                  <a:lnTo>
                    <a:pt x="7579" y="9570"/>
                  </a:lnTo>
                  <a:lnTo>
                    <a:pt x="8531" y="9181"/>
                  </a:lnTo>
                  <a:lnTo>
                    <a:pt x="8271" y="2729"/>
                  </a:lnTo>
                  <a:lnTo>
                    <a:pt x="8228" y="1343"/>
                  </a:lnTo>
                  <a:lnTo>
                    <a:pt x="8185" y="1"/>
                  </a:lnTo>
                  <a:lnTo>
                    <a:pt x="8185" y="1"/>
                  </a:lnTo>
                  <a:lnTo>
                    <a:pt x="10436" y="1"/>
                  </a:lnTo>
                  <a:lnTo>
                    <a:pt x="15113" y="1"/>
                  </a:lnTo>
                  <a:lnTo>
                    <a:pt x="21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9510;p75">
              <a:extLst>
                <a:ext uri="{FF2B5EF4-FFF2-40B4-BE49-F238E27FC236}">
                  <a16:creationId xmlns="" xmlns:a16="http://schemas.microsoft.com/office/drawing/2014/main" id="{AD61AD6C-D9A2-4E30-A8CC-9EFCA611211C}"/>
                </a:ext>
              </a:extLst>
            </p:cNvPr>
            <p:cNvSpPr/>
            <p:nvPr/>
          </p:nvSpPr>
          <p:spPr>
            <a:xfrm>
              <a:off x="3001909" y="4479455"/>
              <a:ext cx="575516" cy="31529"/>
            </a:xfrm>
            <a:custGeom>
              <a:avLst/>
              <a:gdLst/>
              <a:ahLst/>
              <a:cxnLst/>
              <a:rect l="l" t="t" r="r" b="b"/>
              <a:pathLst>
                <a:path w="21349" h="1170" extrusionOk="0">
                  <a:moveTo>
                    <a:pt x="0" y="1"/>
                  </a:moveTo>
                  <a:lnTo>
                    <a:pt x="0" y="1170"/>
                  </a:lnTo>
                  <a:lnTo>
                    <a:pt x="21348" y="1170"/>
                  </a:lnTo>
                  <a:lnTo>
                    <a:pt x="2134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9511;p75">
              <a:extLst>
                <a:ext uri="{FF2B5EF4-FFF2-40B4-BE49-F238E27FC236}">
                  <a16:creationId xmlns="" xmlns:a16="http://schemas.microsoft.com/office/drawing/2014/main" id="{520779CA-DED5-490D-BE75-1317921F316A}"/>
                </a:ext>
              </a:extLst>
            </p:cNvPr>
            <p:cNvSpPr/>
            <p:nvPr/>
          </p:nvSpPr>
          <p:spPr>
            <a:xfrm>
              <a:off x="3229538" y="4090899"/>
              <a:ext cx="1186" cy="37349"/>
            </a:xfrm>
            <a:custGeom>
              <a:avLst/>
              <a:gdLst/>
              <a:ahLst/>
              <a:cxnLst/>
              <a:rect l="l" t="t" r="r" b="b"/>
              <a:pathLst>
                <a:path w="44" h="1386" extrusionOk="0">
                  <a:moveTo>
                    <a:pt x="0" y="0"/>
                  </a:moveTo>
                  <a:lnTo>
                    <a:pt x="0" y="0"/>
                  </a:lnTo>
                  <a:lnTo>
                    <a:pt x="43" y="1386"/>
                  </a:lnTo>
                  <a:lnTo>
                    <a:pt x="43" y="1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9512;p75">
              <a:extLst>
                <a:ext uri="{FF2B5EF4-FFF2-40B4-BE49-F238E27FC236}">
                  <a16:creationId xmlns="" xmlns:a16="http://schemas.microsoft.com/office/drawing/2014/main" id="{9A65BD6A-CB3B-4543-8A6E-F35894934D46}"/>
                </a:ext>
              </a:extLst>
            </p:cNvPr>
            <p:cNvSpPr/>
            <p:nvPr/>
          </p:nvSpPr>
          <p:spPr>
            <a:xfrm>
              <a:off x="3229538" y="4090899"/>
              <a:ext cx="1186" cy="37349"/>
            </a:xfrm>
            <a:custGeom>
              <a:avLst/>
              <a:gdLst/>
              <a:ahLst/>
              <a:cxnLst/>
              <a:rect l="l" t="t" r="r" b="b"/>
              <a:pathLst>
                <a:path w="44" h="138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1386"/>
                  </a:lnTo>
                  <a:lnTo>
                    <a:pt x="43" y="13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9513;p75">
              <a:extLst>
                <a:ext uri="{FF2B5EF4-FFF2-40B4-BE49-F238E27FC236}">
                  <a16:creationId xmlns="" xmlns:a16="http://schemas.microsoft.com/office/drawing/2014/main" id="{B8EA3FA2-D9F9-495A-98B8-DF014697E83A}"/>
                </a:ext>
              </a:extLst>
            </p:cNvPr>
            <p:cNvSpPr/>
            <p:nvPr/>
          </p:nvSpPr>
          <p:spPr>
            <a:xfrm>
              <a:off x="3229538" y="4090899"/>
              <a:ext cx="365382" cy="37349"/>
            </a:xfrm>
            <a:custGeom>
              <a:avLst/>
              <a:gdLst/>
              <a:ahLst/>
              <a:cxnLst/>
              <a:rect l="l" t="t" r="r" b="b"/>
              <a:pathLst>
                <a:path w="13554" h="1386" extrusionOk="0">
                  <a:moveTo>
                    <a:pt x="0" y="0"/>
                  </a:moveTo>
                  <a:lnTo>
                    <a:pt x="43" y="1386"/>
                  </a:lnTo>
                  <a:lnTo>
                    <a:pt x="13554" y="1386"/>
                  </a:lnTo>
                  <a:lnTo>
                    <a:pt x="1355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9514;p75">
              <a:extLst>
                <a:ext uri="{FF2B5EF4-FFF2-40B4-BE49-F238E27FC236}">
                  <a16:creationId xmlns="" xmlns:a16="http://schemas.microsoft.com/office/drawing/2014/main" id="{629BF939-116A-4900-9F11-553CA2226D20}"/>
                </a:ext>
              </a:extLst>
            </p:cNvPr>
            <p:cNvSpPr/>
            <p:nvPr/>
          </p:nvSpPr>
          <p:spPr>
            <a:xfrm>
              <a:off x="3229538" y="4090899"/>
              <a:ext cx="365382" cy="37349"/>
            </a:xfrm>
            <a:custGeom>
              <a:avLst/>
              <a:gdLst/>
              <a:ahLst/>
              <a:cxnLst/>
              <a:rect l="l" t="t" r="r" b="b"/>
              <a:pathLst>
                <a:path w="13554" h="1386" fill="none" extrusionOk="0">
                  <a:moveTo>
                    <a:pt x="13554" y="0"/>
                  </a:moveTo>
                  <a:lnTo>
                    <a:pt x="0" y="0"/>
                  </a:lnTo>
                  <a:lnTo>
                    <a:pt x="43" y="1386"/>
                  </a:lnTo>
                  <a:lnTo>
                    <a:pt x="13554" y="1386"/>
                  </a:lnTo>
                  <a:lnTo>
                    <a:pt x="13554" y="1386"/>
                  </a:lnTo>
                  <a:lnTo>
                    <a:pt x="13554" y="0"/>
                  </a:lnTo>
                  <a:lnTo>
                    <a:pt x="135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9515;p75">
              <a:extLst>
                <a:ext uri="{FF2B5EF4-FFF2-40B4-BE49-F238E27FC236}">
                  <a16:creationId xmlns="" xmlns:a16="http://schemas.microsoft.com/office/drawing/2014/main" id="{96EF3A4D-F808-430C-892F-1899F3442200}"/>
                </a:ext>
              </a:extLst>
            </p:cNvPr>
            <p:cNvSpPr/>
            <p:nvPr/>
          </p:nvSpPr>
          <p:spPr>
            <a:xfrm>
              <a:off x="3333405" y="2057009"/>
              <a:ext cx="506639" cy="564793"/>
            </a:xfrm>
            <a:custGeom>
              <a:avLst/>
              <a:gdLst/>
              <a:ahLst/>
              <a:cxnLst/>
              <a:rect l="l" t="t" r="r" b="b"/>
              <a:pathLst>
                <a:path w="18794" h="20959" extrusionOk="0">
                  <a:moveTo>
                    <a:pt x="8272" y="1"/>
                  </a:moveTo>
                  <a:lnTo>
                    <a:pt x="7839" y="87"/>
                  </a:lnTo>
                  <a:lnTo>
                    <a:pt x="7449" y="174"/>
                  </a:lnTo>
                  <a:lnTo>
                    <a:pt x="7016" y="304"/>
                  </a:lnTo>
                  <a:lnTo>
                    <a:pt x="6626" y="434"/>
                  </a:lnTo>
                  <a:lnTo>
                    <a:pt x="6280" y="650"/>
                  </a:lnTo>
                  <a:lnTo>
                    <a:pt x="5933" y="867"/>
                  </a:lnTo>
                  <a:lnTo>
                    <a:pt x="5587" y="1127"/>
                  </a:lnTo>
                  <a:lnTo>
                    <a:pt x="5284" y="1430"/>
                  </a:lnTo>
                  <a:lnTo>
                    <a:pt x="4634" y="2166"/>
                  </a:lnTo>
                  <a:lnTo>
                    <a:pt x="3898" y="3075"/>
                  </a:lnTo>
                  <a:lnTo>
                    <a:pt x="3119" y="4071"/>
                  </a:lnTo>
                  <a:lnTo>
                    <a:pt x="2339" y="5154"/>
                  </a:lnTo>
                  <a:lnTo>
                    <a:pt x="1646" y="6236"/>
                  </a:lnTo>
                  <a:lnTo>
                    <a:pt x="997" y="7276"/>
                  </a:lnTo>
                  <a:lnTo>
                    <a:pt x="780" y="7795"/>
                  </a:lnTo>
                  <a:lnTo>
                    <a:pt x="564" y="8271"/>
                  </a:lnTo>
                  <a:lnTo>
                    <a:pt x="391" y="8748"/>
                  </a:lnTo>
                  <a:lnTo>
                    <a:pt x="304" y="9181"/>
                  </a:lnTo>
                  <a:lnTo>
                    <a:pt x="261" y="9527"/>
                  </a:lnTo>
                  <a:lnTo>
                    <a:pt x="217" y="9874"/>
                  </a:lnTo>
                  <a:lnTo>
                    <a:pt x="261" y="10220"/>
                  </a:lnTo>
                  <a:lnTo>
                    <a:pt x="304" y="10566"/>
                  </a:lnTo>
                  <a:lnTo>
                    <a:pt x="434" y="11259"/>
                  </a:lnTo>
                  <a:lnTo>
                    <a:pt x="607" y="11822"/>
                  </a:lnTo>
                  <a:lnTo>
                    <a:pt x="824" y="12342"/>
                  </a:lnTo>
                  <a:lnTo>
                    <a:pt x="1040" y="12732"/>
                  </a:lnTo>
                  <a:lnTo>
                    <a:pt x="1213" y="13078"/>
                  </a:lnTo>
                  <a:lnTo>
                    <a:pt x="1" y="20959"/>
                  </a:lnTo>
                  <a:lnTo>
                    <a:pt x="18794" y="20872"/>
                  </a:lnTo>
                  <a:lnTo>
                    <a:pt x="18144" y="18447"/>
                  </a:lnTo>
                  <a:lnTo>
                    <a:pt x="17408" y="15849"/>
                  </a:lnTo>
                  <a:lnTo>
                    <a:pt x="16456" y="12775"/>
                  </a:lnTo>
                  <a:lnTo>
                    <a:pt x="15893" y="11129"/>
                  </a:lnTo>
                  <a:lnTo>
                    <a:pt x="15330" y="9441"/>
                  </a:lnTo>
                  <a:lnTo>
                    <a:pt x="14680" y="7795"/>
                  </a:lnTo>
                  <a:lnTo>
                    <a:pt x="14031" y="6193"/>
                  </a:lnTo>
                  <a:lnTo>
                    <a:pt x="13338" y="4721"/>
                  </a:lnTo>
                  <a:lnTo>
                    <a:pt x="12602" y="3335"/>
                  </a:lnTo>
                  <a:lnTo>
                    <a:pt x="12255" y="2729"/>
                  </a:lnTo>
                  <a:lnTo>
                    <a:pt x="11909" y="2123"/>
                  </a:lnTo>
                  <a:lnTo>
                    <a:pt x="11519" y="1603"/>
                  </a:lnTo>
                  <a:lnTo>
                    <a:pt x="11173" y="1127"/>
                  </a:lnTo>
                  <a:lnTo>
                    <a:pt x="10870" y="824"/>
                  </a:lnTo>
                  <a:lnTo>
                    <a:pt x="10567" y="564"/>
                  </a:lnTo>
                  <a:lnTo>
                    <a:pt x="10220" y="391"/>
                  </a:lnTo>
                  <a:lnTo>
                    <a:pt x="9874" y="217"/>
                  </a:lnTo>
                  <a:lnTo>
                    <a:pt x="9484" y="87"/>
                  </a:lnTo>
                  <a:lnTo>
                    <a:pt x="9094" y="44"/>
                  </a:lnTo>
                  <a:lnTo>
                    <a:pt x="866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9516;p75">
              <a:extLst>
                <a:ext uri="{FF2B5EF4-FFF2-40B4-BE49-F238E27FC236}">
                  <a16:creationId xmlns="" xmlns:a16="http://schemas.microsoft.com/office/drawing/2014/main" id="{927F5EDF-BE8B-48BB-9A6D-0A81BF95F0DE}"/>
                </a:ext>
              </a:extLst>
            </p:cNvPr>
            <p:cNvSpPr/>
            <p:nvPr/>
          </p:nvSpPr>
          <p:spPr>
            <a:xfrm>
              <a:off x="3364946" y="2083849"/>
              <a:ext cx="449435" cy="490121"/>
            </a:xfrm>
            <a:custGeom>
              <a:avLst/>
              <a:gdLst/>
              <a:ahLst/>
              <a:cxnLst/>
              <a:rect l="l" t="t" r="r" b="b"/>
              <a:pathLst>
                <a:path w="16672" h="18188" extrusionOk="0">
                  <a:moveTo>
                    <a:pt x="4633" y="1"/>
                  </a:moveTo>
                  <a:lnTo>
                    <a:pt x="4633" y="44"/>
                  </a:lnTo>
                  <a:lnTo>
                    <a:pt x="4503" y="87"/>
                  </a:lnTo>
                  <a:lnTo>
                    <a:pt x="4460" y="131"/>
                  </a:lnTo>
                  <a:lnTo>
                    <a:pt x="4460" y="217"/>
                  </a:lnTo>
                  <a:lnTo>
                    <a:pt x="4460" y="261"/>
                  </a:lnTo>
                  <a:lnTo>
                    <a:pt x="4503" y="347"/>
                  </a:lnTo>
                  <a:lnTo>
                    <a:pt x="4547" y="347"/>
                  </a:lnTo>
                  <a:lnTo>
                    <a:pt x="4633" y="390"/>
                  </a:lnTo>
                  <a:lnTo>
                    <a:pt x="4677" y="347"/>
                  </a:lnTo>
                  <a:lnTo>
                    <a:pt x="4763" y="347"/>
                  </a:lnTo>
                  <a:lnTo>
                    <a:pt x="4807" y="261"/>
                  </a:lnTo>
                  <a:lnTo>
                    <a:pt x="4807" y="217"/>
                  </a:lnTo>
                  <a:lnTo>
                    <a:pt x="4807" y="131"/>
                  </a:lnTo>
                  <a:lnTo>
                    <a:pt x="4763" y="87"/>
                  </a:lnTo>
                  <a:lnTo>
                    <a:pt x="4720" y="44"/>
                  </a:lnTo>
                  <a:lnTo>
                    <a:pt x="4633" y="1"/>
                  </a:lnTo>
                  <a:close/>
                  <a:moveTo>
                    <a:pt x="7578" y="1"/>
                  </a:moveTo>
                  <a:lnTo>
                    <a:pt x="7578" y="44"/>
                  </a:lnTo>
                  <a:lnTo>
                    <a:pt x="7448" y="87"/>
                  </a:lnTo>
                  <a:lnTo>
                    <a:pt x="7448" y="131"/>
                  </a:lnTo>
                  <a:lnTo>
                    <a:pt x="7405" y="217"/>
                  </a:lnTo>
                  <a:lnTo>
                    <a:pt x="7448" y="261"/>
                  </a:lnTo>
                  <a:lnTo>
                    <a:pt x="7448" y="347"/>
                  </a:lnTo>
                  <a:lnTo>
                    <a:pt x="7535" y="347"/>
                  </a:lnTo>
                  <a:lnTo>
                    <a:pt x="7578" y="390"/>
                  </a:lnTo>
                  <a:lnTo>
                    <a:pt x="7665" y="347"/>
                  </a:lnTo>
                  <a:lnTo>
                    <a:pt x="7708" y="347"/>
                  </a:lnTo>
                  <a:lnTo>
                    <a:pt x="7751" y="261"/>
                  </a:lnTo>
                  <a:lnTo>
                    <a:pt x="7751" y="217"/>
                  </a:lnTo>
                  <a:lnTo>
                    <a:pt x="7751" y="131"/>
                  </a:lnTo>
                  <a:lnTo>
                    <a:pt x="7708" y="87"/>
                  </a:lnTo>
                  <a:lnTo>
                    <a:pt x="7665" y="44"/>
                  </a:lnTo>
                  <a:lnTo>
                    <a:pt x="7621" y="1"/>
                  </a:lnTo>
                  <a:close/>
                  <a:moveTo>
                    <a:pt x="3118" y="2209"/>
                  </a:moveTo>
                  <a:lnTo>
                    <a:pt x="3075" y="2252"/>
                  </a:lnTo>
                  <a:lnTo>
                    <a:pt x="3031" y="2296"/>
                  </a:lnTo>
                  <a:lnTo>
                    <a:pt x="2945" y="2382"/>
                  </a:lnTo>
                  <a:lnTo>
                    <a:pt x="2988" y="2469"/>
                  </a:lnTo>
                  <a:lnTo>
                    <a:pt x="3031" y="2512"/>
                  </a:lnTo>
                  <a:lnTo>
                    <a:pt x="3118" y="2556"/>
                  </a:lnTo>
                  <a:lnTo>
                    <a:pt x="3204" y="2556"/>
                  </a:lnTo>
                  <a:lnTo>
                    <a:pt x="3248" y="2512"/>
                  </a:lnTo>
                  <a:lnTo>
                    <a:pt x="3291" y="2382"/>
                  </a:lnTo>
                  <a:lnTo>
                    <a:pt x="3248" y="2296"/>
                  </a:lnTo>
                  <a:lnTo>
                    <a:pt x="3204" y="2252"/>
                  </a:lnTo>
                  <a:lnTo>
                    <a:pt x="3118" y="2209"/>
                  </a:lnTo>
                  <a:close/>
                  <a:moveTo>
                    <a:pt x="6106" y="2209"/>
                  </a:moveTo>
                  <a:lnTo>
                    <a:pt x="5976" y="2296"/>
                  </a:lnTo>
                  <a:lnTo>
                    <a:pt x="5976" y="2339"/>
                  </a:lnTo>
                  <a:lnTo>
                    <a:pt x="5932" y="2382"/>
                  </a:lnTo>
                  <a:lnTo>
                    <a:pt x="5976" y="2512"/>
                  </a:lnTo>
                  <a:lnTo>
                    <a:pt x="6062" y="2556"/>
                  </a:lnTo>
                  <a:lnTo>
                    <a:pt x="6106" y="2556"/>
                  </a:lnTo>
                  <a:lnTo>
                    <a:pt x="6236" y="2512"/>
                  </a:lnTo>
                  <a:lnTo>
                    <a:pt x="6279" y="2469"/>
                  </a:lnTo>
                  <a:lnTo>
                    <a:pt x="6279" y="2382"/>
                  </a:lnTo>
                  <a:lnTo>
                    <a:pt x="6279" y="2339"/>
                  </a:lnTo>
                  <a:lnTo>
                    <a:pt x="6236" y="2296"/>
                  </a:lnTo>
                  <a:lnTo>
                    <a:pt x="6192" y="2252"/>
                  </a:lnTo>
                  <a:lnTo>
                    <a:pt x="6106" y="2209"/>
                  </a:lnTo>
                  <a:close/>
                  <a:moveTo>
                    <a:pt x="9093" y="2209"/>
                  </a:moveTo>
                  <a:lnTo>
                    <a:pt x="8964" y="2296"/>
                  </a:lnTo>
                  <a:lnTo>
                    <a:pt x="8920" y="2339"/>
                  </a:lnTo>
                  <a:lnTo>
                    <a:pt x="8920" y="2382"/>
                  </a:lnTo>
                  <a:lnTo>
                    <a:pt x="8964" y="2512"/>
                  </a:lnTo>
                  <a:lnTo>
                    <a:pt x="9007" y="2556"/>
                  </a:lnTo>
                  <a:lnTo>
                    <a:pt x="9093" y="2556"/>
                  </a:lnTo>
                  <a:lnTo>
                    <a:pt x="9180" y="2512"/>
                  </a:lnTo>
                  <a:lnTo>
                    <a:pt x="9223" y="2469"/>
                  </a:lnTo>
                  <a:lnTo>
                    <a:pt x="9267" y="2382"/>
                  </a:lnTo>
                  <a:lnTo>
                    <a:pt x="9223" y="2296"/>
                  </a:lnTo>
                  <a:lnTo>
                    <a:pt x="9093" y="2209"/>
                  </a:lnTo>
                  <a:close/>
                  <a:moveTo>
                    <a:pt x="1646" y="4504"/>
                  </a:moveTo>
                  <a:lnTo>
                    <a:pt x="1559" y="4547"/>
                  </a:lnTo>
                  <a:lnTo>
                    <a:pt x="1516" y="4591"/>
                  </a:lnTo>
                  <a:lnTo>
                    <a:pt x="1472" y="4677"/>
                  </a:lnTo>
                  <a:lnTo>
                    <a:pt x="1559" y="4807"/>
                  </a:lnTo>
                  <a:lnTo>
                    <a:pt x="1602" y="4851"/>
                  </a:lnTo>
                  <a:lnTo>
                    <a:pt x="1646" y="4851"/>
                  </a:lnTo>
                  <a:lnTo>
                    <a:pt x="1775" y="4807"/>
                  </a:lnTo>
                  <a:lnTo>
                    <a:pt x="1819" y="4764"/>
                  </a:lnTo>
                  <a:lnTo>
                    <a:pt x="1819" y="4677"/>
                  </a:lnTo>
                  <a:lnTo>
                    <a:pt x="1819" y="4591"/>
                  </a:lnTo>
                  <a:lnTo>
                    <a:pt x="1775" y="4547"/>
                  </a:lnTo>
                  <a:lnTo>
                    <a:pt x="1732" y="4504"/>
                  </a:lnTo>
                  <a:close/>
                  <a:moveTo>
                    <a:pt x="4633" y="4504"/>
                  </a:moveTo>
                  <a:lnTo>
                    <a:pt x="4503" y="4547"/>
                  </a:lnTo>
                  <a:lnTo>
                    <a:pt x="4460" y="4591"/>
                  </a:lnTo>
                  <a:lnTo>
                    <a:pt x="4460" y="4677"/>
                  </a:lnTo>
                  <a:lnTo>
                    <a:pt x="4460" y="4764"/>
                  </a:lnTo>
                  <a:lnTo>
                    <a:pt x="4503" y="4807"/>
                  </a:lnTo>
                  <a:lnTo>
                    <a:pt x="4547" y="4851"/>
                  </a:lnTo>
                  <a:lnTo>
                    <a:pt x="4633" y="4851"/>
                  </a:lnTo>
                  <a:lnTo>
                    <a:pt x="4763" y="4807"/>
                  </a:lnTo>
                  <a:lnTo>
                    <a:pt x="4763" y="4764"/>
                  </a:lnTo>
                  <a:lnTo>
                    <a:pt x="4807" y="4677"/>
                  </a:lnTo>
                  <a:lnTo>
                    <a:pt x="4807" y="4591"/>
                  </a:lnTo>
                  <a:lnTo>
                    <a:pt x="4763" y="4547"/>
                  </a:lnTo>
                  <a:lnTo>
                    <a:pt x="4677" y="4504"/>
                  </a:lnTo>
                  <a:close/>
                  <a:moveTo>
                    <a:pt x="7578" y="4504"/>
                  </a:moveTo>
                  <a:lnTo>
                    <a:pt x="7448" y="4547"/>
                  </a:lnTo>
                  <a:lnTo>
                    <a:pt x="7448" y="4591"/>
                  </a:lnTo>
                  <a:lnTo>
                    <a:pt x="7405" y="4677"/>
                  </a:lnTo>
                  <a:lnTo>
                    <a:pt x="7448" y="4764"/>
                  </a:lnTo>
                  <a:lnTo>
                    <a:pt x="7448" y="4807"/>
                  </a:lnTo>
                  <a:lnTo>
                    <a:pt x="7535" y="4851"/>
                  </a:lnTo>
                  <a:lnTo>
                    <a:pt x="7578" y="4851"/>
                  </a:lnTo>
                  <a:lnTo>
                    <a:pt x="7708" y="4807"/>
                  </a:lnTo>
                  <a:lnTo>
                    <a:pt x="7751" y="4764"/>
                  </a:lnTo>
                  <a:lnTo>
                    <a:pt x="7751" y="4677"/>
                  </a:lnTo>
                  <a:lnTo>
                    <a:pt x="7751" y="4591"/>
                  </a:lnTo>
                  <a:lnTo>
                    <a:pt x="7708" y="4547"/>
                  </a:lnTo>
                  <a:lnTo>
                    <a:pt x="7665" y="4504"/>
                  </a:lnTo>
                  <a:close/>
                  <a:moveTo>
                    <a:pt x="10566" y="4504"/>
                  </a:moveTo>
                  <a:lnTo>
                    <a:pt x="10436" y="4547"/>
                  </a:lnTo>
                  <a:lnTo>
                    <a:pt x="10393" y="4591"/>
                  </a:lnTo>
                  <a:lnTo>
                    <a:pt x="10393" y="4677"/>
                  </a:lnTo>
                  <a:lnTo>
                    <a:pt x="10393" y="4764"/>
                  </a:lnTo>
                  <a:lnTo>
                    <a:pt x="10436" y="4807"/>
                  </a:lnTo>
                  <a:lnTo>
                    <a:pt x="10479" y="4851"/>
                  </a:lnTo>
                  <a:lnTo>
                    <a:pt x="10566" y="4851"/>
                  </a:lnTo>
                  <a:lnTo>
                    <a:pt x="10696" y="4807"/>
                  </a:lnTo>
                  <a:lnTo>
                    <a:pt x="10739" y="4764"/>
                  </a:lnTo>
                  <a:lnTo>
                    <a:pt x="10739" y="4677"/>
                  </a:lnTo>
                  <a:lnTo>
                    <a:pt x="10739" y="4591"/>
                  </a:lnTo>
                  <a:lnTo>
                    <a:pt x="10696" y="4547"/>
                  </a:lnTo>
                  <a:lnTo>
                    <a:pt x="10609" y="4504"/>
                  </a:lnTo>
                  <a:close/>
                  <a:moveTo>
                    <a:pt x="173" y="6669"/>
                  </a:moveTo>
                  <a:lnTo>
                    <a:pt x="43" y="6713"/>
                  </a:lnTo>
                  <a:lnTo>
                    <a:pt x="0" y="6799"/>
                  </a:lnTo>
                  <a:lnTo>
                    <a:pt x="0" y="6842"/>
                  </a:lnTo>
                  <a:lnTo>
                    <a:pt x="43" y="6972"/>
                  </a:lnTo>
                  <a:lnTo>
                    <a:pt x="87" y="7016"/>
                  </a:lnTo>
                  <a:lnTo>
                    <a:pt x="260" y="7016"/>
                  </a:lnTo>
                  <a:lnTo>
                    <a:pt x="303" y="6972"/>
                  </a:lnTo>
                  <a:lnTo>
                    <a:pt x="346" y="6929"/>
                  </a:lnTo>
                  <a:lnTo>
                    <a:pt x="346" y="6842"/>
                  </a:lnTo>
                  <a:lnTo>
                    <a:pt x="303" y="6756"/>
                  </a:lnTo>
                  <a:lnTo>
                    <a:pt x="260" y="6713"/>
                  </a:lnTo>
                  <a:lnTo>
                    <a:pt x="173" y="6669"/>
                  </a:lnTo>
                  <a:close/>
                  <a:moveTo>
                    <a:pt x="3161" y="6669"/>
                  </a:moveTo>
                  <a:lnTo>
                    <a:pt x="3031" y="6713"/>
                  </a:lnTo>
                  <a:lnTo>
                    <a:pt x="2988" y="6799"/>
                  </a:lnTo>
                  <a:lnTo>
                    <a:pt x="2988" y="6842"/>
                  </a:lnTo>
                  <a:lnTo>
                    <a:pt x="3031" y="6972"/>
                  </a:lnTo>
                  <a:lnTo>
                    <a:pt x="3075" y="7016"/>
                  </a:lnTo>
                  <a:lnTo>
                    <a:pt x="3161" y="7016"/>
                  </a:lnTo>
                  <a:lnTo>
                    <a:pt x="3291" y="6972"/>
                  </a:lnTo>
                  <a:lnTo>
                    <a:pt x="3291" y="6929"/>
                  </a:lnTo>
                  <a:lnTo>
                    <a:pt x="3334" y="6842"/>
                  </a:lnTo>
                  <a:lnTo>
                    <a:pt x="3291" y="6799"/>
                  </a:lnTo>
                  <a:lnTo>
                    <a:pt x="3291" y="6756"/>
                  </a:lnTo>
                  <a:lnTo>
                    <a:pt x="3204" y="6713"/>
                  </a:lnTo>
                  <a:lnTo>
                    <a:pt x="3161" y="6669"/>
                  </a:lnTo>
                  <a:close/>
                  <a:moveTo>
                    <a:pt x="6106" y="6669"/>
                  </a:moveTo>
                  <a:lnTo>
                    <a:pt x="5976" y="6713"/>
                  </a:lnTo>
                  <a:lnTo>
                    <a:pt x="5976" y="6799"/>
                  </a:lnTo>
                  <a:lnTo>
                    <a:pt x="5932" y="6842"/>
                  </a:lnTo>
                  <a:lnTo>
                    <a:pt x="5976" y="6972"/>
                  </a:lnTo>
                  <a:lnTo>
                    <a:pt x="6062" y="7016"/>
                  </a:lnTo>
                  <a:lnTo>
                    <a:pt x="6192" y="7016"/>
                  </a:lnTo>
                  <a:lnTo>
                    <a:pt x="6236" y="6972"/>
                  </a:lnTo>
                  <a:lnTo>
                    <a:pt x="6279" y="6929"/>
                  </a:lnTo>
                  <a:lnTo>
                    <a:pt x="6279" y="6842"/>
                  </a:lnTo>
                  <a:lnTo>
                    <a:pt x="6236" y="6756"/>
                  </a:lnTo>
                  <a:lnTo>
                    <a:pt x="6192" y="6713"/>
                  </a:lnTo>
                  <a:lnTo>
                    <a:pt x="6106" y="6669"/>
                  </a:lnTo>
                  <a:close/>
                  <a:moveTo>
                    <a:pt x="9093" y="6669"/>
                  </a:moveTo>
                  <a:lnTo>
                    <a:pt x="8964" y="6713"/>
                  </a:lnTo>
                  <a:lnTo>
                    <a:pt x="8920" y="6799"/>
                  </a:lnTo>
                  <a:lnTo>
                    <a:pt x="8920" y="6842"/>
                  </a:lnTo>
                  <a:lnTo>
                    <a:pt x="8964" y="6972"/>
                  </a:lnTo>
                  <a:lnTo>
                    <a:pt x="9007" y="7016"/>
                  </a:lnTo>
                  <a:lnTo>
                    <a:pt x="9137" y="7016"/>
                  </a:lnTo>
                  <a:lnTo>
                    <a:pt x="9223" y="6972"/>
                  </a:lnTo>
                  <a:lnTo>
                    <a:pt x="9223" y="6929"/>
                  </a:lnTo>
                  <a:lnTo>
                    <a:pt x="9267" y="6842"/>
                  </a:lnTo>
                  <a:lnTo>
                    <a:pt x="9223" y="6756"/>
                  </a:lnTo>
                  <a:lnTo>
                    <a:pt x="9137" y="6713"/>
                  </a:lnTo>
                  <a:lnTo>
                    <a:pt x="9093" y="6669"/>
                  </a:lnTo>
                  <a:close/>
                  <a:moveTo>
                    <a:pt x="12038" y="6669"/>
                  </a:moveTo>
                  <a:lnTo>
                    <a:pt x="11908" y="6713"/>
                  </a:lnTo>
                  <a:lnTo>
                    <a:pt x="11865" y="6799"/>
                  </a:lnTo>
                  <a:lnTo>
                    <a:pt x="11865" y="6842"/>
                  </a:lnTo>
                  <a:lnTo>
                    <a:pt x="11908" y="6972"/>
                  </a:lnTo>
                  <a:lnTo>
                    <a:pt x="11951" y="7016"/>
                  </a:lnTo>
                  <a:lnTo>
                    <a:pt x="12125" y="7016"/>
                  </a:lnTo>
                  <a:lnTo>
                    <a:pt x="12168" y="6972"/>
                  </a:lnTo>
                  <a:lnTo>
                    <a:pt x="12211" y="6929"/>
                  </a:lnTo>
                  <a:lnTo>
                    <a:pt x="12211" y="6842"/>
                  </a:lnTo>
                  <a:lnTo>
                    <a:pt x="12168" y="6756"/>
                  </a:lnTo>
                  <a:lnTo>
                    <a:pt x="12125" y="6713"/>
                  </a:lnTo>
                  <a:lnTo>
                    <a:pt x="12038" y="6669"/>
                  </a:lnTo>
                  <a:close/>
                  <a:moveTo>
                    <a:pt x="1646" y="8964"/>
                  </a:moveTo>
                  <a:lnTo>
                    <a:pt x="1559" y="9008"/>
                  </a:lnTo>
                  <a:lnTo>
                    <a:pt x="1516" y="9051"/>
                  </a:lnTo>
                  <a:lnTo>
                    <a:pt x="1472" y="9137"/>
                  </a:lnTo>
                  <a:lnTo>
                    <a:pt x="1559" y="9224"/>
                  </a:lnTo>
                  <a:lnTo>
                    <a:pt x="1602" y="9267"/>
                  </a:lnTo>
                  <a:lnTo>
                    <a:pt x="1646" y="9311"/>
                  </a:lnTo>
                  <a:lnTo>
                    <a:pt x="1775" y="9267"/>
                  </a:lnTo>
                  <a:lnTo>
                    <a:pt x="1819" y="9181"/>
                  </a:lnTo>
                  <a:lnTo>
                    <a:pt x="1819" y="9137"/>
                  </a:lnTo>
                  <a:lnTo>
                    <a:pt x="1819" y="9051"/>
                  </a:lnTo>
                  <a:lnTo>
                    <a:pt x="1775" y="9008"/>
                  </a:lnTo>
                  <a:lnTo>
                    <a:pt x="1732" y="8964"/>
                  </a:lnTo>
                  <a:close/>
                  <a:moveTo>
                    <a:pt x="4633" y="8964"/>
                  </a:moveTo>
                  <a:lnTo>
                    <a:pt x="4503" y="9008"/>
                  </a:lnTo>
                  <a:lnTo>
                    <a:pt x="4460" y="9051"/>
                  </a:lnTo>
                  <a:lnTo>
                    <a:pt x="4460" y="9137"/>
                  </a:lnTo>
                  <a:lnTo>
                    <a:pt x="4503" y="9224"/>
                  </a:lnTo>
                  <a:lnTo>
                    <a:pt x="4547" y="9267"/>
                  </a:lnTo>
                  <a:lnTo>
                    <a:pt x="4633" y="9311"/>
                  </a:lnTo>
                  <a:lnTo>
                    <a:pt x="4677" y="9267"/>
                  </a:lnTo>
                  <a:lnTo>
                    <a:pt x="4763" y="9267"/>
                  </a:lnTo>
                  <a:lnTo>
                    <a:pt x="4807" y="9181"/>
                  </a:lnTo>
                  <a:lnTo>
                    <a:pt x="4807" y="9137"/>
                  </a:lnTo>
                  <a:lnTo>
                    <a:pt x="4807" y="9051"/>
                  </a:lnTo>
                  <a:lnTo>
                    <a:pt x="4763" y="9008"/>
                  </a:lnTo>
                  <a:lnTo>
                    <a:pt x="4720" y="8964"/>
                  </a:lnTo>
                  <a:close/>
                  <a:moveTo>
                    <a:pt x="7578" y="8964"/>
                  </a:moveTo>
                  <a:lnTo>
                    <a:pt x="7448" y="9008"/>
                  </a:lnTo>
                  <a:lnTo>
                    <a:pt x="7448" y="9051"/>
                  </a:lnTo>
                  <a:lnTo>
                    <a:pt x="7405" y="9137"/>
                  </a:lnTo>
                  <a:lnTo>
                    <a:pt x="7448" y="9224"/>
                  </a:lnTo>
                  <a:lnTo>
                    <a:pt x="7535" y="9267"/>
                  </a:lnTo>
                  <a:lnTo>
                    <a:pt x="7578" y="9311"/>
                  </a:lnTo>
                  <a:lnTo>
                    <a:pt x="7665" y="9267"/>
                  </a:lnTo>
                  <a:lnTo>
                    <a:pt x="7708" y="9267"/>
                  </a:lnTo>
                  <a:lnTo>
                    <a:pt x="7751" y="9181"/>
                  </a:lnTo>
                  <a:lnTo>
                    <a:pt x="7751" y="9137"/>
                  </a:lnTo>
                  <a:lnTo>
                    <a:pt x="7751" y="9051"/>
                  </a:lnTo>
                  <a:lnTo>
                    <a:pt x="7708" y="9008"/>
                  </a:lnTo>
                  <a:lnTo>
                    <a:pt x="7665" y="8964"/>
                  </a:lnTo>
                  <a:close/>
                  <a:moveTo>
                    <a:pt x="10566" y="8964"/>
                  </a:moveTo>
                  <a:lnTo>
                    <a:pt x="10436" y="9008"/>
                  </a:lnTo>
                  <a:lnTo>
                    <a:pt x="10393" y="9051"/>
                  </a:lnTo>
                  <a:lnTo>
                    <a:pt x="10393" y="9137"/>
                  </a:lnTo>
                  <a:lnTo>
                    <a:pt x="10436" y="9224"/>
                  </a:lnTo>
                  <a:lnTo>
                    <a:pt x="10479" y="9267"/>
                  </a:lnTo>
                  <a:lnTo>
                    <a:pt x="10566" y="9311"/>
                  </a:lnTo>
                  <a:lnTo>
                    <a:pt x="10652" y="9267"/>
                  </a:lnTo>
                  <a:lnTo>
                    <a:pt x="10696" y="9267"/>
                  </a:lnTo>
                  <a:lnTo>
                    <a:pt x="10739" y="9181"/>
                  </a:lnTo>
                  <a:lnTo>
                    <a:pt x="10739" y="9137"/>
                  </a:lnTo>
                  <a:lnTo>
                    <a:pt x="10739" y="9051"/>
                  </a:lnTo>
                  <a:lnTo>
                    <a:pt x="10696" y="9008"/>
                  </a:lnTo>
                  <a:lnTo>
                    <a:pt x="10652" y="8964"/>
                  </a:lnTo>
                  <a:close/>
                  <a:moveTo>
                    <a:pt x="13510" y="8964"/>
                  </a:moveTo>
                  <a:lnTo>
                    <a:pt x="13424" y="9008"/>
                  </a:lnTo>
                  <a:lnTo>
                    <a:pt x="13380" y="9051"/>
                  </a:lnTo>
                  <a:lnTo>
                    <a:pt x="13337" y="9137"/>
                  </a:lnTo>
                  <a:lnTo>
                    <a:pt x="13424" y="9224"/>
                  </a:lnTo>
                  <a:lnTo>
                    <a:pt x="13467" y="9267"/>
                  </a:lnTo>
                  <a:lnTo>
                    <a:pt x="13510" y="9311"/>
                  </a:lnTo>
                  <a:lnTo>
                    <a:pt x="13640" y="9267"/>
                  </a:lnTo>
                  <a:lnTo>
                    <a:pt x="13684" y="9181"/>
                  </a:lnTo>
                  <a:lnTo>
                    <a:pt x="13684" y="9137"/>
                  </a:lnTo>
                  <a:lnTo>
                    <a:pt x="13684" y="9051"/>
                  </a:lnTo>
                  <a:lnTo>
                    <a:pt x="13640" y="9008"/>
                  </a:lnTo>
                  <a:lnTo>
                    <a:pt x="13597" y="8964"/>
                  </a:lnTo>
                  <a:close/>
                  <a:moveTo>
                    <a:pt x="173" y="11129"/>
                  </a:moveTo>
                  <a:lnTo>
                    <a:pt x="43" y="11173"/>
                  </a:lnTo>
                  <a:lnTo>
                    <a:pt x="0" y="11216"/>
                  </a:lnTo>
                  <a:lnTo>
                    <a:pt x="0" y="11303"/>
                  </a:lnTo>
                  <a:lnTo>
                    <a:pt x="0" y="11389"/>
                  </a:lnTo>
                  <a:lnTo>
                    <a:pt x="43" y="11432"/>
                  </a:lnTo>
                  <a:lnTo>
                    <a:pt x="87" y="11476"/>
                  </a:lnTo>
                  <a:lnTo>
                    <a:pt x="260" y="11476"/>
                  </a:lnTo>
                  <a:lnTo>
                    <a:pt x="303" y="11432"/>
                  </a:lnTo>
                  <a:lnTo>
                    <a:pt x="346" y="11389"/>
                  </a:lnTo>
                  <a:lnTo>
                    <a:pt x="346" y="11303"/>
                  </a:lnTo>
                  <a:lnTo>
                    <a:pt x="303" y="11173"/>
                  </a:lnTo>
                  <a:lnTo>
                    <a:pt x="260" y="11129"/>
                  </a:lnTo>
                  <a:close/>
                  <a:moveTo>
                    <a:pt x="3161" y="11129"/>
                  </a:moveTo>
                  <a:lnTo>
                    <a:pt x="3031" y="11173"/>
                  </a:lnTo>
                  <a:lnTo>
                    <a:pt x="2988" y="11216"/>
                  </a:lnTo>
                  <a:lnTo>
                    <a:pt x="2988" y="11303"/>
                  </a:lnTo>
                  <a:lnTo>
                    <a:pt x="2988" y="11389"/>
                  </a:lnTo>
                  <a:lnTo>
                    <a:pt x="3031" y="11432"/>
                  </a:lnTo>
                  <a:lnTo>
                    <a:pt x="3075" y="11476"/>
                  </a:lnTo>
                  <a:lnTo>
                    <a:pt x="3204" y="11476"/>
                  </a:lnTo>
                  <a:lnTo>
                    <a:pt x="3291" y="11432"/>
                  </a:lnTo>
                  <a:lnTo>
                    <a:pt x="3334" y="11389"/>
                  </a:lnTo>
                  <a:lnTo>
                    <a:pt x="3334" y="11303"/>
                  </a:lnTo>
                  <a:lnTo>
                    <a:pt x="3291" y="11173"/>
                  </a:lnTo>
                  <a:lnTo>
                    <a:pt x="3204" y="11129"/>
                  </a:lnTo>
                  <a:close/>
                  <a:moveTo>
                    <a:pt x="6106" y="11129"/>
                  </a:moveTo>
                  <a:lnTo>
                    <a:pt x="5976" y="11173"/>
                  </a:lnTo>
                  <a:lnTo>
                    <a:pt x="5976" y="11216"/>
                  </a:lnTo>
                  <a:lnTo>
                    <a:pt x="5932" y="11303"/>
                  </a:lnTo>
                  <a:lnTo>
                    <a:pt x="5976" y="11389"/>
                  </a:lnTo>
                  <a:lnTo>
                    <a:pt x="5976" y="11432"/>
                  </a:lnTo>
                  <a:lnTo>
                    <a:pt x="6062" y="11476"/>
                  </a:lnTo>
                  <a:lnTo>
                    <a:pt x="6192" y="11476"/>
                  </a:lnTo>
                  <a:lnTo>
                    <a:pt x="6236" y="11432"/>
                  </a:lnTo>
                  <a:lnTo>
                    <a:pt x="6279" y="11389"/>
                  </a:lnTo>
                  <a:lnTo>
                    <a:pt x="6279" y="11303"/>
                  </a:lnTo>
                  <a:lnTo>
                    <a:pt x="6236" y="11173"/>
                  </a:lnTo>
                  <a:lnTo>
                    <a:pt x="6192" y="11129"/>
                  </a:lnTo>
                  <a:close/>
                  <a:moveTo>
                    <a:pt x="9093" y="11129"/>
                  </a:moveTo>
                  <a:lnTo>
                    <a:pt x="8964" y="11173"/>
                  </a:lnTo>
                  <a:lnTo>
                    <a:pt x="8920" y="11216"/>
                  </a:lnTo>
                  <a:lnTo>
                    <a:pt x="8920" y="11303"/>
                  </a:lnTo>
                  <a:lnTo>
                    <a:pt x="8920" y="11389"/>
                  </a:lnTo>
                  <a:lnTo>
                    <a:pt x="8964" y="11432"/>
                  </a:lnTo>
                  <a:lnTo>
                    <a:pt x="9007" y="11476"/>
                  </a:lnTo>
                  <a:lnTo>
                    <a:pt x="9137" y="11476"/>
                  </a:lnTo>
                  <a:lnTo>
                    <a:pt x="9223" y="11432"/>
                  </a:lnTo>
                  <a:lnTo>
                    <a:pt x="9223" y="11389"/>
                  </a:lnTo>
                  <a:lnTo>
                    <a:pt x="9267" y="11303"/>
                  </a:lnTo>
                  <a:lnTo>
                    <a:pt x="9223" y="11173"/>
                  </a:lnTo>
                  <a:lnTo>
                    <a:pt x="9137" y="11129"/>
                  </a:lnTo>
                  <a:close/>
                  <a:moveTo>
                    <a:pt x="12038" y="11129"/>
                  </a:moveTo>
                  <a:lnTo>
                    <a:pt x="11908" y="11173"/>
                  </a:lnTo>
                  <a:lnTo>
                    <a:pt x="11865" y="11216"/>
                  </a:lnTo>
                  <a:lnTo>
                    <a:pt x="11865" y="11303"/>
                  </a:lnTo>
                  <a:lnTo>
                    <a:pt x="11865" y="11389"/>
                  </a:lnTo>
                  <a:lnTo>
                    <a:pt x="11908" y="11432"/>
                  </a:lnTo>
                  <a:lnTo>
                    <a:pt x="11951" y="11476"/>
                  </a:lnTo>
                  <a:lnTo>
                    <a:pt x="12125" y="11476"/>
                  </a:lnTo>
                  <a:lnTo>
                    <a:pt x="12168" y="11432"/>
                  </a:lnTo>
                  <a:lnTo>
                    <a:pt x="12211" y="11389"/>
                  </a:lnTo>
                  <a:lnTo>
                    <a:pt x="12211" y="11303"/>
                  </a:lnTo>
                  <a:lnTo>
                    <a:pt x="12168" y="11173"/>
                  </a:lnTo>
                  <a:lnTo>
                    <a:pt x="12125" y="11129"/>
                  </a:lnTo>
                  <a:close/>
                  <a:moveTo>
                    <a:pt x="14983" y="11129"/>
                  </a:moveTo>
                  <a:lnTo>
                    <a:pt x="14896" y="11173"/>
                  </a:lnTo>
                  <a:lnTo>
                    <a:pt x="14853" y="11216"/>
                  </a:lnTo>
                  <a:lnTo>
                    <a:pt x="14809" y="11303"/>
                  </a:lnTo>
                  <a:lnTo>
                    <a:pt x="14853" y="11389"/>
                  </a:lnTo>
                  <a:lnTo>
                    <a:pt x="14896" y="11432"/>
                  </a:lnTo>
                  <a:lnTo>
                    <a:pt x="14939" y="11476"/>
                  </a:lnTo>
                  <a:lnTo>
                    <a:pt x="15069" y="11476"/>
                  </a:lnTo>
                  <a:lnTo>
                    <a:pt x="15112" y="11432"/>
                  </a:lnTo>
                  <a:lnTo>
                    <a:pt x="15156" y="11389"/>
                  </a:lnTo>
                  <a:lnTo>
                    <a:pt x="15156" y="11303"/>
                  </a:lnTo>
                  <a:lnTo>
                    <a:pt x="15156" y="11259"/>
                  </a:lnTo>
                  <a:lnTo>
                    <a:pt x="15112" y="11173"/>
                  </a:lnTo>
                  <a:lnTo>
                    <a:pt x="15069" y="11129"/>
                  </a:lnTo>
                  <a:close/>
                  <a:moveTo>
                    <a:pt x="1646" y="13381"/>
                  </a:moveTo>
                  <a:lnTo>
                    <a:pt x="1559" y="13468"/>
                  </a:lnTo>
                  <a:lnTo>
                    <a:pt x="1516" y="13511"/>
                  </a:lnTo>
                  <a:lnTo>
                    <a:pt x="1472" y="13554"/>
                  </a:lnTo>
                  <a:lnTo>
                    <a:pt x="1516" y="13641"/>
                  </a:lnTo>
                  <a:lnTo>
                    <a:pt x="1559" y="13684"/>
                  </a:lnTo>
                  <a:lnTo>
                    <a:pt x="1602" y="13727"/>
                  </a:lnTo>
                  <a:lnTo>
                    <a:pt x="1732" y="13727"/>
                  </a:lnTo>
                  <a:lnTo>
                    <a:pt x="1775" y="13684"/>
                  </a:lnTo>
                  <a:lnTo>
                    <a:pt x="1819" y="13641"/>
                  </a:lnTo>
                  <a:lnTo>
                    <a:pt x="1819" y="13554"/>
                  </a:lnTo>
                  <a:lnTo>
                    <a:pt x="1819" y="13511"/>
                  </a:lnTo>
                  <a:lnTo>
                    <a:pt x="1819" y="13468"/>
                  </a:lnTo>
                  <a:lnTo>
                    <a:pt x="1732" y="13424"/>
                  </a:lnTo>
                  <a:lnTo>
                    <a:pt x="1689" y="13381"/>
                  </a:lnTo>
                  <a:close/>
                  <a:moveTo>
                    <a:pt x="4633" y="13381"/>
                  </a:moveTo>
                  <a:lnTo>
                    <a:pt x="4503" y="13468"/>
                  </a:lnTo>
                  <a:lnTo>
                    <a:pt x="4460" y="13511"/>
                  </a:lnTo>
                  <a:lnTo>
                    <a:pt x="4460" y="13554"/>
                  </a:lnTo>
                  <a:lnTo>
                    <a:pt x="4503" y="13684"/>
                  </a:lnTo>
                  <a:lnTo>
                    <a:pt x="4547" y="13727"/>
                  </a:lnTo>
                  <a:lnTo>
                    <a:pt x="4677" y="13727"/>
                  </a:lnTo>
                  <a:lnTo>
                    <a:pt x="4763" y="13684"/>
                  </a:lnTo>
                  <a:lnTo>
                    <a:pt x="4807" y="13641"/>
                  </a:lnTo>
                  <a:lnTo>
                    <a:pt x="4807" y="13554"/>
                  </a:lnTo>
                  <a:lnTo>
                    <a:pt x="4807" y="13511"/>
                  </a:lnTo>
                  <a:lnTo>
                    <a:pt x="4763" y="13468"/>
                  </a:lnTo>
                  <a:lnTo>
                    <a:pt x="4720" y="13424"/>
                  </a:lnTo>
                  <a:lnTo>
                    <a:pt x="4633" y="13381"/>
                  </a:lnTo>
                  <a:close/>
                  <a:moveTo>
                    <a:pt x="7578" y="13381"/>
                  </a:moveTo>
                  <a:lnTo>
                    <a:pt x="7448" y="13468"/>
                  </a:lnTo>
                  <a:lnTo>
                    <a:pt x="7448" y="13511"/>
                  </a:lnTo>
                  <a:lnTo>
                    <a:pt x="7405" y="13554"/>
                  </a:lnTo>
                  <a:lnTo>
                    <a:pt x="7448" y="13684"/>
                  </a:lnTo>
                  <a:lnTo>
                    <a:pt x="7535" y="13727"/>
                  </a:lnTo>
                  <a:lnTo>
                    <a:pt x="7665" y="13727"/>
                  </a:lnTo>
                  <a:lnTo>
                    <a:pt x="7708" y="13684"/>
                  </a:lnTo>
                  <a:lnTo>
                    <a:pt x="7751" y="13641"/>
                  </a:lnTo>
                  <a:lnTo>
                    <a:pt x="7751" y="13554"/>
                  </a:lnTo>
                  <a:lnTo>
                    <a:pt x="7751" y="13511"/>
                  </a:lnTo>
                  <a:lnTo>
                    <a:pt x="7708" y="13468"/>
                  </a:lnTo>
                  <a:lnTo>
                    <a:pt x="7665" y="13424"/>
                  </a:lnTo>
                  <a:lnTo>
                    <a:pt x="7621" y="13381"/>
                  </a:lnTo>
                  <a:close/>
                  <a:moveTo>
                    <a:pt x="10566" y="13381"/>
                  </a:moveTo>
                  <a:lnTo>
                    <a:pt x="10436" y="13468"/>
                  </a:lnTo>
                  <a:lnTo>
                    <a:pt x="10393" y="13511"/>
                  </a:lnTo>
                  <a:lnTo>
                    <a:pt x="10393" y="13554"/>
                  </a:lnTo>
                  <a:lnTo>
                    <a:pt x="10436" y="13684"/>
                  </a:lnTo>
                  <a:lnTo>
                    <a:pt x="10479" y="13727"/>
                  </a:lnTo>
                  <a:lnTo>
                    <a:pt x="10652" y="13727"/>
                  </a:lnTo>
                  <a:lnTo>
                    <a:pt x="10696" y="13684"/>
                  </a:lnTo>
                  <a:lnTo>
                    <a:pt x="10739" y="13641"/>
                  </a:lnTo>
                  <a:lnTo>
                    <a:pt x="10739" y="13554"/>
                  </a:lnTo>
                  <a:lnTo>
                    <a:pt x="10739" y="13511"/>
                  </a:lnTo>
                  <a:lnTo>
                    <a:pt x="10696" y="13468"/>
                  </a:lnTo>
                  <a:lnTo>
                    <a:pt x="10652" y="13424"/>
                  </a:lnTo>
                  <a:lnTo>
                    <a:pt x="10566" y="13381"/>
                  </a:lnTo>
                  <a:close/>
                  <a:moveTo>
                    <a:pt x="13510" y="13381"/>
                  </a:moveTo>
                  <a:lnTo>
                    <a:pt x="13424" y="13468"/>
                  </a:lnTo>
                  <a:lnTo>
                    <a:pt x="13380" y="13511"/>
                  </a:lnTo>
                  <a:lnTo>
                    <a:pt x="13337" y="13554"/>
                  </a:lnTo>
                  <a:lnTo>
                    <a:pt x="13424" y="13684"/>
                  </a:lnTo>
                  <a:lnTo>
                    <a:pt x="13467" y="13727"/>
                  </a:lnTo>
                  <a:lnTo>
                    <a:pt x="13597" y="13727"/>
                  </a:lnTo>
                  <a:lnTo>
                    <a:pt x="13640" y="13684"/>
                  </a:lnTo>
                  <a:lnTo>
                    <a:pt x="13684" y="13641"/>
                  </a:lnTo>
                  <a:lnTo>
                    <a:pt x="13684" y="13554"/>
                  </a:lnTo>
                  <a:lnTo>
                    <a:pt x="13684" y="13511"/>
                  </a:lnTo>
                  <a:lnTo>
                    <a:pt x="13684" y="13468"/>
                  </a:lnTo>
                  <a:lnTo>
                    <a:pt x="13597" y="13424"/>
                  </a:lnTo>
                  <a:lnTo>
                    <a:pt x="13554" y="13381"/>
                  </a:lnTo>
                  <a:close/>
                  <a:moveTo>
                    <a:pt x="173" y="15589"/>
                  </a:moveTo>
                  <a:lnTo>
                    <a:pt x="43" y="15633"/>
                  </a:lnTo>
                  <a:lnTo>
                    <a:pt x="0" y="15676"/>
                  </a:lnTo>
                  <a:lnTo>
                    <a:pt x="0" y="15763"/>
                  </a:lnTo>
                  <a:lnTo>
                    <a:pt x="43" y="15893"/>
                  </a:lnTo>
                  <a:lnTo>
                    <a:pt x="87" y="15936"/>
                  </a:lnTo>
                  <a:lnTo>
                    <a:pt x="260" y="15936"/>
                  </a:lnTo>
                  <a:lnTo>
                    <a:pt x="303" y="15893"/>
                  </a:lnTo>
                  <a:lnTo>
                    <a:pt x="346" y="15849"/>
                  </a:lnTo>
                  <a:lnTo>
                    <a:pt x="346" y="15763"/>
                  </a:lnTo>
                  <a:lnTo>
                    <a:pt x="346" y="15676"/>
                  </a:lnTo>
                  <a:lnTo>
                    <a:pt x="303" y="15633"/>
                  </a:lnTo>
                  <a:lnTo>
                    <a:pt x="260" y="15589"/>
                  </a:lnTo>
                  <a:close/>
                  <a:moveTo>
                    <a:pt x="3161" y="15589"/>
                  </a:moveTo>
                  <a:lnTo>
                    <a:pt x="3031" y="15633"/>
                  </a:lnTo>
                  <a:lnTo>
                    <a:pt x="2988" y="15676"/>
                  </a:lnTo>
                  <a:lnTo>
                    <a:pt x="2988" y="15763"/>
                  </a:lnTo>
                  <a:lnTo>
                    <a:pt x="3031" y="15893"/>
                  </a:lnTo>
                  <a:lnTo>
                    <a:pt x="3075" y="15936"/>
                  </a:lnTo>
                  <a:lnTo>
                    <a:pt x="3161" y="15936"/>
                  </a:lnTo>
                  <a:lnTo>
                    <a:pt x="3291" y="15893"/>
                  </a:lnTo>
                  <a:lnTo>
                    <a:pt x="3291" y="15849"/>
                  </a:lnTo>
                  <a:lnTo>
                    <a:pt x="3334" y="15763"/>
                  </a:lnTo>
                  <a:lnTo>
                    <a:pt x="3291" y="15633"/>
                  </a:lnTo>
                  <a:lnTo>
                    <a:pt x="3204" y="15589"/>
                  </a:lnTo>
                  <a:close/>
                  <a:moveTo>
                    <a:pt x="6106" y="15589"/>
                  </a:moveTo>
                  <a:lnTo>
                    <a:pt x="5976" y="15633"/>
                  </a:lnTo>
                  <a:lnTo>
                    <a:pt x="5976" y="15676"/>
                  </a:lnTo>
                  <a:lnTo>
                    <a:pt x="5932" y="15763"/>
                  </a:lnTo>
                  <a:lnTo>
                    <a:pt x="5976" y="15893"/>
                  </a:lnTo>
                  <a:lnTo>
                    <a:pt x="6062" y="15936"/>
                  </a:lnTo>
                  <a:lnTo>
                    <a:pt x="6106" y="15936"/>
                  </a:lnTo>
                  <a:lnTo>
                    <a:pt x="6236" y="15893"/>
                  </a:lnTo>
                  <a:lnTo>
                    <a:pt x="6279" y="15849"/>
                  </a:lnTo>
                  <a:lnTo>
                    <a:pt x="6279" y="15763"/>
                  </a:lnTo>
                  <a:lnTo>
                    <a:pt x="6236" y="15633"/>
                  </a:lnTo>
                  <a:lnTo>
                    <a:pt x="6192" y="15589"/>
                  </a:lnTo>
                  <a:close/>
                  <a:moveTo>
                    <a:pt x="9093" y="15589"/>
                  </a:moveTo>
                  <a:lnTo>
                    <a:pt x="8964" y="15633"/>
                  </a:lnTo>
                  <a:lnTo>
                    <a:pt x="8920" y="15676"/>
                  </a:lnTo>
                  <a:lnTo>
                    <a:pt x="8920" y="15763"/>
                  </a:lnTo>
                  <a:lnTo>
                    <a:pt x="8964" y="15893"/>
                  </a:lnTo>
                  <a:lnTo>
                    <a:pt x="9007" y="15936"/>
                  </a:lnTo>
                  <a:lnTo>
                    <a:pt x="9137" y="15936"/>
                  </a:lnTo>
                  <a:lnTo>
                    <a:pt x="9223" y="15893"/>
                  </a:lnTo>
                  <a:lnTo>
                    <a:pt x="9223" y="15849"/>
                  </a:lnTo>
                  <a:lnTo>
                    <a:pt x="9267" y="15763"/>
                  </a:lnTo>
                  <a:lnTo>
                    <a:pt x="9223" y="15633"/>
                  </a:lnTo>
                  <a:lnTo>
                    <a:pt x="9137" y="15589"/>
                  </a:lnTo>
                  <a:close/>
                  <a:moveTo>
                    <a:pt x="12038" y="15589"/>
                  </a:moveTo>
                  <a:lnTo>
                    <a:pt x="11908" y="15633"/>
                  </a:lnTo>
                  <a:lnTo>
                    <a:pt x="11865" y="15676"/>
                  </a:lnTo>
                  <a:lnTo>
                    <a:pt x="11865" y="15763"/>
                  </a:lnTo>
                  <a:lnTo>
                    <a:pt x="11908" y="15893"/>
                  </a:lnTo>
                  <a:lnTo>
                    <a:pt x="11951" y="15936"/>
                  </a:lnTo>
                  <a:lnTo>
                    <a:pt x="12125" y="15936"/>
                  </a:lnTo>
                  <a:lnTo>
                    <a:pt x="12168" y="15893"/>
                  </a:lnTo>
                  <a:lnTo>
                    <a:pt x="12211" y="15849"/>
                  </a:lnTo>
                  <a:lnTo>
                    <a:pt x="12211" y="15763"/>
                  </a:lnTo>
                  <a:lnTo>
                    <a:pt x="12211" y="15676"/>
                  </a:lnTo>
                  <a:lnTo>
                    <a:pt x="12168" y="15633"/>
                  </a:lnTo>
                  <a:lnTo>
                    <a:pt x="12125" y="15589"/>
                  </a:lnTo>
                  <a:close/>
                  <a:moveTo>
                    <a:pt x="14983" y="15589"/>
                  </a:moveTo>
                  <a:lnTo>
                    <a:pt x="14896" y="15633"/>
                  </a:lnTo>
                  <a:lnTo>
                    <a:pt x="14853" y="15676"/>
                  </a:lnTo>
                  <a:lnTo>
                    <a:pt x="14809" y="15763"/>
                  </a:lnTo>
                  <a:lnTo>
                    <a:pt x="14896" y="15893"/>
                  </a:lnTo>
                  <a:lnTo>
                    <a:pt x="14939" y="15936"/>
                  </a:lnTo>
                  <a:lnTo>
                    <a:pt x="15069" y="15936"/>
                  </a:lnTo>
                  <a:lnTo>
                    <a:pt x="15112" y="15893"/>
                  </a:lnTo>
                  <a:lnTo>
                    <a:pt x="15156" y="15849"/>
                  </a:lnTo>
                  <a:lnTo>
                    <a:pt x="15156" y="15763"/>
                  </a:lnTo>
                  <a:lnTo>
                    <a:pt x="15156" y="15676"/>
                  </a:lnTo>
                  <a:lnTo>
                    <a:pt x="15156" y="15633"/>
                  </a:lnTo>
                  <a:lnTo>
                    <a:pt x="15069" y="15589"/>
                  </a:lnTo>
                  <a:close/>
                  <a:moveTo>
                    <a:pt x="1646" y="17798"/>
                  </a:moveTo>
                  <a:lnTo>
                    <a:pt x="1646" y="17841"/>
                  </a:lnTo>
                  <a:lnTo>
                    <a:pt x="1559" y="17884"/>
                  </a:lnTo>
                  <a:lnTo>
                    <a:pt x="1516" y="17928"/>
                  </a:lnTo>
                  <a:lnTo>
                    <a:pt x="1472" y="18014"/>
                  </a:lnTo>
                  <a:lnTo>
                    <a:pt x="1559" y="18144"/>
                  </a:lnTo>
                  <a:lnTo>
                    <a:pt x="1602" y="18188"/>
                  </a:lnTo>
                  <a:lnTo>
                    <a:pt x="1646" y="18188"/>
                  </a:lnTo>
                  <a:lnTo>
                    <a:pt x="1775" y="18144"/>
                  </a:lnTo>
                  <a:lnTo>
                    <a:pt x="1819" y="18101"/>
                  </a:lnTo>
                  <a:lnTo>
                    <a:pt x="1819" y="18014"/>
                  </a:lnTo>
                  <a:lnTo>
                    <a:pt x="1819" y="17928"/>
                  </a:lnTo>
                  <a:lnTo>
                    <a:pt x="1819" y="17884"/>
                  </a:lnTo>
                  <a:lnTo>
                    <a:pt x="1732" y="17841"/>
                  </a:lnTo>
                  <a:lnTo>
                    <a:pt x="1689" y="17798"/>
                  </a:lnTo>
                  <a:close/>
                  <a:moveTo>
                    <a:pt x="4633" y="17798"/>
                  </a:moveTo>
                  <a:lnTo>
                    <a:pt x="4633" y="17841"/>
                  </a:lnTo>
                  <a:lnTo>
                    <a:pt x="4503" y="17884"/>
                  </a:lnTo>
                  <a:lnTo>
                    <a:pt x="4460" y="17928"/>
                  </a:lnTo>
                  <a:lnTo>
                    <a:pt x="4460" y="18014"/>
                  </a:lnTo>
                  <a:lnTo>
                    <a:pt x="4503" y="18144"/>
                  </a:lnTo>
                  <a:lnTo>
                    <a:pt x="4547" y="18188"/>
                  </a:lnTo>
                  <a:lnTo>
                    <a:pt x="4677" y="18188"/>
                  </a:lnTo>
                  <a:lnTo>
                    <a:pt x="4763" y="18144"/>
                  </a:lnTo>
                  <a:lnTo>
                    <a:pt x="4807" y="18101"/>
                  </a:lnTo>
                  <a:lnTo>
                    <a:pt x="4807" y="18014"/>
                  </a:lnTo>
                  <a:lnTo>
                    <a:pt x="4807" y="17928"/>
                  </a:lnTo>
                  <a:lnTo>
                    <a:pt x="4763" y="17884"/>
                  </a:lnTo>
                  <a:lnTo>
                    <a:pt x="4720" y="17841"/>
                  </a:lnTo>
                  <a:lnTo>
                    <a:pt x="4633" y="17798"/>
                  </a:lnTo>
                  <a:close/>
                  <a:moveTo>
                    <a:pt x="7578" y="17798"/>
                  </a:moveTo>
                  <a:lnTo>
                    <a:pt x="7578" y="17841"/>
                  </a:lnTo>
                  <a:lnTo>
                    <a:pt x="7448" y="17884"/>
                  </a:lnTo>
                  <a:lnTo>
                    <a:pt x="7448" y="17928"/>
                  </a:lnTo>
                  <a:lnTo>
                    <a:pt x="7405" y="18014"/>
                  </a:lnTo>
                  <a:lnTo>
                    <a:pt x="7448" y="18144"/>
                  </a:lnTo>
                  <a:lnTo>
                    <a:pt x="7535" y="18188"/>
                  </a:lnTo>
                  <a:lnTo>
                    <a:pt x="7665" y="18188"/>
                  </a:lnTo>
                  <a:lnTo>
                    <a:pt x="7708" y="18144"/>
                  </a:lnTo>
                  <a:lnTo>
                    <a:pt x="7751" y="18101"/>
                  </a:lnTo>
                  <a:lnTo>
                    <a:pt x="7751" y="18014"/>
                  </a:lnTo>
                  <a:lnTo>
                    <a:pt x="7751" y="17928"/>
                  </a:lnTo>
                  <a:lnTo>
                    <a:pt x="7708" y="17884"/>
                  </a:lnTo>
                  <a:lnTo>
                    <a:pt x="7665" y="17841"/>
                  </a:lnTo>
                  <a:lnTo>
                    <a:pt x="7621" y="17798"/>
                  </a:lnTo>
                  <a:close/>
                  <a:moveTo>
                    <a:pt x="10566" y="17798"/>
                  </a:moveTo>
                  <a:lnTo>
                    <a:pt x="10566" y="17841"/>
                  </a:lnTo>
                  <a:lnTo>
                    <a:pt x="10436" y="17884"/>
                  </a:lnTo>
                  <a:lnTo>
                    <a:pt x="10393" y="17928"/>
                  </a:lnTo>
                  <a:lnTo>
                    <a:pt x="10393" y="18014"/>
                  </a:lnTo>
                  <a:lnTo>
                    <a:pt x="10436" y="18144"/>
                  </a:lnTo>
                  <a:lnTo>
                    <a:pt x="10479" y="18188"/>
                  </a:lnTo>
                  <a:lnTo>
                    <a:pt x="10652" y="18188"/>
                  </a:lnTo>
                  <a:lnTo>
                    <a:pt x="10696" y="18144"/>
                  </a:lnTo>
                  <a:lnTo>
                    <a:pt x="10739" y="18101"/>
                  </a:lnTo>
                  <a:lnTo>
                    <a:pt x="10739" y="18014"/>
                  </a:lnTo>
                  <a:lnTo>
                    <a:pt x="10739" y="17928"/>
                  </a:lnTo>
                  <a:lnTo>
                    <a:pt x="10696" y="17884"/>
                  </a:lnTo>
                  <a:lnTo>
                    <a:pt x="10652" y="17841"/>
                  </a:lnTo>
                  <a:lnTo>
                    <a:pt x="10566" y="17798"/>
                  </a:lnTo>
                  <a:close/>
                  <a:moveTo>
                    <a:pt x="13510" y="17798"/>
                  </a:moveTo>
                  <a:lnTo>
                    <a:pt x="13510" y="17841"/>
                  </a:lnTo>
                  <a:lnTo>
                    <a:pt x="13424" y="17884"/>
                  </a:lnTo>
                  <a:lnTo>
                    <a:pt x="13380" y="17928"/>
                  </a:lnTo>
                  <a:lnTo>
                    <a:pt x="13337" y="18014"/>
                  </a:lnTo>
                  <a:lnTo>
                    <a:pt x="13424" y="18144"/>
                  </a:lnTo>
                  <a:lnTo>
                    <a:pt x="13467" y="18188"/>
                  </a:lnTo>
                  <a:lnTo>
                    <a:pt x="13510" y="18188"/>
                  </a:lnTo>
                  <a:lnTo>
                    <a:pt x="13640" y="18144"/>
                  </a:lnTo>
                  <a:lnTo>
                    <a:pt x="13684" y="18101"/>
                  </a:lnTo>
                  <a:lnTo>
                    <a:pt x="13684" y="18014"/>
                  </a:lnTo>
                  <a:lnTo>
                    <a:pt x="13684" y="17928"/>
                  </a:lnTo>
                  <a:lnTo>
                    <a:pt x="13684" y="17884"/>
                  </a:lnTo>
                  <a:lnTo>
                    <a:pt x="13597" y="17841"/>
                  </a:lnTo>
                  <a:lnTo>
                    <a:pt x="13554" y="17798"/>
                  </a:lnTo>
                  <a:close/>
                  <a:moveTo>
                    <a:pt x="16498" y="17841"/>
                  </a:moveTo>
                  <a:lnTo>
                    <a:pt x="16368" y="17884"/>
                  </a:lnTo>
                  <a:lnTo>
                    <a:pt x="16325" y="17928"/>
                  </a:lnTo>
                  <a:lnTo>
                    <a:pt x="16325" y="18014"/>
                  </a:lnTo>
                  <a:lnTo>
                    <a:pt x="16368" y="18144"/>
                  </a:lnTo>
                  <a:lnTo>
                    <a:pt x="16412" y="18188"/>
                  </a:lnTo>
                  <a:lnTo>
                    <a:pt x="16498" y="18188"/>
                  </a:lnTo>
                  <a:lnTo>
                    <a:pt x="16628" y="18144"/>
                  </a:lnTo>
                  <a:lnTo>
                    <a:pt x="16628" y="18101"/>
                  </a:lnTo>
                  <a:lnTo>
                    <a:pt x="16671" y="18014"/>
                  </a:lnTo>
                  <a:lnTo>
                    <a:pt x="16628" y="17928"/>
                  </a:lnTo>
                  <a:lnTo>
                    <a:pt x="16628" y="17884"/>
                  </a:lnTo>
                  <a:lnTo>
                    <a:pt x="16541" y="17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9517;p75">
              <a:extLst>
                <a:ext uri="{FF2B5EF4-FFF2-40B4-BE49-F238E27FC236}">
                  <a16:creationId xmlns="" xmlns:a16="http://schemas.microsoft.com/office/drawing/2014/main" id="{92988F87-7F6F-46E2-838F-077E247B62C8}"/>
                </a:ext>
              </a:extLst>
            </p:cNvPr>
            <p:cNvSpPr/>
            <p:nvPr/>
          </p:nvSpPr>
          <p:spPr>
            <a:xfrm>
              <a:off x="3353273" y="2584453"/>
              <a:ext cx="466931" cy="7033"/>
            </a:xfrm>
            <a:custGeom>
              <a:avLst/>
              <a:gdLst/>
              <a:ahLst/>
              <a:cxnLst/>
              <a:rect l="l" t="t" r="r" b="b"/>
              <a:pathLst>
                <a:path w="17321" h="261" extrusionOk="0">
                  <a:moveTo>
                    <a:pt x="5543" y="0"/>
                  </a:moveTo>
                  <a:lnTo>
                    <a:pt x="3854" y="44"/>
                  </a:lnTo>
                  <a:lnTo>
                    <a:pt x="1949" y="87"/>
                  </a:lnTo>
                  <a:lnTo>
                    <a:pt x="996" y="173"/>
                  </a:lnTo>
                  <a:lnTo>
                    <a:pt x="43" y="173"/>
                  </a:lnTo>
                  <a:lnTo>
                    <a:pt x="0" y="217"/>
                  </a:lnTo>
                  <a:lnTo>
                    <a:pt x="43" y="217"/>
                  </a:lnTo>
                  <a:lnTo>
                    <a:pt x="1775" y="260"/>
                  </a:lnTo>
                  <a:lnTo>
                    <a:pt x="10133" y="260"/>
                  </a:lnTo>
                  <a:lnTo>
                    <a:pt x="13510" y="217"/>
                  </a:lnTo>
                  <a:lnTo>
                    <a:pt x="17321" y="217"/>
                  </a:lnTo>
                  <a:lnTo>
                    <a:pt x="17321" y="173"/>
                  </a:lnTo>
                  <a:lnTo>
                    <a:pt x="16498" y="130"/>
                  </a:lnTo>
                  <a:lnTo>
                    <a:pt x="15675" y="130"/>
                  </a:lnTo>
                  <a:lnTo>
                    <a:pt x="13987" y="87"/>
                  </a:lnTo>
                  <a:lnTo>
                    <a:pt x="10609" y="44"/>
                  </a:lnTo>
                  <a:lnTo>
                    <a:pt x="723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9518;p75">
              <a:extLst>
                <a:ext uri="{FF2B5EF4-FFF2-40B4-BE49-F238E27FC236}">
                  <a16:creationId xmlns="" xmlns:a16="http://schemas.microsoft.com/office/drawing/2014/main" id="{C5CB7C3B-043A-41B3-86A5-CDA7B8789BBE}"/>
                </a:ext>
              </a:extLst>
            </p:cNvPr>
            <p:cNvSpPr/>
            <p:nvPr/>
          </p:nvSpPr>
          <p:spPr>
            <a:xfrm>
              <a:off x="2906183" y="2066360"/>
              <a:ext cx="660728" cy="317415"/>
            </a:xfrm>
            <a:custGeom>
              <a:avLst/>
              <a:gdLst/>
              <a:ahLst/>
              <a:cxnLst/>
              <a:rect l="l" t="t" r="r" b="b"/>
              <a:pathLst>
                <a:path w="24510" h="11779" extrusionOk="0">
                  <a:moveTo>
                    <a:pt x="2902" y="0"/>
                  </a:moveTo>
                  <a:lnTo>
                    <a:pt x="2772" y="44"/>
                  </a:lnTo>
                  <a:lnTo>
                    <a:pt x="2685" y="87"/>
                  </a:lnTo>
                  <a:lnTo>
                    <a:pt x="2555" y="217"/>
                  </a:lnTo>
                  <a:lnTo>
                    <a:pt x="2295" y="563"/>
                  </a:lnTo>
                  <a:lnTo>
                    <a:pt x="1992" y="996"/>
                  </a:lnTo>
                  <a:lnTo>
                    <a:pt x="1689" y="1559"/>
                  </a:lnTo>
                  <a:lnTo>
                    <a:pt x="1429" y="2209"/>
                  </a:lnTo>
                  <a:lnTo>
                    <a:pt x="1126" y="2901"/>
                  </a:lnTo>
                  <a:lnTo>
                    <a:pt x="866" y="3594"/>
                  </a:lnTo>
                  <a:lnTo>
                    <a:pt x="390" y="5067"/>
                  </a:lnTo>
                  <a:lnTo>
                    <a:pt x="217" y="5759"/>
                  </a:lnTo>
                  <a:lnTo>
                    <a:pt x="87" y="6409"/>
                  </a:lnTo>
                  <a:lnTo>
                    <a:pt x="44" y="6929"/>
                  </a:lnTo>
                  <a:lnTo>
                    <a:pt x="0" y="7405"/>
                  </a:lnTo>
                  <a:lnTo>
                    <a:pt x="87" y="7708"/>
                  </a:lnTo>
                  <a:lnTo>
                    <a:pt x="130" y="7838"/>
                  </a:lnTo>
                  <a:lnTo>
                    <a:pt x="217" y="7881"/>
                  </a:lnTo>
                  <a:lnTo>
                    <a:pt x="1343" y="8487"/>
                  </a:lnTo>
                  <a:lnTo>
                    <a:pt x="2902" y="9180"/>
                  </a:lnTo>
                  <a:lnTo>
                    <a:pt x="4720" y="9873"/>
                  </a:lnTo>
                  <a:lnTo>
                    <a:pt x="6669" y="10609"/>
                  </a:lnTo>
                  <a:lnTo>
                    <a:pt x="7665" y="10912"/>
                  </a:lnTo>
                  <a:lnTo>
                    <a:pt x="8661" y="11172"/>
                  </a:lnTo>
                  <a:lnTo>
                    <a:pt x="9657" y="11432"/>
                  </a:lnTo>
                  <a:lnTo>
                    <a:pt x="10566" y="11605"/>
                  </a:lnTo>
                  <a:lnTo>
                    <a:pt x="11475" y="11735"/>
                  </a:lnTo>
                  <a:lnTo>
                    <a:pt x="12298" y="11778"/>
                  </a:lnTo>
                  <a:lnTo>
                    <a:pt x="13034" y="11735"/>
                  </a:lnTo>
                  <a:lnTo>
                    <a:pt x="13381" y="11692"/>
                  </a:lnTo>
                  <a:lnTo>
                    <a:pt x="13727" y="11648"/>
                  </a:lnTo>
                  <a:lnTo>
                    <a:pt x="14420" y="11432"/>
                  </a:lnTo>
                  <a:lnTo>
                    <a:pt x="15156" y="11086"/>
                  </a:lnTo>
                  <a:lnTo>
                    <a:pt x="15892" y="10696"/>
                  </a:lnTo>
                  <a:lnTo>
                    <a:pt x="16628" y="10263"/>
                  </a:lnTo>
                  <a:lnTo>
                    <a:pt x="17408" y="9743"/>
                  </a:lnTo>
                  <a:lnTo>
                    <a:pt x="18144" y="9180"/>
                  </a:lnTo>
                  <a:lnTo>
                    <a:pt x="18880" y="8617"/>
                  </a:lnTo>
                  <a:lnTo>
                    <a:pt x="19573" y="8011"/>
                  </a:lnTo>
                  <a:lnTo>
                    <a:pt x="20266" y="7362"/>
                  </a:lnTo>
                  <a:lnTo>
                    <a:pt x="20915" y="6755"/>
                  </a:lnTo>
                  <a:lnTo>
                    <a:pt x="22041" y="5543"/>
                  </a:lnTo>
                  <a:lnTo>
                    <a:pt x="22994" y="4417"/>
                  </a:lnTo>
                  <a:lnTo>
                    <a:pt x="23340" y="3941"/>
                  </a:lnTo>
                  <a:lnTo>
                    <a:pt x="23600" y="3508"/>
                  </a:lnTo>
                  <a:lnTo>
                    <a:pt x="23946" y="2945"/>
                  </a:lnTo>
                  <a:lnTo>
                    <a:pt x="24163" y="2468"/>
                  </a:lnTo>
                  <a:lnTo>
                    <a:pt x="24336" y="1992"/>
                  </a:lnTo>
                  <a:lnTo>
                    <a:pt x="24466" y="1602"/>
                  </a:lnTo>
                  <a:lnTo>
                    <a:pt x="24509" y="1256"/>
                  </a:lnTo>
                  <a:lnTo>
                    <a:pt x="24466" y="953"/>
                  </a:lnTo>
                  <a:lnTo>
                    <a:pt x="24379" y="693"/>
                  </a:lnTo>
                  <a:lnTo>
                    <a:pt x="24206" y="520"/>
                  </a:lnTo>
                  <a:lnTo>
                    <a:pt x="23990" y="390"/>
                  </a:lnTo>
                  <a:lnTo>
                    <a:pt x="23687" y="303"/>
                  </a:lnTo>
                  <a:lnTo>
                    <a:pt x="23383" y="260"/>
                  </a:lnTo>
                  <a:lnTo>
                    <a:pt x="22994" y="303"/>
                  </a:lnTo>
                  <a:lnTo>
                    <a:pt x="22561" y="390"/>
                  </a:lnTo>
                  <a:lnTo>
                    <a:pt x="22084" y="520"/>
                  </a:lnTo>
                  <a:lnTo>
                    <a:pt x="21521" y="693"/>
                  </a:lnTo>
                  <a:lnTo>
                    <a:pt x="20959" y="953"/>
                  </a:lnTo>
                  <a:lnTo>
                    <a:pt x="16628" y="2901"/>
                  </a:lnTo>
                  <a:lnTo>
                    <a:pt x="14160" y="3984"/>
                  </a:lnTo>
                  <a:lnTo>
                    <a:pt x="12731" y="4590"/>
                  </a:lnTo>
                  <a:lnTo>
                    <a:pt x="12515" y="4590"/>
                  </a:lnTo>
                  <a:lnTo>
                    <a:pt x="12168" y="4460"/>
                  </a:lnTo>
                  <a:lnTo>
                    <a:pt x="11649" y="4287"/>
                  </a:lnTo>
                  <a:lnTo>
                    <a:pt x="11086" y="4027"/>
                  </a:lnTo>
                  <a:lnTo>
                    <a:pt x="9700" y="3378"/>
                  </a:lnTo>
                  <a:lnTo>
                    <a:pt x="8098" y="2555"/>
                  </a:lnTo>
                  <a:lnTo>
                    <a:pt x="5023" y="953"/>
                  </a:lnTo>
                  <a:lnTo>
                    <a:pt x="3811" y="347"/>
                  </a:lnTo>
                  <a:lnTo>
                    <a:pt x="298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9519;p75">
              <a:extLst>
                <a:ext uri="{FF2B5EF4-FFF2-40B4-BE49-F238E27FC236}">
                  <a16:creationId xmlns="" xmlns:a16="http://schemas.microsoft.com/office/drawing/2014/main" id="{982D5E7D-ABAF-4B22-ACDE-824BE987CAD8}"/>
                </a:ext>
              </a:extLst>
            </p:cNvPr>
            <p:cNvSpPr/>
            <p:nvPr/>
          </p:nvSpPr>
          <p:spPr>
            <a:xfrm>
              <a:off x="2585173" y="1925155"/>
              <a:ext cx="409754" cy="353605"/>
            </a:xfrm>
            <a:custGeom>
              <a:avLst/>
              <a:gdLst/>
              <a:ahLst/>
              <a:cxnLst/>
              <a:rect l="l" t="t" r="r" b="b"/>
              <a:pathLst>
                <a:path w="15200" h="13122" extrusionOk="0">
                  <a:moveTo>
                    <a:pt x="650" y="1"/>
                  </a:moveTo>
                  <a:lnTo>
                    <a:pt x="477" y="44"/>
                  </a:lnTo>
                  <a:lnTo>
                    <a:pt x="303" y="131"/>
                  </a:lnTo>
                  <a:lnTo>
                    <a:pt x="174" y="217"/>
                  </a:lnTo>
                  <a:lnTo>
                    <a:pt x="87" y="347"/>
                  </a:lnTo>
                  <a:lnTo>
                    <a:pt x="44" y="520"/>
                  </a:lnTo>
                  <a:lnTo>
                    <a:pt x="0" y="737"/>
                  </a:lnTo>
                  <a:lnTo>
                    <a:pt x="44" y="953"/>
                  </a:lnTo>
                  <a:lnTo>
                    <a:pt x="174" y="1213"/>
                  </a:lnTo>
                  <a:lnTo>
                    <a:pt x="347" y="1473"/>
                  </a:lnTo>
                  <a:lnTo>
                    <a:pt x="650" y="1776"/>
                  </a:lnTo>
                  <a:lnTo>
                    <a:pt x="996" y="2079"/>
                  </a:lnTo>
                  <a:lnTo>
                    <a:pt x="1516" y="2426"/>
                  </a:lnTo>
                  <a:lnTo>
                    <a:pt x="2079" y="2772"/>
                  </a:lnTo>
                  <a:lnTo>
                    <a:pt x="2815" y="3118"/>
                  </a:lnTo>
                  <a:lnTo>
                    <a:pt x="3681" y="3508"/>
                  </a:lnTo>
                  <a:lnTo>
                    <a:pt x="4720" y="3898"/>
                  </a:lnTo>
                  <a:lnTo>
                    <a:pt x="4547" y="4331"/>
                  </a:lnTo>
                  <a:lnTo>
                    <a:pt x="4374" y="4764"/>
                  </a:lnTo>
                  <a:lnTo>
                    <a:pt x="4201" y="5327"/>
                  </a:lnTo>
                  <a:lnTo>
                    <a:pt x="4027" y="5933"/>
                  </a:lnTo>
                  <a:lnTo>
                    <a:pt x="3984" y="6583"/>
                  </a:lnTo>
                  <a:lnTo>
                    <a:pt x="3984" y="6842"/>
                  </a:lnTo>
                  <a:lnTo>
                    <a:pt x="4027" y="7146"/>
                  </a:lnTo>
                  <a:lnTo>
                    <a:pt x="4114" y="7405"/>
                  </a:lnTo>
                  <a:lnTo>
                    <a:pt x="4244" y="7622"/>
                  </a:lnTo>
                  <a:lnTo>
                    <a:pt x="4807" y="8531"/>
                  </a:lnTo>
                  <a:lnTo>
                    <a:pt x="5759" y="9744"/>
                  </a:lnTo>
                  <a:lnTo>
                    <a:pt x="6236" y="10350"/>
                  </a:lnTo>
                  <a:lnTo>
                    <a:pt x="6755" y="10869"/>
                  </a:lnTo>
                  <a:lnTo>
                    <a:pt x="7188" y="11303"/>
                  </a:lnTo>
                  <a:lnTo>
                    <a:pt x="7405" y="11432"/>
                  </a:lnTo>
                  <a:lnTo>
                    <a:pt x="7578" y="11519"/>
                  </a:lnTo>
                  <a:lnTo>
                    <a:pt x="10220" y="12472"/>
                  </a:lnTo>
                  <a:lnTo>
                    <a:pt x="12125" y="13121"/>
                  </a:lnTo>
                  <a:lnTo>
                    <a:pt x="15199" y="5413"/>
                  </a:lnTo>
                  <a:lnTo>
                    <a:pt x="13078" y="4288"/>
                  </a:lnTo>
                  <a:lnTo>
                    <a:pt x="10263" y="2729"/>
                  </a:lnTo>
                  <a:lnTo>
                    <a:pt x="9873" y="2556"/>
                  </a:lnTo>
                  <a:lnTo>
                    <a:pt x="9397" y="2339"/>
                  </a:lnTo>
                  <a:lnTo>
                    <a:pt x="8184" y="1906"/>
                  </a:lnTo>
                  <a:lnTo>
                    <a:pt x="6712" y="1430"/>
                  </a:lnTo>
                  <a:lnTo>
                    <a:pt x="5153" y="997"/>
                  </a:lnTo>
                  <a:lnTo>
                    <a:pt x="3638" y="564"/>
                  </a:lnTo>
                  <a:lnTo>
                    <a:pt x="2295" y="261"/>
                  </a:lnTo>
                  <a:lnTo>
                    <a:pt x="1256" y="44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9520;p75">
              <a:extLst>
                <a:ext uri="{FF2B5EF4-FFF2-40B4-BE49-F238E27FC236}">
                  <a16:creationId xmlns="" xmlns:a16="http://schemas.microsoft.com/office/drawing/2014/main" id="{37C75EA8-0673-43AC-A97D-977D5BFE8003}"/>
                </a:ext>
              </a:extLst>
            </p:cNvPr>
            <p:cNvSpPr/>
            <p:nvPr/>
          </p:nvSpPr>
          <p:spPr>
            <a:xfrm>
              <a:off x="2645881" y="2018501"/>
              <a:ext cx="198461" cy="156403"/>
            </a:xfrm>
            <a:custGeom>
              <a:avLst/>
              <a:gdLst/>
              <a:ahLst/>
              <a:cxnLst/>
              <a:rect l="l" t="t" r="r" b="b"/>
              <a:pathLst>
                <a:path w="7362" h="5804" extrusionOk="0">
                  <a:moveTo>
                    <a:pt x="2165" y="1"/>
                  </a:moveTo>
                  <a:lnTo>
                    <a:pt x="1949" y="44"/>
                  </a:lnTo>
                  <a:lnTo>
                    <a:pt x="1732" y="131"/>
                  </a:lnTo>
                  <a:lnTo>
                    <a:pt x="1516" y="217"/>
                  </a:lnTo>
                  <a:lnTo>
                    <a:pt x="1299" y="347"/>
                  </a:lnTo>
                  <a:lnTo>
                    <a:pt x="909" y="694"/>
                  </a:lnTo>
                  <a:lnTo>
                    <a:pt x="563" y="1083"/>
                  </a:lnTo>
                  <a:lnTo>
                    <a:pt x="303" y="1473"/>
                  </a:lnTo>
                  <a:lnTo>
                    <a:pt x="130" y="1820"/>
                  </a:lnTo>
                  <a:lnTo>
                    <a:pt x="0" y="2166"/>
                  </a:lnTo>
                  <a:lnTo>
                    <a:pt x="0" y="2382"/>
                  </a:lnTo>
                  <a:lnTo>
                    <a:pt x="43" y="2686"/>
                  </a:lnTo>
                  <a:lnTo>
                    <a:pt x="130" y="3162"/>
                  </a:lnTo>
                  <a:lnTo>
                    <a:pt x="303" y="3725"/>
                  </a:lnTo>
                  <a:lnTo>
                    <a:pt x="520" y="4331"/>
                  </a:lnTo>
                  <a:lnTo>
                    <a:pt x="823" y="4894"/>
                  </a:lnTo>
                  <a:lnTo>
                    <a:pt x="996" y="5154"/>
                  </a:lnTo>
                  <a:lnTo>
                    <a:pt x="1169" y="5370"/>
                  </a:lnTo>
                  <a:lnTo>
                    <a:pt x="1342" y="5587"/>
                  </a:lnTo>
                  <a:lnTo>
                    <a:pt x="1559" y="5717"/>
                  </a:lnTo>
                  <a:lnTo>
                    <a:pt x="1775" y="5803"/>
                  </a:lnTo>
                  <a:lnTo>
                    <a:pt x="2035" y="5803"/>
                  </a:lnTo>
                  <a:lnTo>
                    <a:pt x="2252" y="5760"/>
                  </a:lnTo>
                  <a:lnTo>
                    <a:pt x="2425" y="5673"/>
                  </a:lnTo>
                  <a:lnTo>
                    <a:pt x="2555" y="5544"/>
                  </a:lnTo>
                  <a:lnTo>
                    <a:pt x="2641" y="5414"/>
                  </a:lnTo>
                  <a:lnTo>
                    <a:pt x="2685" y="5197"/>
                  </a:lnTo>
                  <a:lnTo>
                    <a:pt x="2728" y="5024"/>
                  </a:lnTo>
                  <a:lnTo>
                    <a:pt x="2685" y="4548"/>
                  </a:lnTo>
                  <a:lnTo>
                    <a:pt x="2598" y="4115"/>
                  </a:lnTo>
                  <a:lnTo>
                    <a:pt x="2512" y="3682"/>
                  </a:lnTo>
                  <a:lnTo>
                    <a:pt x="2425" y="3335"/>
                  </a:lnTo>
                  <a:lnTo>
                    <a:pt x="2382" y="3162"/>
                  </a:lnTo>
                  <a:lnTo>
                    <a:pt x="2425" y="2945"/>
                  </a:lnTo>
                  <a:lnTo>
                    <a:pt x="2468" y="2772"/>
                  </a:lnTo>
                  <a:lnTo>
                    <a:pt x="2555" y="2599"/>
                  </a:lnTo>
                  <a:lnTo>
                    <a:pt x="2598" y="2556"/>
                  </a:lnTo>
                  <a:lnTo>
                    <a:pt x="2685" y="2556"/>
                  </a:lnTo>
                  <a:lnTo>
                    <a:pt x="2945" y="2642"/>
                  </a:lnTo>
                  <a:lnTo>
                    <a:pt x="3507" y="2815"/>
                  </a:lnTo>
                  <a:lnTo>
                    <a:pt x="5110" y="3422"/>
                  </a:lnTo>
                  <a:lnTo>
                    <a:pt x="7361" y="4288"/>
                  </a:lnTo>
                  <a:lnTo>
                    <a:pt x="7102" y="997"/>
                  </a:lnTo>
                  <a:lnTo>
                    <a:pt x="6495" y="824"/>
                  </a:lnTo>
                  <a:lnTo>
                    <a:pt x="5110" y="477"/>
                  </a:lnTo>
                  <a:lnTo>
                    <a:pt x="4287" y="261"/>
                  </a:lnTo>
                  <a:lnTo>
                    <a:pt x="3507" y="131"/>
                  </a:lnTo>
                  <a:lnTo>
                    <a:pt x="2771" y="44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9521;p75">
              <a:extLst>
                <a:ext uri="{FF2B5EF4-FFF2-40B4-BE49-F238E27FC236}">
                  <a16:creationId xmlns="" xmlns:a16="http://schemas.microsoft.com/office/drawing/2014/main" id="{53EF250E-4D86-443F-A96A-E1AA2A4FA3FF}"/>
                </a:ext>
              </a:extLst>
            </p:cNvPr>
            <p:cNvSpPr/>
            <p:nvPr/>
          </p:nvSpPr>
          <p:spPr>
            <a:xfrm>
              <a:off x="2635368" y="2050030"/>
              <a:ext cx="198461" cy="156376"/>
            </a:xfrm>
            <a:custGeom>
              <a:avLst/>
              <a:gdLst/>
              <a:ahLst/>
              <a:cxnLst/>
              <a:rect l="l" t="t" r="r" b="b"/>
              <a:pathLst>
                <a:path w="7362" h="5803" extrusionOk="0">
                  <a:moveTo>
                    <a:pt x="2209" y="0"/>
                  </a:moveTo>
                  <a:lnTo>
                    <a:pt x="1992" y="43"/>
                  </a:lnTo>
                  <a:lnTo>
                    <a:pt x="1732" y="130"/>
                  </a:lnTo>
                  <a:lnTo>
                    <a:pt x="1516" y="260"/>
                  </a:lnTo>
                  <a:lnTo>
                    <a:pt x="1299" y="390"/>
                  </a:lnTo>
                  <a:lnTo>
                    <a:pt x="953" y="693"/>
                  </a:lnTo>
                  <a:lnTo>
                    <a:pt x="607" y="1083"/>
                  </a:lnTo>
                  <a:lnTo>
                    <a:pt x="347" y="1472"/>
                  </a:lnTo>
                  <a:lnTo>
                    <a:pt x="174" y="1862"/>
                  </a:lnTo>
                  <a:lnTo>
                    <a:pt x="44" y="2165"/>
                  </a:lnTo>
                  <a:lnTo>
                    <a:pt x="0" y="2425"/>
                  </a:lnTo>
                  <a:lnTo>
                    <a:pt x="44" y="2685"/>
                  </a:lnTo>
                  <a:lnTo>
                    <a:pt x="174" y="3161"/>
                  </a:lnTo>
                  <a:lnTo>
                    <a:pt x="347" y="3724"/>
                  </a:lnTo>
                  <a:lnTo>
                    <a:pt x="563" y="4330"/>
                  </a:lnTo>
                  <a:lnTo>
                    <a:pt x="823" y="4893"/>
                  </a:lnTo>
                  <a:lnTo>
                    <a:pt x="996" y="5153"/>
                  </a:lnTo>
                  <a:lnTo>
                    <a:pt x="1169" y="5413"/>
                  </a:lnTo>
                  <a:lnTo>
                    <a:pt x="1386" y="5586"/>
                  </a:lnTo>
                  <a:lnTo>
                    <a:pt x="1602" y="5716"/>
                  </a:lnTo>
                  <a:lnTo>
                    <a:pt x="1819" y="5802"/>
                  </a:lnTo>
                  <a:lnTo>
                    <a:pt x="2295" y="5802"/>
                  </a:lnTo>
                  <a:lnTo>
                    <a:pt x="2469" y="5716"/>
                  </a:lnTo>
                  <a:lnTo>
                    <a:pt x="2555" y="5586"/>
                  </a:lnTo>
                  <a:lnTo>
                    <a:pt x="2685" y="5413"/>
                  </a:lnTo>
                  <a:lnTo>
                    <a:pt x="2728" y="5240"/>
                  </a:lnTo>
                  <a:lnTo>
                    <a:pt x="2728" y="5023"/>
                  </a:lnTo>
                  <a:lnTo>
                    <a:pt x="2728" y="4547"/>
                  </a:lnTo>
                  <a:lnTo>
                    <a:pt x="2642" y="4114"/>
                  </a:lnTo>
                  <a:lnTo>
                    <a:pt x="2555" y="3681"/>
                  </a:lnTo>
                  <a:lnTo>
                    <a:pt x="2469" y="3378"/>
                  </a:lnTo>
                  <a:lnTo>
                    <a:pt x="2425" y="3161"/>
                  </a:lnTo>
                  <a:lnTo>
                    <a:pt x="2425" y="2988"/>
                  </a:lnTo>
                  <a:lnTo>
                    <a:pt x="2469" y="2771"/>
                  </a:lnTo>
                  <a:lnTo>
                    <a:pt x="2555" y="2598"/>
                  </a:lnTo>
                  <a:lnTo>
                    <a:pt x="2642" y="2598"/>
                  </a:lnTo>
                  <a:lnTo>
                    <a:pt x="2728" y="2555"/>
                  </a:lnTo>
                  <a:lnTo>
                    <a:pt x="2988" y="2641"/>
                  </a:lnTo>
                  <a:lnTo>
                    <a:pt x="3551" y="2815"/>
                  </a:lnTo>
                  <a:lnTo>
                    <a:pt x="5153" y="3421"/>
                  </a:lnTo>
                  <a:lnTo>
                    <a:pt x="7362" y="4287"/>
                  </a:lnTo>
                  <a:lnTo>
                    <a:pt x="7362" y="4287"/>
                  </a:lnTo>
                  <a:lnTo>
                    <a:pt x="7145" y="996"/>
                  </a:lnTo>
                  <a:lnTo>
                    <a:pt x="6539" y="823"/>
                  </a:lnTo>
                  <a:lnTo>
                    <a:pt x="5153" y="476"/>
                  </a:lnTo>
                  <a:lnTo>
                    <a:pt x="4331" y="303"/>
                  </a:lnTo>
                  <a:lnTo>
                    <a:pt x="3508" y="130"/>
                  </a:lnTo>
                  <a:lnTo>
                    <a:pt x="2772" y="43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9522;p75">
              <a:extLst>
                <a:ext uri="{FF2B5EF4-FFF2-40B4-BE49-F238E27FC236}">
                  <a16:creationId xmlns="" xmlns:a16="http://schemas.microsoft.com/office/drawing/2014/main" id="{74259322-E867-4B02-A558-3AC19DA9C1D6}"/>
                </a:ext>
              </a:extLst>
            </p:cNvPr>
            <p:cNvSpPr/>
            <p:nvPr/>
          </p:nvSpPr>
          <p:spPr>
            <a:xfrm>
              <a:off x="2643536" y="2086193"/>
              <a:ext cx="204311" cy="158721"/>
            </a:xfrm>
            <a:custGeom>
              <a:avLst/>
              <a:gdLst/>
              <a:ahLst/>
              <a:cxnLst/>
              <a:rect l="l" t="t" r="r" b="b"/>
              <a:pathLst>
                <a:path w="7579" h="5890" extrusionOk="0">
                  <a:moveTo>
                    <a:pt x="3161" y="0"/>
                  </a:moveTo>
                  <a:lnTo>
                    <a:pt x="2425" y="44"/>
                  </a:lnTo>
                  <a:lnTo>
                    <a:pt x="1819" y="87"/>
                  </a:lnTo>
                  <a:lnTo>
                    <a:pt x="1603" y="174"/>
                  </a:lnTo>
                  <a:lnTo>
                    <a:pt x="1386" y="303"/>
                  </a:lnTo>
                  <a:lnTo>
                    <a:pt x="1170" y="433"/>
                  </a:lnTo>
                  <a:lnTo>
                    <a:pt x="996" y="563"/>
                  </a:lnTo>
                  <a:lnTo>
                    <a:pt x="693" y="953"/>
                  </a:lnTo>
                  <a:lnTo>
                    <a:pt x="390" y="1386"/>
                  </a:lnTo>
                  <a:lnTo>
                    <a:pt x="217" y="1819"/>
                  </a:lnTo>
                  <a:lnTo>
                    <a:pt x="87" y="2209"/>
                  </a:lnTo>
                  <a:lnTo>
                    <a:pt x="0" y="2555"/>
                  </a:lnTo>
                  <a:lnTo>
                    <a:pt x="0" y="2772"/>
                  </a:lnTo>
                  <a:lnTo>
                    <a:pt x="87" y="3075"/>
                  </a:lnTo>
                  <a:lnTo>
                    <a:pt x="260" y="3508"/>
                  </a:lnTo>
                  <a:lnTo>
                    <a:pt x="520" y="4071"/>
                  </a:lnTo>
                  <a:lnTo>
                    <a:pt x="823" y="4634"/>
                  </a:lnTo>
                  <a:lnTo>
                    <a:pt x="1170" y="5153"/>
                  </a:lnTo>
                  <a:lnTo>
                    <a:pt x="1386" y="5370"/>
                  </a:lnTo>
                  <a:lnTo>
                    <a:pt x="1603" y="5586"/>
                  </a:lnTo>
                  <a:lnTo>
                    <a:pt x="1819" y="5716"/>
                  </a:lnTo>
                  <a:lnTo>
                    <a:pt x="2036" y="5846"/>
                  </a:lnTo>
                  <a:lnTo>
                    <a:pt x="2295" y="5889"/>
                  </a:lnTo>
                  <a:lnTo>
                    <a:pt x="2512" y="5846"/>
                  </a:lnTo>
                  <a:lnTo>
                    <a:pt x="2728" y="5803"/>
                  </a:lnTo>
                  <a:lnTo>
                    <a:pt x="2858" y="5673"/>
                  </a:lnTo>
                  <a:lnTo>
                    <a:pt x="2988" y="5543"/>
                  </a:lnTo>
                  <a:lnTo>
                    <a:pt x="3032" y="5370"/>
                  </a:lnTo>
                  <a:lnTo>
                    <a:pt x="3075" y="5197"/>
                  </a:lnTo>
                  <a:lnTo>
                    <a:pt x="3075" y="4980"/>
                  </a:lnTo>
                  <a:lnTo>
                    <a:pt x="2988" y="4504"/>
                  </a:lnTo>
                  <a:lnTo>
                    <a:pt x="2858" y="4071"/>
                  </a:lnTo>
                  <a:lnTo>
                    <a:pt x="2685" y="3681"/>
                  </a:lnTo>
                  <a:lnTo>
                    <a:pt x="2555" y="3378"/>
                  </a:lnTo>
                  <a:lnTo>
                    <a:pt x="2512" y="3161"/>
                  </a:lnTo>
                  <a:lnTo>
                    <a:pt x="2469" y="2988"/>
                  </a:lnTo>
                  <a:lnTo>
                    <a:pt x="2512" y="2772"/>
                  </a:lnTo>
                  <a:lnTo>
                    <a:pt x="2555" y="2598"/>
                  </a:lnTo>
                  <a:lnTo>
                    <a:pt x="2642" y="2555"/>
                  </a:lnTo>
                  <a:lnTo>
                    <a:pt x="2685" y="2555"/>
                  </a:lnTo>
                  <a:lnTo>
                    <a:pt x="3551" y="2685"/>
                  </a:lnTo>
                  <a:lnTo>
                    <a:pt x="5240" y="3032"/>
                  </a:lnTo>
                  <a:lnTo>
                    <a:pt x="7578" y="3551"/>
                  </a:lnTo>
                  <a:lnTo>
                    <a:pt x="6842" y="347"/>
                  </a:lnTo>
                  <a:lnTo>
                    <a:pt x="6236" y="303"/>
                  </a:lnTo>
                  <a:lnTo>
                    <a:pt x="4807" y="130"/>
                  </a:lnTo>
                  <a:lnTo>
                    <a:pt x="3984" y="4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9523;p75">
              <a:extLst>
                <a:ext uri="{FF2B5EF4-FFF2-40B4-BE49-F238E27FC236}">
                  <a16:creationId xmlns="" xmlns:a16="http://schemas.microsoft.com/office/drawing/2014/main" id="{272A142F-7C28-48E4-A5B8-5505D18F0DBE}"/>
                </a:ext>
              </a:extLst>
            </p:cNvPr>
            <p:cNvSpPr/>
            <p:nvPr/>
          </p:nvSpPr>
          <p:spPr>
            <a:xfrm>
              <a:off x="2689067" y="2115350"/>
              <a:ext cx="201966" cy="158721"/>
            </a:xfrm>
            <a:custGeom>
              <a:avLst/>
              <a:gdLst/>
              <a:ahLst/>
              <a:cxnLst/>
              <a:rect l="l" t="t" r="r" b="b"/>
              <a:pathLst>
                <a:path w="7492" h="5890" extrusionOk="0">
                  <a:moveTo>
                    <a:pt x="2988" y="1"/>
                  </a:moveTo>
                  <a:lnTo>
                    <a:pt x="2468" y="44"/>
                  </a:lnTo>
                  <a:lnTo>
                    <a:pt x="1992" y="88"/>
                  </a:lnTo>
                  <a:lnTo>
                    <a:pt x="1776" y="174"/>
                  </a:lnTo>
                  <a:lnTo>
                    <a:pt x="1559" y="261"/>
                  </a:lnTo>
                  <a:lnTo>
                    <a:pt x="1343" y="391"/>
                  </a:lnTo>
                  <a:lnTo>
                    <a:pt x="1126" y="521"/>
                  </a:lnTo>
                  <a:lnTo>
                    <a:pt x="780" y="867"/>
                  </a:lnTo>
                  <a:lnTo>
                    <a:pt x="477" y="1300"/>
                  </a:lnTo>
                  <a:lnTo>
                    <a:pt x="260" y="1690"/>
                  </a:lnTo>
                  <a:lnTo>
                    <a:pt x="87" y="2079"/>
                  </a:lnTo>
                  <a:lnTo>
                    <a:pt x="0" y="2426"/>
                  </a:lnTo>
                  <a:lnTo>
                    <a:pt x="0" y="2642"/>
                  </a:lnTo>
                  <a:lnTo>
                    <a:pt x="44" y="2945"/>
                  </a:lnTo>
                  <a:lnTo>
                    <a:pt x="217" y="3378"/>
                  </a:lnTo>
                  <a:lnTo>
                    <a:pt x="390" y="3941"/>
                  </a:lnTo>
                  <a:lnTo>
                    <a:pt x="693" y="4548"/>
                  </a:lnTo>
                  <a:lnTo>
                    <a:pt x="996" y="5067"/>
                  </a:lnTo>
                  <a:lnTo>
                    <a:pt x="1213" y="5327"/>
                  </a:lnTo>
                  <a:lnTo>
                    <a:pt x="1386" y="5544"/>
                  </a:lnTo>
                  <a:lnTo>
                    <a:pt x="1602" y="5717"/>
                  </a:lnTo>
                  <a:lnTo>
                    <a:pt x="1819" y="5847"/>
                  </a:lnTo>
                  <a:lnTo>
                    <a:pt x="2079" y="5890"/>
                  </a:lnTo>
                  <a:lnTo>
                    <a:pt x="2295" y="5890"/>
                  </a:lnTo>
                  <a:lnTo>
                    <a:pt x="2512" y="5847"/>
                  </a:lnTo>
                  <a:lnTo>
                    <a:pt x="2685" y="5717"/>
                  </a:lnTo>
                  <a:lnTo>
                    <a:pt x="2772" y="5587"/>
                  </a:lnTo>
                  <a:lnTo>
                    <a:pt x="2858" y="5414"/>
                  </a:lnTo>
                  <a:lnTo>
                    <a:pt x="2901" y="5240"/>
                  </a:lnTo>
                  <a:lnTo>
                    <a:pt x="2901" y="5024"/>
                  </a:lnTo>
                  <a:lnTo>
                    <a:pt x="2858" y="4591"/>
                  </a:lnTo>
                  <a:lnTo>
                    <a:pt x="2728" y="4115"/>
                  </a:lnTo>
                  <a:lnTo>
                    <a:pt x="2598" y="3725"/>
                  </a:lnTo>
                  <a:lnTo>
                    <a:pt x="2512" y="3422"/>
                  </a:lnTo>
                  <a:lnTo>
                    <a:pt x="2468" y="3205"/>
                  </a:lnTo>
                  <a:lnTo>
                    <a:pt x="2468" y="3032"/>
                  </a:lnTo>
                  <a:lnTo>
                    <a:pt x="2512" y="2816"/>
                  </a:lnTo>
                  <a:lnTo>
                    <a:pt x="2555" y="2642"/>
                  </a:lnTo>
                  <a:lnTo>
                    <a:pt x="2642" y="2599"/>
                  </a:lnTo>
                  <a:lnTo>
                    <a:pt x="2728" y="2599"/>
                  </a:lnTo>
                  <a:lnTo>
                    <a:pt x="2988" y="2642"/>
                  </a:lnTo>
                  <a:lnTo>
                    <a:pt x="3551" y="2816"/>
                  </a:lnTo>
                  <a:lnTo>
                    <a:pt x="5196" y="3292"/>
                  </a:lnTo>
                  <a:lnTo>
                    <a:pt x="7491" y="3985"/>
                  </a:lnTo>
                  <a:lnTo>
                    <a:pt x="5889" y="434"/>
                  </a:lnTo>
                  <a:lnTo>
                    <a:pt x="4937" y="261"/>
                  </a:lnTo>
                  <a:lnTo>
                    <a:pt x="3984" y="88"/>
                  </a:lnTo>
                  <a:lnTo>
                    <a:pt x="3464" y="44"/>
                  </a:lnTo>
                  <a:lnTo>
                    <a:pt x="2988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9524;p75">
              <a:extLst>
                <a:ext uri="{FF2B5EF4-FFF2-40B4-BE49-F238E27FC236}">
                  <a16:creationId xmlns="" xmlns:a16="http://schemas.microsoft.com/office/drawing/2014/main" id="{391863F9-D734-4231-BAD0-D6BF2600EC0C}"/>
                </a:ext>
              </a:extLst>
            </p:cNvPr>
            <p:cNvSpPr/>
            <p:nvPr/>
          </p:nvSpPr>
          <p:spPr>
            <a:xfrm>
              <a:off x="2677395" y="2011522"/>
              <a:ext cx="135434" cy="19860"/>
            </a:xfrm>
            <a:custGeom>
              <a:avLst/>
              <a:gdLst/>
              <a:ahLst/>
              <a:cxnLst/>
              <a:rect l="l" t="t" r="r" b="b"/>
              <a:pathLst>
                <a:path w="5024" h="737" extrusionOk="0">
                  <a:moveTo>
                    <a:pt x="3031" y="0"/>
                  </a:moveTo>
                  <a:lnTo>
                    <a:pt x="2425" y="43"/>
                  </a:lnTo>
                  <a:lnTo>
                    <a:pt x="1776" y="130"/>
                  </a:lnTo>
                  <a:lnTo>
                    <a:pt x="1343" y="217"/>
                  </a:lnTo>
                  <a:lnTo>
                    <a:pt x="910" y="346"/>
                  </a:lnTo>
                  <a:lnTo>
                    <a:pt x="477" y="476"/>
                  </a:lnTo>
                  <a:lnTo>
                    <a:pt x="43" y="650"/>
                  </a:lnTo>
                  <a:lnTo>
                    <a:pt x="0" y="693"/>
                  </a:lnTo>
                  <a:lnTo>
                    <a:pt x="0" y="736"/>
                  </a:lnTo>
                  <a:lnTo>
                    <a:pt x="43" y="736"/>
                  </a:lnTo>
                  <a:lnTo>
                    <a:pt x="477" y="606"/>
                  </a:lnTo>
                  <a:lnTo>
                    <a:pt x="910" y="476"/>
                  </a:lnTo>
                  <a:lnTo>
                    <a:pt x="1343" y="390"/>
                  </a:lnTo>
                  <a:lnTo>
                    <a:pt x="1776" y="346"/>
                  </a:lnTo>
                  <a:lnTo>
                    <a:pt x="2425" y="303"/>
                  </a:lnTo>
                  <a:lnTo>
                    <a:pt x="3075" y="260"/>
                  </a:lnTo>
                  <a:lnTo>
                    <a:pt x="4027" y="260"/>
                  </a:lnTo>
                  <a:lnTo>
                    <a:pt x="5023" y="303"/>
                  </a:lnTo>
                  <a:lnTo>
                    <a:pt x="5023" y="260"/>
                  </a:lnTo>
                  <a:lnTo>
                    <a:pt x="4547" y="130"/>
                  </a:lnTo>
                  <a:lnTo>
                    <a:pt x="4027" y="43"/>
                  </a:lnTo>
                  <a:lnTo>
                    <a:pt x="355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9525;p75">
              <a:extLst>
                <a:ext uri="{FF2B5EF4-FFF2-40B4-BE49-F238E27FC236}">
                  <a16:creationId xmlns="" xmlns:a16="http://schemas.microsoft.com/office/drawing/2014/main" id="{C98B91D0-0BD4-45E0-9976-0C3F79802468}"/>
                </a:ext>
              </a:extLst>
            </p:cNvPr>
            <p:cNvSpPr/>
            <p:nvPr/>
          </p:nvSpPr>
          <p:spPr>
            <a:xfrm>
              <a:off x="2644695" y="2047685"/>
              <a:ext cx="168134" cy="42038"/>
            </a:xfrm>
            <a:custGeom>
              <a:avLst/>
              <a:gdLst/>
              <a:ahLst/>
              <a:cxnLst/>
              <a:rect l="l" t="t" r="r" b="b"/>
              <a:pathLst>
                <a:path w="6237" h="1560" extrusionOk="0">
                  <a:moveTo>
                    <a:pt x="4461" y="0"/>
                  </a:moveTo>
                  <a:lnTo>
                    <a:pt x="3638" y="44"/>
                  </a:lnTo>
                  <a:lnTo>
                    <a:pt x="2772" y="87"/>
                  </a:lnTo>
                  <a:lnTo>
                    <a:pt x="2339" y="130"/>
                  </a:lnTo>
                  <a:lnTo>
                    <a:pt x="1949" y="217"/>
                  </a:lnTo>
                  <a:lnTo>
                    <a:pt x="1560" y="347"/>
                  </a:lnTo>
                  <a:lnTo>
                    <a:pt x="1170" y="520"/>
                  </a:lnTo>
                  <a:lnTo>
                    <a:pt x="910" y="693"/>
                  </a:lnTo>
                  <a:lnTo>
                    <a:pt x="564" y="953"/>
                  </a:lnTo>
                  <a:lnTo>
                    <a:pt x="217" y="1256"/>
                  </a:lnTo>
                  <a:lnTo>
                    <a:pt x="87" y="1386"/>
                  </a:lnTo>
                  <a:lnTo>
                    <a:pt x="1" y="1516"/>
                  </a:lnTo>
                  <a:lnTo>
                    <a:pt x="44" y="1559"/>
                  </a:lnTo>
                  <a:lnTo>
                    <a:pt x="390" y="1299"/>
                  </a:lnTo>
                  <a:lnTo>
                    <a:pt x="694" y="1083"/>
                  </a:lnTo>
                  <a:lnTo>
                    <a:pt x="1040" y="866"/>
                  </a:lnTo>
                  <a:lnTo>
                    <a:pt x="1386" y="693"/>
                  </a:lnTo>
                  <a:lnTo>
                    <a:pt x="1819" y="563"/>
                  </a:lnTo>
                  <a:lnTo>
                    <a:pt x="2252" y="433"/>
                  </a:lnTo>
                  <a:lnTo>
                    <a:pt x="2642" y="347"/>
                  </a:lnTo>
                  <a:lnTo>
                    <a:pt x="3075" y="304"/>
                  </a:lnTo>
                  <a:lnTo>
                    <a:pt x="4634" y="174"/>
                  </a:lnTo>
                  <a:lnTo>
                    <a:pt x="6150" y="174"/>
                  </a:lnTo>
                  <a:lnTo>
                    <a:pt x="6193" y="130"/>
                  </a:lnTo>
                  <a:lnTo>
                    <a:pt x="6236" y="87"/>
                  </a:lnTo>
                  <a:lnTo>
                    <a:pt x="6193" y="87"/>
                  </a:lnTo>
                  <a:lnTo>
                    <a:pt x="5327" y="44"/>
                  </a:lnTo>
                  <a:lnTo>
                    <a:pt x="4461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9526;p75">
              <a:extLst>
                <a:ext uri="{FF2B5EF4-FFF2-40B4-BE49-F238E27FC236}">
                  <a16:creationId xmlns="" xmlns:a16="http://schemas.microsoft.com/office/drawing/2014/main" id="{52143BBD-1261-468E-BD0A-B60BC8F24297}"/>
                </a:ext>
              </a:extLst>
            </p:cNvPr>
            <p:cNvSpPr/>
            <p:nvPr/>
          </p:nvSpPr>
          <p:spPr>
            <a:xfrm>
              <a:off x="2643536" y="2082690"/>
              <a:ext cx="165789" cy="70037"/>
            </a:xfrm>
            <a:custGeom>
              <a:avLst/>
              <a:gdLst/>
              <a:ahLst/>
              <a:cxnLst/>
              <a:rect l="l" t="t" r="r" b="b"/>
              <a:pathLst>
                <a:path w="6150" h="2599" extrusionOk="0">
                  <a:moveTo>
                    <a:pt x="5153" y="0"/>
                  </a:moveTo>
                  <a:lnTo>
                    <a:pt x="4287" y="87"/>
                  </a:lnTo>
                  <a:lnTo>
                    <a:pt x="3421" y="174"/>
                  </a:lnTo>
                  <a:lnTo>
                    <a:pt x="2555" y="304"/>
                  </a:lnTo>
                  <a:lnTo>
                    <a:pt x="2122" y="390"/>
                  </a:lnTo>
                  <a:lnTo>
                    <a:pt x="1689" y="520"/>
                  </a:lnTo>
                  <a:lnTo>
                    <a:pt x="1256" y="737"/>
                  </a:lnTo>
                  <a:lnTo>
                    <a:pt x="910" y="1040"/>
                  </a:lnTo>
                  <a:lnTo>
                    <a:pt x="607" y="1343"/>
                  </a:lnTo>
                  <a:lnTo>
                    <a:pt x="347" y="1733"/>
                  </a:lnTo>
                  <a:lnTo>
                    <a:pt x="130" y="2122"/>
                  </a:lnTo>
                  <a:lnTo>
                    <a:pt x="0" y="2555"/>
                  </a:lnTo>
                  <a:lnTo>
                    <a:pt x="0" y="2599"/>
                  </a:lnTo>
                  <a:lnTo>
                    <a:pt x="44" y="2599"/>
                  </a:lnTo>
                  <a:lnTo>
                    <a:pt x="260" y="2209"/>
                  </a:lnTo>
                  <a:lnTo>
                    <a:pt x="477" y="1862"/>
                  </a:lnTo>
                  <a:lnTo>
                    <a:pt x="780" y="1516"/>
                  </a:lnTo>
                  <a:lnTo>
                    <a:pt x="1083" y="1213"/>
                  </a:lnTo>
                  <a:lnTo>
                    <a:pt x="1473" y="953"/>
                  </a:lnTo>
                  <a:lnTo>
                    <a:pt x="1906" y="737"/>
                  </a:lnTo>
                  <a:lnTo>
                    <a:pt x="2339" y="563"/>
                  </a:lnTo>
                  <a:lnTo>
                    <a:pt x="2815" y="477"/>
                  </a:lnTo>
                  <a:lnTo>
                    <a:pt x="3594" y="347"/>
                  </a:lnTo>
                  <a:lnTo>
                    <a:pt x="4417" y="217"/>
                  </a:lnTo>
                  <a:lnTo>
                    <a:pt x="5197" y="130"/>
                  </a:lnTo>
                  <a:lnTo>
                    <a:pt x="6019" y="87"/>
                  </a:lnTo>
                  <a:lnTo>
                    <a:pt x="6106" y="44"/>
                  </a:lnTo>
                  <a:lnTo>
                    <a:pt x="6149" y="44"/>
                  </a:lnTo>
                  <a:lnTo>
                    <a:pt x="6106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9527;p75">
              <a:extLst>
                <a:ext uri="{FF2B5EF4-FFF2-40B4-BE49-F238E27FC236}">
                  <a16:creationId xmlns="" xmlns:a16="http://schemas.microsoft.com/office/drawing/2014/main" id="{4BC2E760-4C8C-4336-B17A-BBC0E09C6E83}"/>
                </a:ext>
              </a:extLst>
            </p:cNvPr>
            <p:cNvSpPr/>
            <p:nvPr/>
          </p:nvSpPr>
          <p:spPr>
            <a:xfrm>
              <a:off x="2684377" y="2114192"/>
              <a:ext cx="126107" cy="131881"/>
            </a:xfrm>
            <a:custGeom>
              <a:avLst/>
              <a:gdLst/>
              <a:ahLst/>
              <a:cxnLst/>
              <a:rect l="l" t="t" r="r" b="b"/>
              <a:pathLst>
                <a:path w="4678" h="4894" extrusionOk="0">
                  <a:moveTo>
                    <a:pt x="4591" y="1"/>
                  </a:moveTo>
                  <a:lnTo>
                    <a:pt x="4158" y="44"/>
                  </a:lnTo>
                  <a:lnTo>
                    <a:pt x="3119" y="260"/>
                  </a:lnTo>
                  <a:lnTo>
                    <a:pt x="2123" y="477"/>
                  </a:lnTo>
                  <a:lnTo>
                    <a:pt x="1863" y="564"/>
                  </a:lnTo>
                  <a:lnTo>
                    <a:pt x="1560" y="650"/>
                  </a:lnTo>
                  <a:lnTo>
                    <a:pt x="1300" y="780"/>
                  </a:lnTo>
                  <a:lnTo>
                    <a:pt x="1040" y="910"/>
                  </a:lnTo>
                  <a:lnTo>
                    <a:pt x="694" y="1343"/>
                  </a:lnTo>
                  <a:lnTo>
                    <a:pt x="391" y="1776"/>
                  </a:lnTo>
                  <a:lnTo>
                    <a:pt x="261" y="2036"/>
                  </a:lnTo>
                  <a:lnTo>
                    <a:pt x="131" y="2252"/>
                  </a:lnTo>
                  <a:lnTo>
                    <a:pt x="44" y="2512"/>
                  </a:lnTo>
                  <a:lnTo>
                    <a:pt x="1" y="2815"/>
                  </a:lnTo>
                  <a:lnTo>
                    <a:pt x="1" y="3118"/>
                  </a:lnTo>
                  <a:lnTo>
                    <a:pt x="88" y="3378"/>
                  </a:lnTo>
                  <a:lnTo>
                    <a:pt x="174" y="3638"/>
                  </a:lnTo>
                  <a:lnTo>
                    <a:pt x="304" y="3898"/>
                  </a:lnTo>
                  <a:lnTo>
                    <a:pt x="651" y="4417"/>
                  </a:lnTo>
                  <a:lnTo>
                    <a:pt x="997" y="4894"/>
                  </a:lnTo>
                  <a:lnTo>
                    <a:pt x="1040" y="4894"/>
                  </a:lnTo>
                  <a:lnTo>
                    <a:pt x="1040" y="4850"/>
                  </a:lnTo>
                  <a:lnTo>
                    <a:pt x="780" y="4331"/>
                  </a:lnTo>
                  <a:lnTo>
                    <a:pt x="521" y="3768"/>
                  </a:lnTo>
                  <a:lnTo>
                    <a:pt x="391" y="3551"/>
                  </a:lnTo>
                  <a:lnTo>
                    <a:pt x="304" y="3248"/>
                  </a:lnTo>
                  <a:lnTo>
                    <a:pt x="304" y="2988"/>
                  </a:lnTo>
                  <a:lnTo>
                    <a:pt x="304" y="2685"/>
                  </a:lnTo>
                  <a:lnTo>
                    <a:pt x="521" y="2209"/>
                  </a:lnTo>
                  <a:lnTo>
                    <a:pt x="780" y="1776"/>
                  </a:lnTo>
                  <a:lnTo>
                    <a:pt x="910" y="1516"/>
                  </a:lnTo>
                  <a:lnTo>
                    <a:pt x="1084" y="1343"/>
                  </a:lnTo>
                  <a:lnTo>
                    <a:pt x="1257" y="1126"/>
                  </a:lnTo>
                  <a:lnTo>
                    <a:pt x="1473" y="997"/>
                  </a:lnTo>
                  <a:lnTo>
                    <a:pt x="2036" y="780"/>
                  </a:lnTo>
                  <a:lnTo>
                    <a:pt x="2556" y="650"/>
                  </a:lnTo>
                  <a:lnTo>
                    <a:pt x="4028" y="304"/>
                  </a:lnTo>
                  <a:lnTo>
                    <a:pt x="4461" y="174"/>
                  </a:lnTo>
                  <a:lnTo>
                    <a:pt x="4678" y="44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9528;p75">
              <a:extLst>
                <a:ext uri="{FF2B5EF4-FFF2-40B4-BE49-F238E27FC236}">
                  <a16:creationId xmlns="" xmlns:a16="http://schemas.microsoft.com/office/drawing/2014/main" id="{37A4B9EB-0DBD-459E-BACE-2708B88DB6A5}"/>
                </a:ext>
              </a:extLst>
            </p:cNvPr>
            <p:cNvSpPr/>
            <p:nvPr/>
          </p:nvSpPr>
          <p:spPr>
            <a:xfrm>
              <a:off x="2740421" y="2181884"/>
              <a:ext cx="115594" cy="32687"/>
            </a:xfrm>
            <a:custGeom>
              <a:avLst/>
              <a:gdLst/>
              <a:ahLst/>
              <a:cxnLst/>
              <a:rect l="l" t="t" r="r" b="b"/>
              <a:pathLst>
                <a:path w="4288" h="1213" extrusionOk="0">
                  <a:moveTo>
                    <a:pt x="563" y="0"/>
                  </a:moveTo>
                  <a:lnTo>
                    <a:pt x="563" y="43"/>
                  </a:lnTo>
                  <a:lnTo>
                    <a:pt x="867" y="347"/>
                  </a:lnTo>
                  <a:lnTo>
                    <a:pt x="1170" y="606"/>
                  </a:lnTo>
                  <a:lnTo>
                    <a:pt x="607" y="909"/>
                  </a:lnTo>
                  <a:lnTo>
                    <a:pt x="44" y="1083"/>
                  </a:lnTo>
                  <a:lnTo>
                    <a:pt x="0" y="1126"/>
                  </a:lnTo>
                  <a:lnTo>
                    <a:pt x="44" y="1169"/>
                  </a:lnTo>
                  <a:lnTo>
                    <a:pt x="390" y="1169"/>
                  </a:lnTo>
                  <a:lnTo>
                    <a:pt x="563" y="1083"/>
                  </a:lnTo>
                  <a:lnTo>
                    <a:pt x="737" y="996"/>
                  </a:lnTo>
                  <a:lnTo>
                    <a:pt x="996" y="866"/>
                  </a:lnTo>
                  <a:lnTo>
                    <a:pt x="1256" y="693"/>
                  </a:lnTo>
                  <a:lnTo>
                    <a:pt x="1646" y="909"/>
                  </a:lnTo>
                  <a:lnTo>
                    <a:pt x="2079" y="1039"/>
                  </a:lnTo>
                  <a:lnTo>
                    <a:pt x="2642" y="1126"/>
                  </a:lnTo>
                  <a:lnTo>
                    <a:pt x="3162" y="1213"/>
                  </a:lnTo>
                  <a:lnTo>
                    <a:pt x="3681" y="1169"/>
                  </a:lnTo>
                  <a:lnTo>
                    <a:pt x="4244" y="1126"/>
                  </a:lnTo>
                  <a:lnTo>
                    <a:pt x="4287" y="1083"/>
                  </a:lnTo>
                  <a:lnTo>
                    <a:pt x="3681" y="1083"/>
                  </a:lnTo>
                  <a:lnTo>
                    <a:pt x="3162" y="1039"/>
                  </a:lnTo>
                  <a:lnTo>
                    <a:pt x="2685" y="953"/>
                  </a:lnTo>
                  <a:lnTo>
                    <a:pt x="2166" y="823"/>
                  </a:lnTo>
                  <a:lnTo>
                    <a:pt x="1733" y="693"/>
                  </a:lnTo>
                  <a:lnTo>
                    <a:pt x="1343" y="476"/>
                  </a:lnTo>
                  <a:lnTo>
                    <a:pt x="953" y="260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9529;p75">
              <a:extLst>
                <a:ext uri="{FF2B5EF4-FFF2-40B4-BE49-F238E27FC236}">
                  <a16:creationId xmlns="" xmlns:a16="http://schemas.microsoft.com/office/drawing/2014/main" id="{361388A2-870C-47E7-A007-B950B99544D7}"/>
                </a:ext>
              </a:extLst>
            </p:cNvPr>
            <p:cNvSpPr/>
            <p:nvPr/>
          </p:nvSpPr>
          <p:spPr>
            <a:xfrm>
              <a:off x="2910847" y="2040679"/>
              <a:ext cx="660728" cy="351261"/>
            </a:xfrm>
            <a:custGeom>
              <a:avLst/>
              <a:gdLst/>
              <a:ahLst/>
              <a:cxnLst/>
              <a:rect l="l" t="t" r="r" b="b"/>
              <a:pathLst>
                <a:path w="24510" h="13035" extrusionOk="0">
                  <a:moveTo>
                    <a:pt x="2122" y="1"/>
                  </a:moveTo>
                  <a:lnTo>
                    <a:pt x="1" y="10826"/>
                  </a:lnTo>
                  <a:lnTo>
                    <a:pt x="1559" y="11259"/>
                  </a:lnTo>
                  <a:lnTo>
                    <a:pt x="3248" y="11692"/>
                  </a:lnTo>
                  <a:lnTo>
                    <a:pt x="5240" y="12125"/>
                  </a:lnTo>
                  <a:lnTo>
                    <a:pt x="7449" y="12558"/>
                  </a:lnTo>
                  <a:lnTo>
                    <a:pt x="8531" y="12731"/>
                  </a:lnTo>
                  <a:lnTo>
                    <a:pt x="9570" y="12905"/>
                  </a:lnTo>
                  <a:lnTo>
                    <a:pt x="10566" y="12991"/>
                  </a:lnTo>
                  <a:lnTo>
                    <a:pt x="11476" y="13034"/>
                  </a:lnTo>
                  <a:lnTo>
                    <a:pt x="12298" y="13034"/>
                  </a:lnTo>
                  <a:lnTo>
                    <a:pt x="12991" y="12948"/>
                  </a:lnTo>
                  <a:lnTo>
                    <a:pt x="13641" y="12818"/>
                  </a:lnTo>
                  <a:lnTo>
                    <a:pt x="14290" y="12558"/>
                  </a:lnTo>
                  <a:lnTo>
                    <a:pt x="14983" y="12255"/>
                  </a:lnTo>
                  <a:lnTo>
                    <a:pt x="15719" y="11909"/>
                  </a:lnTo>
                  <a:lnTo>
                    <a:pt x="16412" y="11476"/>
                  </a:lnTo>
                  <a:lnTo>
                    <a:pt x="17148" y="10999"/>
                  </a:lnTo>
                  <a:lnTo>
                    <a:pt x="17884" y="10480"/>
                  </a:lnTo>
                  <a:lnTo>
                    <a:pt x="18577" y="9960"/>
                  </a:lnTo>
                  <a:lnTo>
                    <a:pt x="19270" y="9354"/>
                  </a:lnTo>
                  <a:lnTo>
                    <a:pt x="19963" y="8748"/>
                  </a:lnTo>
                  <a:lnTo>
                    <a:pt x="20612" y="8098"/>
                  </a:lnTo>
                  <a:lnTo>
                    <a:pt x="21219" y="7492"/>
                  </a:lnTo>
                  <a:lnTo>
                    <a:pt x="21825" y="6842"/>
                  </a:lnTo>
                  <a:lnTo>
                    <a:pt x="22388" y="6193"/>
                  </a:lnTo>
                  <a:lnTo>
                    <a:pt x="22864" y="5543"/>
                  </a:lnTo>
                  <a:lnTo>
                    <a:pt x="23297" y="4894"/>
                  </a:lnTo>
                  <a:lnTo>
                    <a:pt x="23687" y="4287"/>
                  </a:lnTo>
                  <a:lnTo>
                    <a:pt x="23990" y="3725"/>
                  </a:lnTo>
                  <a:lnTo>
                    <a:pt x="24250" y="3205"/>
                  </a:lnTo>
                  <a:lnTo>
                    <a:pt x="24380" y="2729"/>
                  </a:lnTo>
                  <a:lnTo>
                    <a:pt x="24466" y="2339"/>
                  </a:lnTo>
                  <a:lnTo>
                    <a:pt x="24510" y="1949"/>
                  </a:lnTo>
                  <a:lnTo>
                    <a:pt x="24423" y="1603"/>
                  </a:lnTo>
                  <a:lnTo>
                    <a:pt x="24293" y="1343"/>
                  </a:lnTo>
                  <a:lnTo>
                    <a:pt x="24077" y="1170"/>
                  </a:lnTo>
                  <a:lnTo>
                    <a:pt x="23773" y="1040"/>
                  </a:lnTo>
                  <a:lnTo>
                    <a:pt x="23427" y="953"/>
                  </a:lnTo>
                  <a:lnTo>
                    <a:pt x="22951" y="953"/>
                  </a:lnTo>
                  <a:lnTo>
                    <a:pt x="22431" y="1040"/>
                  </a:lnTo>
                  <a:lnTo>
                    <a:pt x="21781" y="1213"/>
                  </a:lnTo>
                  <a:lnTo>
                    <a:pt x="21089" y="1430"/>
                  </a:lnTo>
                  <a:lnTo>
                    <a:pt x="20309" y="1733"/>
                  </a:lnTo>
                  <a:lnTo>
                    <a:pt x="17278" y="3032"/>
                  </a:lnTo>
                  <a:lnTo>
                    <a:pt x="14940" y="3984"/>
                  </a:lnTo>
                  <a:lnTo>
                    <a:pt x="13338" y="4547"/>
                  </a:lnTo>
                  <a:lnTo>
                    <a:pt x="12515" y="4807"/>
                  </a:lnTo>
                  <a:lnTo>
                    <a:pt x="12342" y="4764"/>
                  </a:lnTo>
                  <a:lnTo>
                    <a:pt x="11952" y="4591"/>
                  </a:lnTo>
                  <a:lnTo>
                    <a:pt x="10696" y="4071"/>
                  </a:lnTo>
                  <a:lnTo>
                    <a:pt x="7145" y="2426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9530;p75">
              <a:extLst>
                <a:ext uri="{FF2B5EF4-FFF2-40B4-BE49-F238E27FC236}">
                  <a16:creationId xmlns="" xmlns:a16="http://schemas.microsoft.com/office/drawing/2014/main" id="{AF99F6DE-25DC-4F35-9F80-D5F62F5D11EC}"/>
                </a:ext>
              </a:extLst>
            </p:cNvPr>
            <p:cNvSpPr/>
            <p:nvPr/>
          </p:nvSpPr>
          <p:spPr>
            <a:xfrm>
              <a:off x="2926024" y="2083849"/>
              <a:ext cx="647897" cy="309250"/>
            </a:xfrm>
            <a:custGeom>
              <a:avLst/>
              <a:gdLst/>
              <a:ahLst/>
              <a:cxnLst/>
              <a:rect l="l" t="t" r="r" b="b"/>
              <a:pathLst>
                <a:path w="24034" h="11476" extrusionOk="0">
                  <a:moveTo>
                    <a:pt x="3118" y="1"/>
                  </a:moveTo>
                  <a:lnTo>
                    <a:pt x="3118" y="44"/>
                  </a:lnTo>
                  <a:lnTo>
                    <a:pt x="2988" y="87"/>
                  </a:lnTo>
                  <a:lnTo>
                    <a:pt x="2945" y="131"/>
                  </a:lnTo>
                  <a:lnTo>
                    <a:pt x="2945" y="217"/>
                  </a:lnTo>
                  <a:lnTo>
                    <a:pt x="2945" y="261"/>
                  </a:lnTo>
                  <a:lnTo>
                    <a:pt x="2988" y="347"/>
                  </a:lnTo>
                  <a:lnTo>
                    <a:pt x="3032" y="347"/>
                  </a:lnTo>
                  <a:lnTo>
                    <a:pt x="3118" y="390"/>
                  </a:lnTo>
                  <a:lnTo>
                    <a:pt x="3205" y="347"/>
                  </a:lnTo>
                  <a:lnTo>
                    <a:pt x="3248" y="347"/>
                  </a:lnTo>
                  <a:lnTo>
                    <a:pt x="3291" y="261"/>
                  </a:lnTo>
                  <a:lnTo>
                    <a:pt x="3291" y="217"/>
                  </a:lnTo>
                  <a:lnTo>
                    <a:pt x="3291" y="131"/>
                  </a:lnTo>
                  <a:lnTo>
                    <a:pt x="3248" y="87"/>
                  </a:lnTo>
                  <a:lnTo>
                    <a:pt x="3205" y="44"/>
                  </a:lnTo>
                  <a:lnTo>
                    <a:pt x="3118" y="1"/>
                  </a:lnTo>
                  <a:close/>
                  <a:moveTo>
                    <a:pt x="20915" y="1"/>
                  </a:moveTo>
                  <a:lnTo>
                    <a:pt x="20915" y="44"/>
                  </a:lnTo>
                  <a:lnTo>
                    <a:pt x="20785" y="87"/>
                  </a:lnTo>
                  <a:lnTo>
                    <a:pt x="20742" y="131"/>
                  </a:lnTo>
                  <a:lnTo>
                    <a:pt x="20742" y="217"/>
                  </a:lnTo>
                  <a:lnTo>
                    <a:pt x="20742" y="261"/>
                  </a:lnTo>
                  <a:lnTo>
                    <a:pt x="20785" y="347"/>
                  </a:lnTo>
                  <a:lnTo>
                    <a:pt x="20829" y="347"/>
                  </a:lnTo>
                  <a:lnTo>
                    <a:pt x="20915" y="390"/>
                  </a:lnTo>
                  <a:lnTo>
                    <a:pt x="20959" y="347"/>
                  </a:lnTo>
                  <a:lnTo>
                    <a:pt x="21045" y="347"/>
                  </a:lnTo>
                  <a:lnTo>
                    <a:pt x="21089" y="261"/>
                  </a:lnTo>
                  <a:lnTo>
                    <a:pt x="21089" y="217"/>
                  </a:lnTo>
                  <a:lnTo>
                    <a:pt x="21089" y="131"/>
                  </a:lnTo>
                  <a:lnTo>
                    <a:pt x="21045" y="87"/>
                  </a:lnTo>
                  <a:lnTo>
                    <a:pt x="21002" y="44"/>
                  </a:lnTo>
                  <a:lnTo>
                    <a:pt x="20915" y="1"/>
                  </a:lnTo>
                  <a:close/>
                  <a:moveTo>
                    <a:pt x="23860" y="1"/>
                  </a:moveTo>
                  <a:lnTo>
                    <a:pt x="23860" y="44"/>
                  </a:lnTo>
                  <a:lnTo>
                    <a:pt x="23730" y="87"/>
                  </a:lnTo>
                  <a:lnTo>
                    <a:pt x="23730" y="131"/>
                  </a:lnTo>
                  <a:lnTo>
                    <a:pt x="23687" y="217"/>
                  </a:lnTo>
                  <a:lnTo>
                    <a:pt x="23730" y="261"/>
                  </a:lnTo>
                  <a:lnTo>
                    <a:pt x="23730" y="347"/>
                  </a:lnTo>
                  <a:lnTo>
                    <a:pt x="23817" y="347"/>
                  </a:lnTo>
                  <a:lnTo>
                    <a:pt x="23860" y="390"/>
                  </a:lnTo>
                  <a:lnTo>
                    <a:pt x="23947" y="347"/>
                  </a:lnTo>
                  <a:lnTo>
                    <a:pt x="23990" y="347"/>
                  </a:lnTo>
                  <a:lnTo>
                    <a:pt x="24033" y="261"/>
                  </a:lnTo>
                  <a:lnTo>
                    <a:pt x="24033" y="217"/>
                  </a:lnTo>
                  <a:lnTo>
                    <a:pt x="24033" y="131"/>
                  </a:lnTo>
                  <a:lnTo>
                    <a:pt x="23990" y="87"/>
                  </a:lnTo>
                  <a:lnTo>
                    <a:pt x="23947" y="44"/>
                  </a:lnTo>
                  <a:lnTo>
                    <a:pt x="23903" y="1"/>
                  </a:lnTo>
                  <a:close/>
                  <a:moveTo>
                    <a:pt x="1646" y="2209"/>
                  </a:moveTo>
                  <a:lnTo>
                    <a:pt x="1559" y="2252"/>
                  </a:lnTo>
                  <a:lnTo>
                    <a:pt x="1516" y="2296"/>
                  </a:lnTo>
                  <a:lnTo>
                    <a:pt x="1473" y="2382"/>
                  </a:lnTo>
                  <a:lnTo>
                    <a:pt x="1473" y="2469"/>
                  </a:lnTo>
                  <a:lnTo>
                    <a:pt x="1516" y="2512"/>
                  </a:lnTo>
                  <a:lnTo>
                    <a:pt x="1646" y="2556"/>
                  </a:lnTo>
                  <a:lnTo>
                    <a:pt x="1689" y="2556"/>
                  </a:lnTo>
                  <a:lnTo>
                    <a:pt x="1776" y="2512"/>
                  </a:lnTo>
                  <a:lnTo>
                    <a:pt x="1819" y="2382"/>
                  </a:lnTo>
                  <a:lnTo>
                    <a:pt x="1776" y="2296"/>
                  </a:lnTo>
                  <a:lnTo>
                    <a:pt x="1689" y="2252"/>
                  </a:lnTo>
                  <a:lnTo>
                    <a:pt x="1646" y="2209"/>
                  </a:lnTo>
                  <a:close/>
                  <a:moveTo>
                    <a:pt x="4591" y="2209"/>
                  </a:moveTo>
                  <a:lnTo>
                    <a:pt x="4461" y="2296"/>
                  </a:lnTo>
                  <a:lnTo>
                    <a:pt x="4417" y="2339"/>
                  </a:lnTo>
                  <a:lnTo>
                    <a:pt x="4417" y="2382"/>
                  </a:lnTo>
                  <a:lnTo>
                    <a:pt x="4417" y="2469"/>
                  </a:lnTo>
                  <a:lnTo>
                    <a:pt x="4461" y="2512"/>
                  </a:lnTo>
                  <a:lnTo>
                    <a:pt x="4504" y="2556"/>
                  </a:lnTo>
                  <a:lnTo>
                    <a:pt x="4591" y="2556"/>
                  </a:lnTo>
                  <a:lnTo>
                    <a:pt x="4720" y="2512"/>
                  </a:lnTo>
                  <a:lnTo>
                    <a:pt x="4764" y="2469"/>
                  </a:lnTo>
                  <a:lnTo>
                    <a:pt x="4764" y="2382"/>
                  </a:lnTo>
                  <a:lnTo>
                    <a:pt x="4720" y="2296"/>
                  </a:lnTo>
                  <a:lnTo>
                    <a:pt x="4677" y="2252"/>
                  </a:lnTo>
                  <a:lnTo>
                    <a:pt x="4591" y="2209"/>
                  </a:lnTo>
                  <a:close/>
                  <a:moveTo>
                    <a:pt x="7578" y="2209"/>
                  </a:moveTo>
                  <a:lnTo>
                    <a:pt x="7448" y="2296"/>
                  </a:lnTo>
                  <a:lnTo>
                    <a:pt x="7405" y="2339"/>
                  </a:lnTo>
                  <a:lnTo>
                    <a:pt x="7405" y="2382"/>
                  </a:lnTo>
                  <a:lnTo>
                    <a:pt x="7405" y="2469"/>
                  </a:lnTo>
                  <a:lnTo>
                    <a:pt x="7448" y="2512"/>
                  </a:lnTo>
                  <a:lnTo>
                    <a:pt x="7492" y="2556"/>
                  </a:lnTo>
                  <a:lnTo>
                    <a:pt x="7578" y="2556"/>
                  </a:lnTo>
                  <a:lnTo>
                    <a:pt x="7708" y="2512"/>
                  </a:lnTo>
                  <a:lnTo>
                    <a:pt x="7708" y="2469"/>
                  </a:lnTo>
                  <a:lnTo>
                    <a:pt x="7752" y="2382"/>
                  </a:lnTo>
                  <a:lnTo>
                    <a:pt x="7665" y="2296"/>
                  </a:lnTo>
                  <a:lnTo>
                    <a:pt x="7622" y="2252"/>
                  </a:lnTo>
                  <a:lnTo>
                    <a:pt x="7578" y="2209"/>
                  </a:lnTo>
                  <a:close/>
                  <a:moveTo>
                    <a:pt x="16455" y="2209"/>
                  </a:moveTo>
                  <a:lnTo>
                    <a:pt x="16325" y="2296"/>
                  </a:lnTo>
                  <a:lnTo>
                    <a:pt x="16282" y="2339"/>
                  </a:lnTo>
                  <a:lnTo>
                    <a:pt x="16282" y="2382"/>
                  </a:lnTo>
                  <a:lnTo>
                    <a:pt x="16282" y="2469"/>
                  </a:lnTo>
                  <a:lnTo>
                    <a:pt x="16325" y="2512"/>
                  </a:lnTo>
                  <a:lnTo>
                    <a:pt x="16369" y="2556"/>
                  </a:lnTo>
                  <a:lnTo>
                    <a:pt x="16455" y="2556"/>
                  </a:lnTo>
                  <a:lnTo>
                    <a:pt x="16585" y="2512"/>
                  </a:lnTo>
                  <a:lnTo>
                    <a:pt x="16628" y="2469"/>
                  </a:lnTo>
                  <a:lnTo>
                    <a:pt x="16628" y="2382"/>
                  </a:lnTo>
                  <a:lnTo>
                    <a:pt x="16585" y="2296"/>
                  </a:lnTo>
                  <a:lnTo>
                    <a:pt x="16542" y="2252"/>
                  </a:lnTo>
                  <a:lnTo>
                    <a:pt x="16455" y="2209"/>
                  </a:lnTo>
                  <a:close/>
                  <a:moveTo>
                    <a:pt x="19443" y="2209"/>
                  </a:moveTo>
                  <a:lnTo>
                    <a:pt x="19313" y="2296"/>
                  </a:lnTo>
                  <a:lnTo>
                    <a:pt x="19270" y="2339"/>
                  </a:lnTo>
                  <a:lnTo>
                    <a:pt x="19270" y="2382"/>
                  </a:lnTo>
                  <a:lnTo>
                    <a:pt x="19270" y="2469"/>
                  </a:lnTo>
                  <a:lnTo>
                    <a:pt x="19313" y="2512"/>
                  </a:lnTo>
                  <a:lnTo>
                    <a:pt x="19357" y="2556"/>
                  </a:lnTo>
                  <a:lnTo>
                    <a:pt x="19443" y="2556"/>
                  </a:lnTo>
                  <a:lnTo>
                    <a:pt x="19573" y="2512"/>
                  </a:lnTo>
                  <a:lnTo>
                    <a:pt x="19573" y="2469"/>
                  </a:lnTo>
                  <a:lnTo>
                    <a:pt x="19616" y="2382"/>
                  </a:lnTo>
                  <a:lnTo>
                    <a:pt x="19530" y="2296"/>
                  </a:lnTo>
                  <a:lnTo>
                    <a:pt x="19486" y="2252"/>
                  </a:lnTo>
                  <a:lnTo>
                    <a:pt x="19443" y="2209"/>
                  </a:lnTo>
                  <a:close/>
                  <a:moveTo>
                    <a:pt x="22388" y="2209"/>
                  </a:moveTo>
                  <a:lnTo>
                    <a:pt x="22258" y="2296"/>
                  </a:lnTo>
                  <a:lnTo>
                    <a:pt x="22258" y="2339"/>
                  </a:lnTo>
                  <a:lnTo>
                    <a:pt x="22214" y="2382"/>
                  </a:lnTo>
                  <a:lnTo>
                    <a:pt x="22258" y="2512"/>
                  </a:lnTo>
                  <a:lnTo>
                    <a:pt x="22344" y="2556"/>
                  </a:lnTo>
                  <a:lnTo>
                    <a:pt x="22388" y="2556"/>
                  </a:lnTo>
                  <a:lnTo>
                    <a:pt x="22518" y="2512"/>
                  </a:lnTo>
                  <a:lnTo>
                    <a:pt x="22561" y="2469"/>
                  </a:lnTo>
                  <a:lnTo>
                    <a:pt x="22561" y="2382"/>
                  </a:lnTo>
                  <a:lnTo>
                    <a:pt x="22561" y="2339"/>
                  </a:lnTo>
                  <a:lnTo>
                    <a:pt x="22518" y="2296"/>
                  </a:lnTo>
                  <a:lnTo>
                    <a:pt x="22474" y="2252"/>
                  </a:lnTo>
                  <a:lnTo>
                    <a:pt x="22388" y="2209"/>
                  </a:lnTo>
                  <a:close/>
                  <a:moveTo>
                    <a:pt x="3118" y="4504"/>
                  </a:moveTo>
                  <a:lnTo>
                    <a:pt x="2988" y="4547"/>
                  </a:lnTo>
                  <a:lnTo>
                    <a:pt x="2945" y="4591"/>
                  </a:lnTo>
                  <a:lnTo>
                    <a:pt x="2945" y="4677"/>
                  </a:lnTo>
                  <a:lnTo>
                    <a:pt x="2988" y="4807"/>
                  </a:lnTo>
                  <a:lnTo>
                    <a:pt x="3032" y="4851"/>
                  </a:lnTo>
                  <a:lnTo>
                    <a:pt x="3118" y="4851"/>
                  </a:lnTo>
                  <a:lnTo>
                    <a:pt x="3248" y="4807"/>
                  </a:lnTo>
                  <a:lnTo>
                    <a:pt x="3291" y="4764"/>
                  </a:lnTo>
                  <a:lnTo>
                    <a:pt x="3291" y="4677"/>
                  </a:lnTo>
                  <a:lnTo>
                    <a:pt x="3291" y="4591"/>
                  </a:lnTo>
                  <a:lnTo>
                    <a:pt x="3248" y="4547"/>
                  </a:lnTo>
                  <a:lnTo>
                    <a:pt x="3205" y="4504"/>
                  </a:lnTo>
                  <a:close/>
                  <a:moveTo>
                    <a:pt x="6063" y="4504"/>
                  </a:moveTo>
                  <a:lnTo>
                    <a:pt x="5976" y="4547"/>
                  </a:lnTo>
                  <a:lnTo>
                    <a:pt x="5933" y="4591"/>
                  </a:lnTo>
                  <a:lnTo>
                    <a:pt x="5890" y="4677"/>
                  </a:lnTo>
                  <a:lnTo>
                    <a:pt x="5976" y="4807"/>
                  </a:lnTo>
                  <a:lnTo>
                    <a:pt x="6019" y="4851"/>
                  </a:lnTo>
                  <a:lnTo>
                    <a:pt x="6063" y="4851"/>
                  </a:lnTo>
                  <a:lnTo>
                    <a:pt x="6193" y="4807"/>
                  </a:lnTo>
                  <a:lnTo>
                    <a:pt x="6236" y="4764"/>
                  </a:lnTo>
                  <a:lnTo>
                    <a:pt x="6236" y="4677"/>
                  </a:lnTo>
                  <a:lnTo>
                    <a:pt x="6236" y="4591"/>
                  </a:lnTo>
                  <a:lnTo>
                    <a:pt x="6193" y="4547"/>
                  </a:lnTo>
                  <a:lnTo>
                    <a:pt x="6149" y="4504"/>
                  </a:lnTo>
                  <a:close/>
                  <a:moveTo>
                    <a:pt x="9051" y="4504"/>
                  </a:moveTo>
                  <a:lnTo>
                    <a:pt x="8921" y="4547"/>
                  </a:lnTo>
                  <a:lnTo>
                    <a:pt x="8877" y="4591"/>
                  </a:lnTo>
                  <a:lnTo>
                    <a:pt x="8877" y="4677"/>
                  </a:lnTo>
                  <a:lnTo>
                    <a:pt x="8877" y="4764"/>
                  </a:lnTo>
                  <a:lnTo>
                    <a:pt x="8921" y="4807"/>
                  </a:lnTo>
                  <a:lnTo>
                    <a:pt x="8964" y="4851"/>
                  </a:lnTo>
                  <a:lnTo>
                    <a:pt x="9051" y="4851"/>
                  </a:lnTo>
                  <a:lnTo>
                    <a:pt x="9181" y="4807"/>
                  </a:lnTo>
                  <a:lnTo>
                    <a:pt x="9181" y="4764"/>
                  </a:lnTo>
                  <a:lnTo>
                    <a:pt x="9224" y="4677"/>
                  </a:lnTo>
                  <a:lnTo>
                    <a:pt x="9224" y="4591"/>
                  </a:lnTo>
                  <a:lnTo>
                    <a:pt x="9181" y="4547"/>
                  </a:lnTo>
                  <a:lnTo>
                    <a:pt x="9094" y="4504"/>
                  </a:lnTo>
                  <a:close/>
                  <a:moveTo>
                    <a:pt x="11995" y="4504"/>
                  </a:moveTo>
                  <a:lnTo>
                    <a:pt x="11865" y="4547"/>
                  </a:lnTo>
                  <a:lnTo>
                    <a:pt x="11865" y="4591"/>
                  </a:lnTo>
                  <a:lnTo>
                    <a:pt x="11822" y="4677"/>
                  </a:lnTo>
                  <a:lnTo>
                    <a:pt x="11865" y="4764"/>
                  </a:lnTo>
                  <a:lnTo>
                    <a:pt x="11865" y="4807"/>
                  </a:lnTo>
                  <a:lnTo>
                    <a:pt x="11952" y="4851"/>
                  </a:lnTo>
                  <a:lnTo>
                    <a:pt x="11995" y="4851"/>
                  </a:lnTo>
                  <a:lnTo>
                    <a:pt x="12125" y="4807"/>
                  </a:lnTo>
                  <a:lnTo>
                    <a:pt x="12168" y="4764"/>
                  </a:lnTo>
                  <a:lnTo>
                    <a:pt x="12168" y="4677"/>
                  </a:lnTo>
                  <a:lnTo>
                    <a:pt x="12168" y="4591"/>
                  </a:lnTo>
                  <a:lnTo>
                    <a:pt x="12125" y="4547"/>
                  </a:lnTo>
                  <a:lnTo>
                    <a:pt x="12082" y="4504"/>
                  </a:lnTo>
                  <a:close/>
                  <a:moveTo>
                    <a:pt x="14983" y="4504"/>
                  </a:moveTo>
                  <a:lnTo>
                    <a:pt x="14853" y="4547"/>
                  </a:lnTo>
                  <a:lnTo>
                    <a:pt x="14810" y="4591"/>
                  </a:lnTo>
                  <a:lnTo>
                    <a:pt x="14810" y="4677"/>
                  </a:lnTo>
                  <a:lnTo>
                    <a:pt x="14810" y="4764"/>
                  </a:lnTo>
                  <a:lnTo>
                    <a:pt x="14853" y="4807"/>
                  </a:lnTo>
                  <a:lnTo>
                    <a:pt x="14896" y="4851"/>
                  </a:lnTo>
                  <a:lnTo>
                    <a:pt x="14983" y="4851"/>
                  </a:lnTo>
                  <a:lnTo>
                    <a:pt x="15113" y="4807"/>
                  </a:lnTo>
                  <a:lnTo>
                    <a:pt x="15156" y="4764"/>
                  </a:lnTo>
                  <a:lnTo>
                    <a:pt x="15156" y="4677"/>
                  </a:lnTo>
                  <a:lnTo>
                    <a:pt x="15156" y="4591"/>
                  </a:lnTo>
                  <a:lnTo>
                    <a:pt x="15113" y="4547"/>
                  </a:lnTo>
                  <a:lnTo>
                    <a:pt x="15026" y="4504"/>
                  </a:lnTo>
                  <a:close/>
                  <a:moveTo>
                    <a:pt x="17928" y="4504"/>
                  </a:moveTo>
                  <a:lnTo>
                    <a:pt x="17841" y="4547"/>
                  </a:lnTo>
                  <a:lnTo>
                    <a:pt x="17798" y="4591"/>
                  </a:lnTo>
                  <a:lnTo>
                    <a:pt x="17754" y="4677"/>
                  </a:lnTo>
                  <a:lnTo>
                    <a:pt x="17841" y="4807"/>
                  </a:lnTo>
                  <a:lnTo>
                    <a:pt x="17884" y="4851"/>
                  </a:lnTo>
                  <a:lnTo>
                    <a:pt x="17928" y="4851"/>
                  </a:lnTo>
                  <a:lnTo>
                    <a:pt x="18057" y="4807"/>
                  </a:lnTo>
                  <a:lnTo>
                    <a:pt x="18101" y="4764"/>
                  </a:lnTo>
                  <a:lnTo>
                    <a:pt x="18101" y="4677"/>
                  </a:lnTo>
                  <a:lnTo>
                    <a:pt x="18101" y="4591"/>
                  </a:lnTo>
                  <a:lnTo>
                    <a:pt x="18057" y="4547"/>
                  </a:lnTo>
                  <a:lnTo>
                    <a:pt x="18014" y="4504"/>
                  </a:lnTo>
                  <a:close/>
                  <a:moveTo>
                    <a:pt x="20915" y="4504"/>
                  </a:moveTo>
                  <a:lnTo>
                    <a:pt x="20785" y="4547"/>
                  </a:lnTo>
                  <a:lnTo>
                    <a:pt x="20742" y="4591"/>
                  </a:lnTo>
                  <a:lnTo>
                    <a:pt x="20742" y="4677"/>
                  </a:lnTo>
                  <a:lnTo>
                    <a:pt x="20742" y="4764"/>
                  </a:lnTo>
                  <a:lnTo>
                    <a:pt x="20785" y="4807"/>
                  </a:lnTo>
                  <a:lnTo>
                    <a:pt x="20829" y="4851"/>
                  </a:lnTo>
                  <a:lnTo>
                    <a:pt x="20915" y="4851"/>
                  </a:lnTo>
                  <a:lnTo>
                    <a:pt x="21045" y="4807"/>
                  </a:lnTo>
                  <a:lnTo>
                    <a:pt x="21045" y="4764"/>
                  </a:lnTo>
                  <a:lnTo>
                    <a:pt x="21089" y="4677"/>
                  </a:lnTo>
                  <a:lnTo>
                    <a:pt x="21089" y="4591"/>
                  </a:lnTo>
                  <a:lnTo>
                    <a:pt x="21045" y="4547"/>
                  </a:lnTo>
                  <a:lnTo>
                    <a:pt x="20959" y="4504"/>
                  </a:lnTo>
                  <a:close/>
                  <a:moveTo>
                    <a:pt x="1646" y="6669"/>
                  </a:moveTo>
                  <a:lnTo>
                    <a:pt x="1516" y="6713"/>
                  </a:lnTo>
                  <a:lnTo>
                    <a:pt x="1473" y="6799"/>
                  </a:lnTo>
                  <a:lnTo>
                    <a:pt x="1473" y="6842"/>
                  </a:lnTo>
                  <a:lnTo>
                    <a:pt x="1516" y="6972"/>
                  </a:lnTo>
                  <a:lnTo>
                    <a:pt x="1559" y="7016"/>
                  </a:lnTo>
                  <a:lnTo>
                    <a:pt x="1689" y="7016"/>
                  </a:lnTo>
                  <a:lnTo>
                    <a:pt x="1776" y="6972"/>
                  </a:lnTo>
                  <a:lnTo>
                    <a:pt x="1776" y="6929"/>
                  </a:lnTo>
                  <a:lnTo>
                    <a:pt x="1819" y="6842"/>
                  </a:lnTo>
                  <a:lnTo>
                    <a:pt x="1776" y="6756"/>
                  </a:lnTo>
                  <a:lnTo>
                    <a:pt x="1689" y="6713"/>
                  </a:lnTo>
                  <a:lnTo>
                    <a:pt x="1646" y="6669"/>
                  </a:lnTo>
                  <a:close/>
                  <a:moveTo>
                    <a:pt x="4591" y="6669"/>
                  </a:moveTo>
                  <a:lnTo>
                    <a:pt x="4461" y="6713"/>
                  </a:lnTo>
                  <a:lnTo>
                    <a:pt x="4417" y="6799"/>
                  </a:lnTo>
                  <a:lnTo>
                    <a:pt x="4417" y="6842"/>
                  </a:lnTo>
                  <a:lnTo>
                    <a:pt x="4461" y="6972"/>
                  </a:lnTo>
                  <a:lnTo>
                    <a:pt x="4504" y="7016"/>
                  </a:lnTo>
                  <a:lnTo>
                    <a:pt x="4677" y="7016"/>
                  </a:lnTo>
                  <a:lnTo>
                    <a:pt x="4720" y="6972"/>
                  </a:lnTo>
                  <a:lnTo>
                    <a:pt x="4764" y="6929"/>
                  </a:lnTo>
                  <a:lnTo>
                    <a:pt x="4764" y="6842"/>
                  </a:lnTo>
                  <a:lnTo>
                    <a:pt x="4764" y="6799"/>
                  </a:lnTo>
                  <a:lnTo>
                    <a:pt x="4720" y="6756"/>
                  </a:lnTo>
                  <a:lnTo>
                    <a:pt x="4677" y="6713"/>
                  </a:lnTo>
                  <a:lnTo>
                    <a:pt x="4591" y="6669"/>
                  </a:lnTo>
                  <a:close/>
                  <a:moveTo>
                    <a:pt x="7578" y="6669"/>
                  </a:moveTo>
                  <a:lnTo>
                    <a:pt x="7448" y="6713"/>
                  </a:lnTo>
                  <a:lnTo>
                    <a:pt x="7405" y="6799"/>
                  </a:lnTo>
                  <a:lnTo>
                    <a:pt x="7405" y="6842"/>
                  </a:lnTo>
                  <a:lnTo>
                    <a:pt x="7448" y="6972"/>
                  </a:lnTo>
                  <a:lnTo>
                    <a:pt x="7492" y="7016"/>
                  </a:lnTo>
                  <a:lnTo>
                    <a:pt x="7578" y="7016"/>
                  </a:lnTo>
                  <a:lnTo>
                    <a:pt x="7708" y="6972"/>
                  </a:lnTo>
                  <a:lnTo>
                    <a:pt x="7708" y="6929"/>
                  </a:lnTo>
                  <a:lnTo>
                    <a:pt x="7752" y="6842"/>
                  </a:lnTo>
                  <a:lnTo>
                    <a:pt x="7708" y="6756"/>
                  </a:lnTo>
                  <a:lnTo>
                    <a:pt x="7622" y="6713"/>
                  </a:lnTo>
                  <a:lnTo>
                    <a:pt x="7578" y="6669"/>
                  </a:lnTo>
                  <a:close/>
                  <a:moveTo>
                    <a:pt x="10523" y="6669"/>
                  </a:moveTo>
                  <a:lnTo>
                    <a:pt x="10393" y="6713"/>
                  </a:lnTo>
                  <a:lnTo>
                    <a:pt x="10393" y="6799"/>
                  </a:lnTo>
                  <a:lnTo>
                    <a:pt x="10350" y="6842"/>
                  </a:lnTo>
                  <a:lnTo>
                    <a:pt x="10393" y="6972"/>
                  </a:lnTo>
                  <a:lnTo>
                    <a:pt x="10480" y="7016"/>
                  </a:lnTo>
                  <a:lnTo>
                    <a:pt x="10523" y="7016"/>
                  </a:lnTo>
                  <a:lnTo>
                    <a:pt x="10653" y="6972"/>
                  </a:lnTo>
                  <a:lnTo>
                    <a:pt x="10696" y="6929"/>
                  </a:lnTo>
                  <a:lnTo>
                    <a:pt x="10696" y="6842"/>
                  </a:lnTo>
                  <a:lnTo>
                    <a:pt x="10653" y="6756"/>
                  </a:lnTo>
                  <a:lnTo>
                    <a:pt x="10610" y="6713"/>
                  </a:lnTo>
                  <a:lnTo>
                    <a:pt x="10523" y="6669"/>
                  </a:lnTo>
                  <a:close/>
                  <a:moveTo>
                    <a:pt x="13511" y="6669"/>
                  </a:moveTo>
                  <a:lnTo>
                    <a:pt x="13381" y="6713"/>
                  </a:lnTo>
                  <a:lnTo>
                    <a:pt x="13338" y="6799"/>
                  </a:lnTo>
                  <a:lnTo>
                    <a:pt x="13338" y="6842"/>
                  </a:lnTo>
                  <a:lnTo>
                    <a:pt x="13381" y="6972"/>
                  </a:lnTo>
                  <a:lnTo>
                    <a:pt x="13424" y="7016"/>
                  </a:lnTo>
                  <a:lnTo>
                    <a:pt x="13554" y="7016"/>
                  </a:lnTo>
                  <a:lnTo>
                    <a:pt x="13641" y="6972"/>
                  </a:lnTo>
                  <a:lnTo>
                    <a:pt x="13641" y="6929"/>
                  </a:lnTo>
                  <a:lnTo>
                    <a:pt x="13684" y="6842"/>
                  </a:lnTo>
                  <a:lnTo>
                    <a:pt x="13641" y="6756"/>
                  </a:lnTo>
                  <a:lnTo>
                    <a:pt x="13554" y="6713"/>
                  </a:lnTo>
                  <a:lnTo>
                    <a:pt x="13511" y="6669"/>
                  </a:lnTo>
                  <a:close/>
                  <a:moveTo>
                    <a:pt x="16455" y="6669"/>
                  </a:moveTo>
                  <a:lnTo>
                    <a:pt x="16325" y="6713"/>
                  </a:lnTo>
                  <a:lnTo>
                    <a:pt x="16282" y="6799"/>
                  </a:lnTo>
                  <a:lnTo>
                    <a:pt x="16282" y="6842"/>
                  </a:lnTo>
                  <a:lnTo>
                    <a:pt x="16325" y="6972"/>
                  </a:lnTo>
                  <a:lnTo>
                    <a:pt x="16369" y="7016"/>
                  </a:lnTo>
                  <a:lnTo>
                    <a:pt x="16542" y="7016"/>
                  </a:lnTo>
                  <a:lnTo>
                    <a:pt x="16585" y="6972"/>
                  </a:lnTo>
                  <a:lnTo>
                    <a:pt x="16628" y="6929"/>
                  </a:lnTo>
                  <a:lnTo>
                    <a:pt x="16628" y="6842"/>
                  </a:lnTo>
                  <a:lnTo>
                    <a:pt x="16585" y="6756"/>
                  </a:lnTo>
                  <a:lnTo>
                    <a:pt x="16542" y="6713"/>
                  </a:lnTo>
                  <a:lnTo>
                    <a:pt x="16455" y="6669"/>
                  </a:lnTo>
                  <a:close/>
                  <a:moveTo>
                    <a:pt x="19443" y="6669"/>
                  </a:moveTo>
                  <a:lnTo>
                    <a:pt x="19313" y="6713"/>
                  </a:lnTo>
                  <a:lnTo>
                    <a:pt x="19270" y="6799"/>
                  </a:lnTo>
                  <a:lnTo>
                    <a:pt x="19270" y="6842"/>
                  </a:lnTo>
                  <a:lnTo>
                    <a:pt x="19313" y="6972"/>
                  </a:lnTo>
                  <a:lnTo>
                    <a:pt x="19357" y="7016"/>
                  </a:lnTo>
                  <a:lnTo>
                    <a:pt x="19486" y="7016"/>
                  </a:lnTo>
                  <a:lnTo>
                    <a:pt x="19573" y="6972"/>
                  </a:lnTo>
                  <a:lnTo>
                    <a:pt x="19616" y="6929"/>
                  </a:lnTo>
                  <a:lnTo>
                    <a:pt x="19616" y="6842"/>
                  </a:lnTo>
                  <a:lnTo>
                    <a:pt x="19573" y="6799"/>
                  </a:lnTo>
                  <a:lnTo>
                    <a:pt x="19573" y="6756"/>
                  </a:lnTo>
                  <a:lnTo>
                    <a:pt x="19486" y="6713"/>
                  </a:lnTo>
                  <a:lnTo>
                    <a:pt x="19443" y="6669"/>
                  </a:lnTo>
                  <a:close/>
                  <a:moveTo>
                    <a:pt x="174" y="8964"/>
                  </a:moveTo>
                  <a:lnTo>
                    <a:pt x="44" y="9008"/>
                  </a:lnTo>
                  <a:lnTo>
                    <a:pt x="1" y="9051"/>
                  </a:lnTo>
                  <a:lnTo>
                    <a:pt x="1" y="9137"/>
                  </a:lnTo>
                  <a:lnTo>
                    <a:pt x="1" y="9181"/>
                  </a:lnTo>
                  <a:lnTo>
                    <a:pt x="44" y="9267"/>
                  </a:lnTo>
                  <a:lnTo>
                    <a:pt x="87" y="9267"/>
                  </a:lnTo>
                  <a:lnTo>
                    <a:pt x="174" y="9311"/>
                  </a:lnTo>
                  <a:lnTo>
                    <a:pt x="260" y="9267"/>
                  </a:lnTo>
                  <a:lnTo>
                    <a:pt x="304" y="9181"/>
                  </a:lnTo>
                  <a:lnTo>
                    <a:pt x="347" y="9137"/>
                  </a:lnTo>
                  <a:lnTo>
                    <a:pt x="304" y="9051"/>
                  </a:lnTo>
                  <a:lnTo>
                    <a:pt x="304" y="9008"/>
                  </a:lnTo>
                  <a:lnTo>
                    <a:pt x="217" y="8964"/>
                  </a:lnTo>
                  <a:close/>
                  <a:moveTo>
                    <a:pt x="3118" y="8964"/>
                  </a:moveTo>
                  <a:lnTo>
                    <a:pt x="2988" y="9008"/>
                  </a:lnTo>
                  <a:lnTo>
                    <a:pt x="2945" y="9051"/>
                  </a:lnTo>
                  <a:lnTo>
                    <a:pt x="2945" y="9137"/>
                  </a:lnTo>
                  <a:lnTo>
                    <a:pt x="2988" y="9224"/>
                  </a:lnTo>
                  <a:lnTo>
                    <a:pt x="3032" y="9267"/>
                  </a:lnTo>
                  <a:lnTo>
                    <a:pt x="3118" y="9311"/>
                  </a:lnTo>
                  <a:lnTo>
                    <a:pt x="3205" y="9267"/>
                  </a:lnTo>
                  <a:lnTo>
                    <a:pt x="3248" y="9267"/>
                  </a:lnTo>
                  <a:lnTo>
                    <a:pt x="3291" y="9181"/>
                  </a:lnTo>
                  <a:lnTo>
                    <a:pt x="3291" y="9137"/>
                  </a:lnTo>
                  <a:lnTo>
                    <a:pt x="3291" y="9051"/>
                  </a:lnTo>
                  <a:lnTo>
                    <a:pt x="3248" y="9008"/>
                  </a:lnTo>
                  <a:lnTo>
                    <a:pt x="3205" y="8964"/>
                  </a:lnTo>
                  <a:close/>
                  <a:moveTo>
                    <a:pt x="6063" y="8964"/>
                  </a:moveTo>
                  <a:lnTo>
                    <a:pt x="5976" y="9008"/>
                  </a:lnTo>
                  <a:lnTo>
                    <a:pt x="5933" y="9051"/>
                  </a:lnTo>
                  <a:lnTo>
                    <a:pt x="5890" y="9137"/>
                  </a:lnTo>
                  <a:lnTo>
                    <a:pt x="5976" y="9224"/>
                  </a:lnTo>
                  <a:lnTo>
                    <a:pt x="6019" y="9267"/>
                  </a:lnTo>
                  <a:lnTo>
                    <a:pt x="6063" y="9311"/>
                  </a:lnTo>
                  <a:lnTo>
                    <a:pt x="6149" y="9267"/>
                  </a:lnTo>
                  <a:lnTo>
                    <a:pt x="6193" y="9267"/>
                  </a:lnTo>
                  <a:lnTo>
                    <a:pt x="6236" y="9181"/>
                  </a:lnTo>
                  <a:lnTo>
                    <a:pt x="6236" y="9137"/>
                  </a:lnTo>
                  <a:lnTo>
                    <a:pt x="6236" y="9051"/>
                  </a:lnTo>
                  <a:lnTo>
                    <a:pt x="6193" y="9008"/>
                  </a:lnTo>
                  <a:lnTo>
                    <a:pt x="6149" y="8964"/>
                  </a:lnTo>
                  <a:close/>
                  <a:moveTo>
                    <a:pt x="9051" y="8964"/>
                  </a:moveTo>
                  <a:lnTo>
                    <a:pt x="8921" y="9008"/>
                  </a:lnTo>
                  <a:lnTo>
                    <a:pt x="8877" y="9051"/>
                  </a:lnTo>
                  <a:lnTo>
                    <a:pt x="8877" y="9137"/>
                  </a:lnTo>
                  <a:lnTo>
                    <a:pt x="8921" y="9224"/>
                  </a:lnTo>
                  <a:lnTo>
                    <a:pt x="8964" y="9267"/>
                  </a:lnTo>
                  <a:lnTo>
                    <a:pt x="9051" y="9311"/>
                  </a:lnTo>
                  <a:lnTo>
                    <a:pt x="9094" y="9267"/>
                  </a:lnTo>
                  <a:lnTo>
                    <a:pt x="9181" y="9267"/>
                  </a:lnTo>
                  <a:lnTo>
                    <a:pt x="9224" y="9181"/>
                  </a:lnTo>
                  <a:lnTo>
                    <a:pt x="9224" y="9137"/>
                  </a:lnTo>
                  <a:lnTo>
                    <a:pt x="9224" y="9051"/>
                  </a:lnTo>
                  <a:lnTo>
                    <a:pt x="9181" y="9008"/>
                  </a:lnTo>
                  <a:lnTo>
                    <a:pt x="9137" y="8964"/>
                  </a:lnTo>
                  <a:close/>
                  <a:moveTo>
                    <a:pt x="11995" y="8964"/>
                  </a:moveTo>
                  <a:lnTo>
                    <a:pt x="11865" y="9008"/>
                  </a:lnTo>
                  <a:lnTo>
                    <a:pt x="11865" y="9051"/>
                  </a:lnTo>
                  <a:lnTo>
                    <a:pt x="11822" y="9137"/>
                  </a:lnTo>
                  <a:lnTo>
                    <a:pt x="11865" y="9224"/>
                  </a:lnTo>
                  <a:lnTo>
                    <a:pt x="11952" y="9267"/>
                  </a:lnTo>
                  <a:lnTo>
                    <a:pt x="11995" y="9311"/>
                  </a:lnTo>
                  <a:lnTo>
                    <a:pt x="12082" y="9267"/>
                  </a:lnTo>
                  <a:lnTo>
                    <a:pt x="12125" y="9267"/>
                  </a:lnTo>
                  <a:lnTo>
                    <a:pt x="12168" y="9181"/>
                  </a:lnTo>
                  <a:lnTo>
                    <a:pt x="12168" y="9137"/>
                  </a:lnTo>
                  <a:lnTo>
                    <a:pt x="12168" y="9051"/>
                  </a:lnTo>
                  <a:lnTo>
                    <a:pt x="12125" y="9008"/>
                  </a:lnTo>
                  <a:lnTo>
                    <a:pt x="12082" y="8964"/>
                  </a:lnTo>
                  <a:close/>
                  <a:moveTo>
                    <a:pt x="14983" y="8964"/>
                  </a:moveTo>
                  <a:lnTo>
                    <a:pt x="14853" y="9008"/>
                  </a:lnTo>
                  <a:lnTo>
                    <a:pt x="14810" y="9051"/>
                  </a:lnTo>
                  <a:lnTo>
                    <a:pt x="14810" y="9137"/>
                  </a:lnTo>
                  <a:lnTo>
                    <a:pt x="14853" y="9224"/>
                  </a:lnTo>
                  <a:lnTo>
                    <a:pt x="14896" y="9267"/>
                  </a:lnTo>
                  <a:lnTo>
                    <a:pt x="14983" y="9311"/>
                  </a:lnTo>
                  <a:lnTo>
                    <a:pt x="15070" y="9267"/>
                  </a:lnTo>
                  <a:lnTo>
                    <a:pt x="15113" y="9267"/>
                  </a:lnTo>
                  <a:lnTo>
                    <a:pt x="15156" y="9181"/>
                  </a:lnTo>
                  <a:lnTo>
                    <a:pt x="15156" y="9137"/>
                  </a:lnTo>
                  <a:lnTo>
                    <a:pt x="15156" y="9051"/>
                  </a:lnTo>
                  <a:lnTo>
                    <a:pt x="15113" y="9008"/>
                  </a:lnTo>
                  <a:lnTo>
                    <a:pt x="15070" y="8964"/>
                  </a:lnTo>
                  <a:close/>
                  <a:moveTo>
                    <a:pt x="10523" y="11129"/>
                  </a:moveTo>
                  <a:lnTo>
                    <a:pt x="10393" y="11173"/>
                  </a:lnTo>
                  <a:lnTo>
                    <a:pt x="10393" y="11216"/>
                  </a:lnTo>
                  <a:lnTo>
                    <a:pt x="10350" y="11303"/>
                  </a:lnTo>
                  <a:lnTo>
                    <a:pt x="10393" y="11389"/>
                  </a:lnTo>
                  <a:lnTo>
                    <a:pt x="10393" y="11432"/>
                  </a:lnTo>
                  <a:lnTo>
                    <a:pt x="10480" y="11476"/>
                  </a:lnTo>
                  <a:lnTo>
                    <a:pt x="10523" y="11476"/>
                  </a:lnTo>
                  <a:lnTo>
                    <a:pt x="10653" y="11432"/>
                  </a:lnTo>
                  <a:lnTo>
                    <a:pt x="10696" y="11389"/>
                  </a:lnTo>
                  <a:lnTo>
                    <a:pt x="10696" y="11303"/>
                  </a:lnTo>
                  <a:lnTo>
                    <a:pt x="10653" y="11173"/>
                  </a:lnTo>
                  <a:lnTo>
                    <a:pt x="10610" y="11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9531;p75">
              <a:extLst>
                <a:ext uri="{FF2B5EF4-FFF2-40B4-BE49-F238E27FC236}">
                  <a16:creationId xmlns="" xmlns:a16="http://schemas.microsoft.com/office/drawing/2014/main" id="{AB0CCBAB-59A1-4FAE-A64D-1304FA0D0255}"/>
                </a:ext>
              </a:extLst>
            </p:cNvPr>
            <p:cNvSpPr/>
            <p:nvPr/>
          </p:nvSpPr>
          <p:spPr>
            <a:xfrm>
              <a:off x="2957537" y="2093200"/>
              <a:ext cx="522976" cy="269556"/>
            </a:xfrm>
            <a:custGeom>
              <a:avLst/>
              <a:gdLst/>
              <a:ahLst/>
              <a:cxnLst/>
              <a:rect l="l" t="t" r="r" b="b"/>
              <a:pathLst>
                <a:path w="19400" h="10003" extrusionOk="0">
                  <a:moveTo>
                    <a:pt x="2122" y="0"/>
                  </a:moveTo>
                  <a:lnTo>
                    <a:pt x="1040" y="4417"/>
                  </a:lnTo>
                  <a:lnTo>
                    <a:pt x="520" y="6582"/>
                  </a:lnTo>
                  <a:lnTo>
                    <a:pt x="260" y="7708"/>
                  </a:lnTo>
                  <a:lnTo>
                    <a:pt x="1" y="8834"/>
                  </a:lnTo>
                  <a:lnTo>
                    <a:pt x="2166" y="43"/>
                  </a:lnTo>
                  <a:lnTo>
                    <a:pt x="2166" y="43"/>
                  </a:lnTo>
                  <a:lnTo>
                    <a:pt x="44" y="8790"/>
                  </a:lnTo>
                  <a:lnTo>
                    <a:pt x="434" y="7795"/>
                  </a:lnTo>
                  <a:lnTo>
                    <a:pt x="737" y="6712"/>
                  </a:lnTo>
                  <a:lnTo>
                    <a:pt x="1040" y="5629"/>
                  </a:lnTo>
                  <a:lnTo>
                    <a:pt x="1343" y="4547"/>
                  </a:lnTo>
                  <a:lnTo>
                    <a:pt x="1560" y="3421"/>
                  </a:lnTo>
                  <a:lnTo>
                    <a:pt x="1776" y="2295"/>
                  </a:lnTo>
                  <a:lnTo>
                    <a:pt x="1993" y="1169"/>
                  </a:lnTo>
                  <a:lnTo>
                    <a:pt x="2166" y="43"/>
                  </a:lnTo>
                  <a:lnTo>
                    <a:pt x="2166" y="43"/>
                  </a:lnTo>
                  <a:lnTo>
                    <a:pt x="2166" y="43"/>
                  </a:lnTo>
                  <a:lnTo>
                    <a:pt x="2122" y="0"/>
                  </a:lnTo>
                  <a:close/>
                  <a:moveTo>
                    <a:pt x="19357" y="6669"/>
                  </a:moveTo>
                  <a:lnTo>
                    <a:pt x="18058" y="7405"/>
                  </a:lnTo>
                  <a:lnTo>
                    <a:pt x="16802" y="8184"/>
                  </a:lnTo>
                  <a:lnTo>
                    <a:pt x="16196" y="8617"/>
                  </a:lnTo>
                  <a:lnTo>
                    <a:pt x="15589" y="9050"/>
                  </a:lnTo>
                  <a:lnTo>
                    <a:pt x="14377" y="9960"/>
                  </a:lnTo>
                  <a:lnTo>
                    <a:pt x="14377" y="10003"/>
                  </a:lnTo>
                  <a:lnTo>
                    <a:pt x="14420" y="10003"/>
                  </a:lnTo>
                  <a:lnTo>
                    <a:pt x="15676" y="9223"/>
                  </a:lnTo>
                  <a:lnTo>
                    <a:pt x="16932" y="8401"/>
                  </a:lnTo>
                  <a:lnTo>
                    <a:pt x="17235" y="8228"/>
                  </a:lnTo>
                  <a:lnTo>
                    <a:pt x="17884" y="8011"/>
                  </a:lnTo>
                  <a:lnTo>
                    <a:pt x="18361" y="7838"/>
                  </a:lnTo>
                  <a:lnTo>
                    <a:pt x="18577" y="7708"/>
                  </a:lnTo>
                  <a:lnTo>
                    <a:pt x="18837" y="7621"/>
                  </a:lnTo>
                  <a:lnTo>
                    <a:pt x="18837" y="7578"/>
                  </a:lnTo>
                  <a:lnTo>
                    <a:pt x="18317" y="7708"/>
                  </a:lnTo>
                  <a:lnTo>
                    <a:pt x="17798" y="7838"/>
                  </a:lnTo>
                  <a:lnTo>
                    <a:pt x="17711" y="7881"/>
                  </a:lnTo>
                  <a:lnTo>
                    <a:pt x="19400" y="6712"/>
                  </a:lnTo>
                  <a:lnTo>
                    <a:pt x="19357" y="6669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9532;p75">
              <a:extLst>
                <a:ext uri="{FF2B5EF4-FFF2-40B4-BE49-F238E27FC236}">
                  <a16:creationId xmlns="" xmlns:a16="http://schemas.microsoft.com/office/drawing/2014/main" id="{45C616C1-85EE-4DF2-A583-62D6CF021507}"/>
                </a:ext>
              </a:extLst>
            </p:cNvPr>
            <p:cNvSpPr/>
            <p:nvPr/>
          </p:nvSpPr>
          <p:spPr>
            <a:xfrm>
              <a:off x="2958696" y="2094358"/>
              <a:ext cx="57231" cy="235737"/>
            </a:xfrm>
            <a:custGeom>
              <a:avLst/>
              <a:gdLst/>
              <a:ahLst/>
              <a:cxnLst/>
              <a:rect l="l" t="t" r="r" b="b"/>
              <a:pathLst>
                <a:path w="2123" h="8748" fill="none" extrusionOk="0">
                  <a:moveTo>
                    <a:pt x="2123" y="0"/>
                  </a:moveTo>
                  <a:lnTo>
                    <a:pt x="2123" y="0"/>
                  </a:lnTo>
                  <a:lnTo>
                    <a:pt x="1950" y="1126"/>
                  </a:lnTo>
                  <a:lnTo>
                    <a:pt x="1733" y="2252"/>
                  </a:lnTo>
                  <a:lnTo>
                    <a:pt x="1517" y="3378"/>
                  </a:lnTo>
                  <a:lnTo>
                    <a:pt x="1300" y="4504"/>
                  </a:lnTo>
                  <a:lnTo>
                    <a:pt x="1300" y="4504"/>
                  </a:lnTo>
                  <a:lnTo>
                    <a:pt x="997" y="5586"/>
                  </a:lnTo>
                  <a:lnTo>
                    <a:pt x="694" y="6669"/>
                  </a:lnTo>
                  <a:lnTo>
                    <a:pt x="694" y="6669"/>
                  </a:lnTo>
                  <a:lnTo>
                    <a:pt x="391" y="7752"/>
                  </a:lnTo>
                  <a:lnTo>
                    <a:pt x="1" y="8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9533;p75">
              <a:extLst>
                <a:ext uri="{FF2B5EF4-FFF2-40B4-BE49-F238E27FC236}">
                  <a16:creationId xmlns="" xmlns:a16="http://schemas.microsoft.com/office/drawing/2014/main" id="{635E88B1-7CDF-495B-98EF-1A8D0C4DCC3C}"/>
                </a:ext>
              </a:extLst>
            </p:cNvPr>
            <p:cNvSpPr/>
            <p:nvPr/>
          </p:nvSpPr>
          <p:spPr>
            <a:xfrm>
              <a:off x="2957537" y="2093200"/>
              <a:ext cx="58390" cy="238054"/>
            </a:xfrm>
            <a:custGeom>
              <a:avLst/>
              <a:gdLst/>
              <a:ahLst/>
              <a:cxnLst/>
              <a:rect l="l" t="t" r="r" b="b"/>
              <a:pathLst>
                <a:path w="2166" h="8834" fill="none" extrusionOk="0">
                  <a:moveTo>
                    <a:pt x="1" y="8834"/>
                  </a:moveTo>
                  <a:lnTo>
                    <a:pt x="1" y="8834"/>
                  </a:lnTo>
                  <a:lnTo>
                    <a:pt x="260" y="7708"/>
                  </a:lnTo>
                  <a:lnTo>
                    <a:pt x="520" y="6582"/>
                  </a:lnTo>
                  <a:lnTo>
                    <a:pt x="520" y="6582"/>
                  </a:lnTo>
                  <a:lnTo>
                    <a:pt x="1040" y="4417"/>
                  </a:lnTo>
                  <a:lnTo>
                    <a:pt x="1040" y="4417"/>
                  </a:lnTo>
                  <a:lnTo>
                    <a:pt x="2122" y="0"/>
                  </a:lnTo>
                  <a:lnTo>
                    <a:pt x="2122" y="0"/>
                  </a:lnTo>
                  <a:lnTo>
                    <a:pt x="2122" y="0"/>
                  </a:lnTo>
                  <a:lnTo>
                    <a:pt x="2166" y="43"/>
                  </a:lnTo>
                  <a:lnTo>
                    <a:pt x="1" y="88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9534;p75">
              <a:extLst>
                <a:ext uri="{FF2B5EF4-FFF2-40B4-BE49-F238E27FC236}">
                  <a16:creationId xmlns="" xmlns:a16="http://schemas.microsoft.com/office/drawing/2014/main" id="{AD0D91A6-E567-4B5D-A4DB-3F37D5A4EA95}"/>
                </a:ext>
              </a:extLst>
            </p:cNvPr>
            <p:cNvSpPr/>
            <p:nvPr/>
          </p:nvSpPr>
          <p:spPr>
            <a:xfrm>
              <a:off x="3345078" y="2272886"/>
              <a:ext cx="135434" cy="89870"/>
            </a:xfrm>
            <a:custGeom>
              <a:avLst/>
              <a:gdLst/>
              <a:ahLst/>
              <a:cxnLst/>
              <a:rect l="l" t="t" r="r" b="b"/>
              <a:pathLst>
                <a:path w="5024" h="3335" fill="none" extrusionOk="0">
                  <a:moveTo>
                    <a:pt x="4981" y="1"/>
                  </a:moveTo>
                  <a:lnTo>
                    <a:pt x="4981" y="1"/>
                  </a:lnTo>
                  <a:lnTo>
                    <a:pt x="3682" y="737"/>
                  </a:lnTo>
                  <a:lnTo>
                    <a:pt x="2426" y="1516"/>
                  </a:lnTo>
                  <a:lnTo>
                    <a:pt x="2426" y="1516"/>
                  </a:lnTo>
                  <a:lnTo>
                    <a:pt x="1820" y="1949"/>
                  </a:lnTo>
                  <a:lnTo>
                    <a:pt x="1213" y="2382"/>
                  </a:lnTo>
                  <a:lnTo>
                    <a:pt x="1" y="3292"/>
                  </a:lnTo>
                  <a:lnTo>
                    <a:pt x="1" y="3292"/>
                  </a:lnTo>
                  <a:lnTo>
                    <a:pt x="1" y="3335"/>
                  </a:lnTo>
                  <a:lnTo>
                    <a:pt x="1" y="3335"/>
                  </a:lnTo>
                  <a:lnTo>
                    <a:pt x="1" y="3335"/>
                  </a:lnTo>
                  <a:lnTo>
                    <a:pt x="44" y="3335"/>
                  </a:lnTo>
                  <a:lnTo>
                    <a:pt x="44" y="3335"/>
                  </a:lnTo>
                  <a:lnTo>
                    <a:pt x="1300" y="2555"/>
                  </a:lnTo>
                  <a:lnTo>
                    <a:pt x="2556" y="1733"/>
                  </a:lnTo>
                  <a:lnTo>
                    <a:pt x="2859" y="1560"/>
                  </a:lnTo>
                  <a:lnTo>
                    <a:pt x="2859" y="1560"/>
                  </a:lnTo>
                  <a:lnTo>
                    <a:pt x="3508" y="1343"/>
                  </a:lnTo>
                  <a:lnTo>
                    <a:pt x="3508" y="1343"/>
                  </a:lnTo>
                  <a:lnTo>
                    <a:pt x="3985" y="1170"/>
                  </a:lnTo>
                  <a:lnTo>
                    <a:pt x="3985" y="1170"/>
                  </a:lnTo>
                  <a:lnTo>
                    <a:pt x="4201" y="1040"/>
                  </a:lnTo>
                  <a:lnTo>
                    <a:pt x="4461" y="953"/>
                  </a:lnTo>
                  <a:lnTo>
                    <a:pt x="4461" y="953"/>
                  </a:lnTo>
                  <a:lnTo>
                    <a:pt x="4461" y="910"/>
                  </a:lnTo>
                  <a:lnTo>
                    <a:pt x="4461" y="910"/>
                  </a:lnTo>
                  <a:lnTo>
                    <a:pt x="4461" y="910"/>
                  </a:lnTo>
                  <a:lnTo>
                    <a:pt x="4461" y="910"/>
                  </a:lnTo>
                  <a:lnTo>
                    <a:pt x="3941" y="1040"/>
                  </a:lnTo>
                  <a:lnTo>
                    <a:pt x="3941" y="1040"/>
                  </a:lnTo>
                  <a:lnTo>
                    <a:pt x="3422" y="1170"/>
                  </a:lnTo>
                  <a:lnTo>
                    <a:pt x="3335" y="1213"/>
                  </a:lnTo>
                  <a:lnTo>
                    <a:pt x="5024" y="44"/>
                  </a:lnTo>
                  <a:lnTo>
                    <a:pt x="49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9535;p75">
              <a:extLst>
                <a:ext uri="{FF2B5EF4-FFF2-40B4-BE49-F238E27FC236}">
                  <a16:creationId xmlns="" xmlns:a16="http://schemas.microsoft.com/office/drawing/2014/main" id="{C6606142-040A-4415-9CB0-A524AAEC2EFC}"/>
                </a:ext>
              </a:extLst>
            </p:cNvPr>
            <p:cNvSpPr/>
            <p:nvPr/>
          </p:nvSpPr>
          <p:spPr>
            <a:xfrm>
              <a:off x="3519008" y="1897157"/>
              <a:ext cx="64240" cy="71195"/>
            </a:xfrm>
            <a:custGeom>
              <a:avLst/>
              <a:gdLst/>
              <a:ahLst/>
              <a:cxnLst/>
              <a:rect l="l" t="t" r="r" b="b"/>
              <a:pathLst>
                <a:path w="2383" h="2642" extrusionOk="0">
                  <a:moveTo>
                    <a:pt x="1820" y="0"/>
                  </a:moveTo>
                  <a:lnTo>
                    <a:pt x="1690" y="44"/>
                  </a:lnTo>
                  <a:lnTo>
                    <a:pt x="1387" y="130"/>
                  </a:lnTo>
                  <a:lnTo>
                    <a:pt x="1127" y="347"/>
                  </a:lnTo>
                  <a:lnTo>
                    <a:pt x="650" y="693"/>
                  </a:lnTo>
                  <a:lnTo>
                    <a:pt x="434" y="910"/>
                  </a:lnTo>
                  <a:lnTo>
                    <a:pt x="1" y="2036"/>
                  </a:lnTo>
                  <a:lnTo>
                    <a:pt x="1" y="2079"/>
                  </a:lnTo>
                  <a:lnTo>
                    <a:pt x="88" y="2209"/>
                  </a:lnTo>
                  <a:lnTo>
                    <a:pt x="174" y="2339"/>
                  </a:lnTo>
                  <a:lnTo>
                    <a:pt x="261" y="2469"/>
                  </a:lnTo>
                  <a:lnTo>
                    <a:pt x="391" y="2555"/>
                  </a:lnTo>
                  <a:lnTo>
                    <a:pt x="521" y="2599"/>
                  </a:lnTo>
                  <a:lnTo>
                    <a:pt x="650" y="2642"/>
                  </a:lnTo>
                  <a:lnTo>
                    <a:pt x="824" y="2642"/>
                  </a:lnTo>
                  <a:lnTo>
                    <a:pt x="954" y="2599"/>
                  </a:lnTo>
                  <a:lnTo>
                    <a:pt x="1127" y="2555"/>
                  </a:lnTo>
                  <a:lnTo>
                    <a:pt x="1300" y="2469"/>
                  </a:lnTo>
                  <a:lnTo>
                    <a:pt x="1603" y="2209"/>
                  </a:lnTo>
                  <a:lnTo>
                    <a:pt x="1863" y="1862"/>
                  </a:lnTo>
                  <a:lnTo>
                    <a:pt x="2123" y="1429"/>
                  </a:lnTo>
                  <a:lnTo>
                    <a:pt x="2296" y="1040"/>
                  </a:lnTo>
                  <a:lnTo>
                    <a:pt x="2383" y="650"/>
                  </a:lnTo>
                  <a:lnTo>
                    <a:pt x="2383" y="477"/>
                  </a:lnTo>
                  <a:lnTo>
                    <a:pt x="2383" y="304"/>
                  </a:lnTo>
                  <a:lnTo>
                    <a:pt x="2296" y="174"/>
                  </a:lnTo>
                  <a:lnTo>
                    <a:pt x="2209" y="87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9536;p75">
              <a:extLst>
                <a:ext uri="{FF2B5EF4-FFF2-40B4-BE49-F238E27FC236}">
                  <a16:creationId xmlns="" xmlns:a16="http://schemas.microsoft.com/office/drawing/2014/main" id="{FB4E52BE-6EED-4964-A2D5-D3001752A66D}"/>
                </a:ext>
              </a:extLst>
            </p:cNvPr>
            <p:cNvSpPr/>
            <p:nvPr/>
          </p:nvSpPr>
          <p:spPr>
            <a:xfrm>
              <a:off x="3529521" y="1914645"/>
              <a:ext cx="40895" cy="40879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1256" y="1"/>
                  </a:moveTo>
                  <a:lnTo>
                    <a:pt x="997" y="88"/>
                  </a:lnTo>
                  <a:lnTo>
                    <a:pt x="780" y="261"/>
                  </a:lnTo>
                  <a:lnTo>
                    <a:pt x="564" y="477"/>
                  </a:lnTo>
                  <a:lnTo>
                    <a:pt x="347" y="694"/>
                  </a:lnTo>
                  <a:lnTo>
                    <a:pt x="217" y="954"/>
                  </a:lnTo>
                  <a:lnTo>
                    <a:pt x="87" y="1213"/>
                  </a:lnTo>
                  <a:lnTo>
                    <a:pt x="44" y="1473"/>
                  </a:lnTo>
                  <a:lnTo>
                    <a:pt x="1" y="1517"/>
                  </a:lnTo>
                  <a:lnTo>
                    <a:pt x="131" y="1517"/>
                  </a:lnTo>
                  <a:lnTo>
                    <a:pt x="260" y="1343"/>
                  </a:lnTo>
                  <a:lnTo>
                    <a:pt x="434" y="1127"/>
                  </a:lnTo>
                  <a:lnTo>
                    <a:pt x="564" y="1084"/>
                  </a:lnTo>
                  <a:lnTo>
                    <a:pt x="693" y="1040"/>
                  </a:lnTo>
                  <a:lnTo>
                    <a:pt x="823" y="997"/>
                  </a:lnTo>
                  <a:lnTo>
                    <a:pt x="953" y="1040"/>
                  </a:lnTo>
                  <a:lnTo>
                    <a:pt x="997" y="1040"/>
                  </a:lnTo>
                  <a:lnTo>
                    <a:pt x="910" y="997"/>
                  </a:lnTo>
                  <a:lnTo>
                    <a:pt x="780" y="910"/>
                  </a:lnTo>
                  <a:lnTo>
                    <a:pt x="607" y="910"/>
                  </a:lnTo>
                  <a:lnTo>
                    <a:pt x="477" y="954"/>
                  </a:lnTo>
                  <a:lnTo>
                    <a:pt x="347" y="1040"/>
                  </a:lnTo>
                  <a:lnTo>
                    <a:pt x="564" y="694"/>
                  </a:lnTo>
                  <a:lnTo>
                    <a:pt x="823" y="391"/>
                  </a:lnTo>
                  <a:lnTo>
                    <a:pt x="1127" y="17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11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2" name="Group 3851">
            <a:extLst>
              <a:ext uri="{FF2B5EF4-FFF2-40B4-BE49-F238E27FC236}">
                <a16:creationId xmlns="" xmlns:a16="http://schemas.microsoft.com/office/drawing/2014/main" id="{B9D1F943-063B-4733-B881-E2435534D1A5}"/>
              </a:ext>
            </a:extLst>
          </p:cNvPr>
          <p:cNvGrpSpPr/>
          <p:nvPr/>
        </p:nvGrpSpPr>
        <p:grpSpPr>
          <a:xfrm>
            <a:off x="16350824" y="3756735"/>
            <a:ext cx="604520" cy="1122424"/>
            <a:chOff x="5281907" y="2953723"/>
            <a:chExt cx="816540" cy="1516086"/>
          </a:xfrm>
        </p:grpSpPr>
        <p:sp>
          <p:nvSpPr>
            <p:cNvPr id="3853" name="Google Shape;790;p42">
              <a:extLst>
                <a:ext uri="{FF2B5EF4-FFF2-40B4-BE49-F238E27FC236}">
                  <a16:creationId xmlns="" xmlns:a16="http://schemas.microsoft.com/office/drawing/2014/main" id="{9B24BC0F-022B-426C-B0CD-664074970E39}"/>
                </a:ext>
              </a:extLst>
            </p:cNvPr>
            <p:cNvSpPr/>
            <p:nvPr/>
          </p:nvSpPr>
          <p:spPr>
            <a:xfrm>
              <a:off x="5352096" y="3571387"/>
              <a:ext cx="9379" cy="4681"/>
            </a:xfrm>
            <a:custGeom>
              <a:avLst/>
              <a:gdLst/>
              <a:ahLst/>
              <a:cxnLst/>
              <a:rect l="l" t="t" r="r" b="b"/>
              <a:pathLst>
                <a:path w="511" h="255" extrusionOk="0">
                  <a:moveTo>
                    <a:pt x="1" y="0"/>
                  </a:moveTo>
                  <a:lnTo>
                    <a:pt x="128" y="128"/>
                  </a:lnTo>
                  <a:lnTo>
                    <a:pt x="510" y="255"/>
                  </a:lnTo>
                  <a:lnTo>
                    <a:pt x="510" y="255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937;p42">
              <a:extLst>
                <a:ext uri="{FF2B5EF4-FFF2-40B4-BE49-F238E27FC236}">
                  <a16:creationId xmlns="" xmlns:a16="http://schemas.microsoft.com/office/drawing/2014/main" id="{821A5E47-A48A-4B33-91BD-0331609C541A}"/>
                </a:ext>
              </a:extLst>
            </p:cNvPr>
            <p:cNvSpPr/>
            <p:nvPr/>
          </p:nvSpPr>
          <p:spPr>
            <a:xfrm>
              <a:off x="5735789" y="3288279"/>
              <a:ext cx="362658" cy="741670"/>
            </a:xfrm>
            <a:custGeom>
              <a:avLst/>
              <a:gdLst/>
              <a:ahLst/>
              <a:cxnLst/>
              <a:rect l="l" t="t" r="r" b="b"/>
              <a:pathLst>
                <a:path w="19758" h="40407" extrusionOk="0">
                  <a:moveTo>
                    <a:pt x="18610" y="1"/>
                  </a:moveTo>
                  <a:lnTo>
                    <a:pt x="18483" y="128"/>
                  </a:lnTo>
                  <a:lnTo>
                    <a:pt x="15424" y="4717"/>
                  </a:lnTo>
                  <a:lnTo>
                    <a:pt x="12365" y="9433"/>
                  </a:lnTo>
                  <a:lnTo>
                    <a:pt x="9433" y="14277"/>
                  </a:lnTo>
                  <a:lnTo>
                    <a:pt x="6756" y="19248"/>
                  </a:lnTo>
                  <a:lnTo>
                    <a:pt x="5609" y="21670"/>
                  </a:lnTo>
                  <a:lnTo>
                    <a:pt x="4462" y="24347"/>
                  </a:lnTo>
                  <a:lnTo>
                    <a:pt x="3442" y="26896"/>
                  </a:lnTo>
                  <a:lnTo>
                    <a:pt x="2422" y="29445"/>
                  </a:lnTo>
                  <a:lnTo>
                    <a:pt x="1658" y="32122"/>
                  </a:lnTo>
                  <a:lnTo>
                    <a:pt x="893" y="34799"/>
                  </a:lnTo>
                  <a:lnTo>
                    <a:pt x="383" y="37475"/>
                  </a:lnTo>
                  <a:lnTo>
                    <a:pt x="1" y="40279"/>
                  </a:lnTo>
                  <a:lnTo>
                    <a:pt x="1" y="40407"/>
                  </a:lnTo>
                  <a:lnTo>
                    <a:pt x="255" y="40407"/>
                  </a:lnTo>
                  <a:lnTo>
                    <a:pt x="383" y="40279"/>
                  </a:lnTo>
                  <a:lnTo>
                    <a:pt x="1020" y="37348"/>
                  </a:lnTo>
                  <a:lnTo>
                    <a:pt x="1913" y="34416"/>
                  </a:lnTo>
                  <a:lnTo>
                    <a:pt x="2805" y="31484"/>
                  </a:lnTo>
                  <a:lnTo>
                    <a:pt x="3824" y="28553"/>
                  </a:lnTo>
                  <a:lnTo>
                    <a:pt x="7903" y="27278"/>
                  </a:lnTo>
                  <a:lnTo>
                    <a:pt x="9943" y="26513"/>
                  </a:lnTo>
                  <a:lnTo>
                    <a:pt x="11727" y="25621"/>
                  </a:lnTo>
                  <a:lnTo>
                    <a:pt x="13512" y="24601"/>
                  </a:lnTo>
                  <a:lnTo>
                    <a:pt x="14276" y="23964"/>
                  </a:lnTo>
                  <a:lnTo>
                    <a:pt x="15041" y="23327"/>
                  </a:lnTo>
                  <a:lnTo>
                    <a:pt x="15806" y="22562"/>
                  </a:lnTo>
                  <a:lnTo>
                    <a:pt x="16443" y="21670"/>
                  </a:lnTo>
                  <a:lnTo>
                    <a:pt x="17081" y="20778"/>
                  </a:lnTo>
                  <a:lnTo>
                    <a:pt x="17591" y="19758"/>
                  </a:lnTo>
                  <a:lnTo>
                    <a:pt x="18100" y="18738"/>
                  </a:lnTo>
                  <a:lnTo>
                    <a:pt x="18610" y="17591"/>
                  </a:lnTo>
                  <a:lnTo>
                    <a:pt x="19120" y="15169"/>
                  </a:lnTo>
                  <a:lnTo>
                    <a:pt x="19502" y="12747"/>
                  </a:lnTo>
                  <a:lnTo>
                    <a:pt x="19757" y="10198"/>
                  </a:lnTo>
                  <a:lnTo>
                    <a:pt x="19757" y="7649"/>
                  </a:lnTo>
                  <a:lnTo>
                    <a:pt x="19630" y="5100"/>
                  </a:lnTo>
                  <a:lnTo>
                    <a:pt x="19120" y="256"/>
                  </a:lnTo>
                  <a:lnTo>
                    <a:pt x="18993" y="128"/>
                  </a:lnTo>
                  <a:lnTo>
                    <a:pt x="188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938;p42">
              <a:extLst>
                <a:ext uri="{FF2B5EF4-FFF2-40B4-BE49-F238E27FC236}">
                  <a16:creationId xmlns="" xmlns:a16="http://schemas.microsoft.com/office/drawing/2014/main" id="{BD66D14A-4C8B-4F91-97D5-D6CA2CCE66D1}"/>
                </a:ext>
              </a:extLst>
            </p:cNvPr>
            <p:cNvSpPr/>
            <p:nvPr/>
          </p:nvSpPr>
          <p:spPr>
            <a:xfrm>
              <a:off x="5801298" y="3358469"/>
              <a:ext cx="276096" cy="453901"/>
            </a:xfrm>
            <a:custGeom>
              <a:avLst/>
              <a:gdLst/>
              <a:ahLst/>
              <a:cxnLst/>
              <a:rect l="l" t="t" r="r" b="b"/>
              <a:pathLst>
                <a:path w="15042" h="24729" extrusionOk="0">
                  <a:moveTo>
                    <a:pt x="14914" y="1"/>
                  </a:moveTo>
                  <a:lnTo>
                    <a:pt x="12619" y="2805"/>
                  </a:lnTo>
                  <a:lnTo>
                    <a:pt x="10453" y="5609"/>
                  </a:lnTo>
                  <a:lnTo>
                    <a:pt x="8541" y="8668"/>
                  </a:lnTo>
                  <a:lnTo>
                    <a:pt x="6629" y="11728"/>
                  </a:lnTo>
                  <a:lnTo>
                    <a:pt x="4717" y="14787"/>
                  </a:lnTo>
                  <a:lnTo>
                    <a:pt x="3060" y="17973"/>
                  </a:lnTo>
                  <a:lnTo>
                    <a:pt x="1530" y="21287"/>
                  </a:lnTo>
                  <a:lnTo>
                    <a:pt x="1" y="24474"/>
                  </a:lnTo>
                  <a:lnTo>
                    <a:pt x="1" y="24601"/>
                  </a:lnTo>
                  <a:lnTo>
                    <a:pt x="128" y="24729"/>
                  </a:lnTo>
                  <a:lnTo>
                    <a:pt x="255" y="24729"/>
                  </a:lnTo>
                  <a:lnTo>
                    <a:pt x="383" y="24601"/>
                  </a:lnTo>
                  <a:lnTo>
                    <a:pt x="1658" y="22180"/>
                  </a:lnTo>
                  <a:lnTo>
                    <a:pt x="2422" y="21797"/>
                  </a:lnTo>
                  <a:lnTo>
                    <a:pt x="2422" y="21670"/>
                  </a:lnTo>
                  <a:lnTo>
                    <a:pt x="1785" y="22052"/>
                  </a:lnTo>
                  <a:lnTo>
                    <a:pt x="1785" y="22052"/>
                  </a:lnTo>
                  <a:lnTo>
                    <a:pt x="4462" y="16954"/>
                  </a:lnTo>
                  <a:lnTo>
                    <a:pt x="5736" y="15934"/>
                  </a:lnTo>
                  <a:lnTo>
                    <a:pt x="7011" y="14914"/>
                  </a:lnTo>
                  <a:lnTo>
                    <a:pt x="9305" y="12747"/>
                  </a:lnTo>
                  <a:lnTo>
                    <a:pt x="11472" y="10325"/>
                  </a:lnTo>
                  <a:lnTo>
                    <a:pt x="13512" y="7776"/>
                  </a:lnTo>
                  <a:lnTo>
                    <a:pt x="13384" y="7776"/>
                  </a:lnTo>
                  <a:lnTo>
                    <a:pt x="11345" y="9943"/>
                  </a:lnTo>
                  <a:lnTo>
                    <a:pt x="9178" y="12110"/>
                  </a:lnTo>
                  <a:lnTo>
                    <a:pt x="7011" y="14149"/>
                  </a:lnTo>
                  <a:lnTo>
                    <a:pt x="4844" y="16316"/>
                  </a:lnTo>
                  <a:lnTo>
                    <a:pt x="7138" y="12110"/>
                  </a:lnTo>
                  <a:lnTo>
                    <a:pt x="9560" y="8031"/>
                  </a:lnTo>
                  <a:lnTo>
                    <a:pt x="12110" y="3952"/>
                  </a:lnTo>
                  <a:lnTo>
                    <a:pt x="13512" y="2040"/>
                  </a:lnTo>
                  <a:lnTo>
                    <a:pt x="15041" y="128"/>
                  </a:lnTo>
                  <a:lnTo>
                    <a:pt x="1504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939;p42">
              <a:extLst>
                <a:ext uri="{FF2B5EF4-FFF2-40B4-BE49-F238E27FC236}">
                  <a16:creationId xmlns="" xmlns:a16="http://schemas.microsoft.com/office/drawing/2014/main" id="{A190B47A-449C-483C-9511-67519A166D3E}"/>
                </a:ext>
              </a:extLst>
            </p:cNvPr>
            <p:cNvSpPr/>
            <p:nvPr/>
          </p:nvSpPr>
          <p:spPr>
            <a:xfrm>
              <a:off x="5852766" y="3671972"/>
              <a:ext cx="124025" cy="84249"/>
            </a:xfrm>
            <a:custGeom>
              <a:avLst/>
              <a:gdLst/>
              <a:ahLst/>
              <a:cxnLst/>
              <a:rect l="l" t="t" r="r" b="b"/>
              <a:pathLst>
                <a:path w="6757" h="4590" extrusionOk="0">
                  <a:moveTo>
                    <a:pt x="6629" y="1"/>
                  </a:moveTo>
                  <a:lnTo>
                    <a:pt x="5099" y="1148"/>
                  </a:lnTo>
                  <a:lnTo>
                    <a:pt x="3442" y="2295"/>
                  </a:lnTo>
                  <a:lnTo>
                    <a:pt x="1785" y="3443"/>
                  </a:lnTo>
                  <a:lnTo>
                    <a:pt x="128" y="4335"/>
                  </a:lnTo>
                  <a:lnTo>
                    <a:pt x="1" y="4462"/>
                  </a:lnTo>
                  <a:lnTo>
                    <a:pt x="128" y="4590"/>
                  </a:lnTo>
                  <a:lnTo>
                    <a:pt x="1913" y="3570"/>
                  </a:lnTo>
                  <a:lnTo>
                    <a:pt x="3570" y="2550"/>
                  </a:lnTo>
                  <a:lnTo>
                    <a:pt x="5227" y="1276"/>
                  </a:lnTo>
                  <a:lnTo>
                    <a:pt x="67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940;p42">
              <a:extLst>
                <a:ext uri="{FF2B5EF4-FFF2-40B4-BE49-F238E27FC236}">
                  <a16:creationId xmlns="" xmlns:a16="http://schemas.microsoft.com/office/drawing/2014/main" id="{2996CECA-010C-4754-91BC-02351A8FBB9E}"/>
                </a:ext>
              </a:extLst>
            </p:cNvPr>
            <p:cNvSpPr/>
            <p:nvPr/>
          </p:nvSpPr>
          <p:spPr>
            <a:xfrm>
              <a:off x="5696014" y="2953723"/>
              <a:ext cx="245682" cy="1101961"/>
            </a:xfrm>
            <a:custGeom>
              <a:avLst/>
              <a:gdLst/>
              <a:ahLst/>
              <a:cxnLst/>
              <a:rect l="l" t="t" r="r" b="b"/>
              <a:pathLst>
                <a:path w="13385" h="60036" extrusionOk="0">
                  <a:moveTo>
                    <a:pt x="9178" y="1"/>
                  </a:moveTo>
                  <a:lnTo>
                    <a:pt x="9051" y="256"/>
                  </a:lnTo>
                  <a:lnTo>
                    <a:pt x="8668" y="511"/>
                  </a:lnTo>
                  <a:lnTo>
                    <a:pt x="8031" y="1658"/>
                  </a:lnTo>
                  <a:lnTo>
                    <a:pt x="7266" y="3187"/>
                  </a:lnTo>
                  <a:lnTo>
                    <a:pt x="6501" y="4972"/>
                  </a:lnTo>
                  <a:lnTo>
                    <a:pt x="4972" y="8668"/>
                  </a:lnTo>
                  <a:lnTo>
                    <a:pt x="3825" y="11600"/>
                  </a:lnTo>
                  <a:lnTo>
                    <a:pt x="2932" y="15169"/>
                  </a:lnTo>
                  <a:lnTo>
                    <a:pt x="2040" y="18610"/>
                  </a:lnTo>
                  <a:lnTo>
                    <a:pt x="1403" y="22179"/>
                  </a:lnTo>
                  <a:lnTo>
                    <a:pt x="893" y="25748"/>
                  </a:lnTo>
                  <a:lnTo>
                    <a:pt x="383" y="29955"/>
                  </a:lnTo>
                  <a:lnTo>
                    <a:pt x="128" y="34288"/>
                  </a:lnTo>
                  <a:lnTo>
                    <a:pt x="1" y="38495"/>
                  </a:lnTo>
                  <a:lnTo>
                    <a:pt x="1" y="42828"/>
                  </a:lnTo>
                  <a:lnTo>
                    <a:pt x="128" y="47035"/>
                  </a:lnTo>
                  <a:lnTo>
                    <a:pt x="383" y="51368"/>
                  </a:lnTo>
                  <a:lnTo>
                    <a:pt x="765" y="55575"/>
                  </a:lnTo>
                  <a:lnTo>
                    <a:pt x="1148" y="59909"/>
                  </a:lnTo>
                  <a:lnTo>
                    <a:pt x="1275" y="60036"/>
                  </a:lnTo>
                  <a:lnTo>
                    <a:pt x="1403" y="59909"/>
                  </a:lnTo>
                  <a:lnTo>
                    <a:pt x="1148" y="45505"/>
                  </a:lnTo>
                  <a:lnTo>
                    <a:pt x="1530" y="44613"/>
                  </a:lnTo>
                  <a:lnTo>
                    <a:pt x="2168" y="43721"/>
                  </a:lnTo>
                  <a:lnTo>
                    <a:pt x="2932" y="42956"/>
                  </a:lnTo>
                  <a:lnTo>
                    <a:pt x="3570" y="42319"/>
                  </a:lnTo>
                  <a:lnTo>
                    <a:pt x="5099" y="40916"/>
                  </a:lnTo>
                  <a:lnTo>
                    <a:pt x="6629" y="39514"/>
                  </a:lnTo>
                  <a:lnTo>
                    <a:pt x="7521" y="38367"/>
                  </a:lnTo>
                  <a:lnTo>
                    <a:pt x="8413" y="37220"/>
                  </a:lnTo>
                  <a:lnTo>
                    <a:pt x="9178" y="35945"/>
                  </a:lnTo>
                  <a:lnTo>
                    <a:pt x="9815" y="34671"/>
                  </a:lnTo>
                  <a:lnTo>
                    <a:pt x="10580" y="33014"/>
                  </a:lnTo>
                  <a:lnTo>
                    <a:pt x="11217" y="31484"/>
                  </a:lnTo>
                  <a:lnTo>
                    <a:pt x="11855" y="29827"/>
                  </a:lnTo>
                  <a:lnTo>
                    <a:pt x="12365" y="28170"/>
                  </a:lnTo>
                  <a:lnTo>
                    <a:pt x="12747" y="26513"/>
                  </a:lnTo>
                  <a:lnTo>
                    <a:pt x="13002" y="24856"/>
                  </a:lnTo>
                  <a:lnTo>
                    <a:pt x="13257" y="23072"/>
                  </a:lnTo>
                  <a:lnTo>
                    <a:pt x="13384" y="21287"/>
                  </a:lnTo>
                  <a:lnTo>
                    <a:pt x="13384" y="18993"/>
                  </a:lnTo>
                  <a:lnTo>
                    <a:pt x="13257" y="15806"/>
                  </a:lnTo>
                  <a:lnTo>
                    <a:pt x="12874" y="12237"/>
                  </a:lnTo>
                  <a:lnTo>
                    <a:pt x="12237" y="8541"/>
                  </a:lnTo>
                  <a:lnTo>
                    <a:pt x="11600" y="5227"/>
                  </a:lnTo>
                  <a:lnTo>
                    <a:pt x="10835" y="2423"/>
                  </a:lnTo>
                  <a:lnTo>
                    <a:pt x="10453" y="1403"/>
                  </a:lnTo>
                  <a:lnTo>
                    <a:pt x="10070" y="638"/>
                  </a:lnTo>
                  <a:lnTo>
                    <a:pt x="9688" y="128"/>
                  </a:lnTo>
                  <a:lnTo>
                    <a:pt x="9433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941;p42">
              <a:extLst>
                <a:ext uri="{FF2B5EF4-FFF2-40B4-BE49-F238E27FC236}">
                  <a16:creationId xmlns="" xmlns:a16="http://schemas.microsoft.com/office/drawing/2014/main" id="{6ECDEC22-ECC1-4B9C-8FC8-BDE296311587}"/>
                </a:ext>
              </a:extLst>
            </p:cNvPr>
            <p:cNvSpPr/>
            <p:nvPr/>
          </p:nvSpPr>
          <p:spPr>
            <a:xfrm>
              <a:off x="5705375" y="3009871"/>
              <a:ext cx="182504" cy="699564"/>
            </a:xfrm>
            <a:custGeom>
              <a:avLst/>
              <a:gdLst/>
              <a:ahLst/>
              <a:cxnLst/>
              <a:rect l="l" t="t" r="r" b="b"/>
              <a:pathLst>
                <a:path w="9943" h="38113" extrusionOk="0">
                  <a:moveTo>
                    <a:pt x="8031" y="1"/>
                  </a:moveTo>
                  <a:lnTo>
                    <a:pt x="7011" y="2168"/>
                  </a:lnTo>
                  <a:lnTo>
                    <a:pt x="6119" y="4335"/>
                  </a:lnTo>
                  <a:lnTo>
                    <a:pt x="5227" y="6629"/>
                  </a:lnTo>
                  <a:lnTo>
                    <a:pt x="4462" y="8796"/>
                  </a:lnTo>
                  <a:lnTo>
                    <a:pt x="3952" y="11090"/>
                  </a:lnTo>
                  <a:lnTo>
                    <a:pt x="3315" y="13384"/>
                  </a:lnTo>
                  <a:lnTo>
                    <a:pt x="2422" y="18101"/>
                  </a:lnTo>
                  <a:lnTo>
                    <a:pt x="1530" y="22562"/>
                  </a:lnTo>
                  <a:lnTo>
                    <a:pt x="765" y="27023"/>
                  </a:lnTo>
                  <a:lnTo>
                    <a:pt x="255" y="31612"/>
                  </a:lnTo>
                  <a:lnTo>
                    <a:pt x="128" y="33906"/>
                  </a:lnTo>
                  <a:lnTo>
                    <a:pt x="1" y="36200"/>
                  </a:lnTo>
                  <a:lnTo>
                    <a:pt x="1" y="36328"/>
                  </a:lnTo>
                  <a:lnTo>
                    <a:pt x="1" y="37985"/>
                  </a:lnTo>
                  <a:lnTo>
                    <a:pt x="128" y="38112"/>
                  </a:lnTo>
                  <a:lnTo>
                    <a:pt x="255" y="37985"/>
                  </a:lnTo>
                  <a:lnTo>
                    <a:pt x="510" y="36200"/>
                  </a:lnTo>
                  <a:lnTo>
                    <a:pt x="2167" y="34798"/>
                  </a:lnTo>
                  <a:lnTo>
                    <a:pt x="3697" y="33396"/>
                  </a:lnTo>
                  <a:lnTo>
                    <a:pt x="4972" y="31739"/>
                  </a:lnTo>
                  <a:lnTo>
                    <a:pt x="6246" y="30082"/>
                  </a:lnTo>
                  <a:lnTo>
                    <a:pt x="7393" y="28298"/>
                  </a:lnTo>
                  <a:lnTo>
                    <a:pt x="8286" y="26386"/>
                  </a:lnTo>
                  <a:lnTo>
                    <a:pt x="9178" y="24474"/>
                  </a:lnTo>
                  <a:lnTo>
                    <a:pt x="9943" y="22562"/>
                  </a:lnTo>
                  <a:lnTo>
                    <a:pt x="9815" y="22562"/>
                  </a:lnTo>
                  <a:lnTo>
                    <a:pt x="9050" y="24474"/>
                  </a:lnTo>
                  <a:lnTo>
                    <a:pt x="8158" y="26258"/>
                  </a:lnTo>
                  <a:lnTo>
                    <a:pt x="7138" y="28043"/>
                  </a:lnTo>
                  <a:lnTo>
                    <a:pt x="5991" y="29700"/>
                  </a:lnTo>
                  <a:lnTo>
                    <a:pt x="4717" y="31229"/>
                  </a:lnTo>
                  <a:lnTo>
                    <a:pt x="3442" y="32759"/>
                  </a:lnTo>
                  <a:lnTo>
                    <a:pt x="2040" y="34289"/>
                  </a:lnTo>
                  <a:lnTo>
                    <a:pt x="510" y="35691"/>
                  </a:lnTo>
                  <a:lnTo>
                    <a:pt x="1275" y="28680"/>
                  </a:lnTo>
                  <a:lnTo>
                    <a:pt x="1530" y="28170"/>
                  </a:lnTo>
                  <a:lnTo>
                    <a:pt x="1275" y="28298"/>
                  </a:lnTo>
                  <a:lnTo>
                    <a:pt x="1275" y="28298"/>
                  </a:lnTo>
                  <a:lnTo>
                    <a:pt x="2295" y="21415"/>
                  </a:lnTo>
                  <a:lnTo>
                    <a:pt x="2805" y="17973"/>
                  </a:lnTo>
                  <a:lnTo>
                    <a:pt x="3570" y="14532"/>
                  </a:lnTo>
                  <a:lnTo>
                    <a:pt x="4079" y="13767"/>
                  </a:lnTo>
                  <a:lnTo>
                    <a:pt x="4589" y="13130"/>
                  </a:lnTo>
                  <a:lnTo>
                    <a:pt x="4589" y="13002"/>
                  </a:lnTo>
                  <a:lnTo>
                    <a:pt x="4462" y="12875"/>
                  </a:lnTo>
                  <a:lnTo>
                    <a:pt x="4334" y="13002"/>
                  </a:lnTo>
                  <a:lnTo>
                    <a:pt x="3697" y="14022"/>
                  </a:lnTo>
                  <a:lnTo>
                    <a:pt x="4589" y="10453"/>
                  </a:lnTo>
                  <a:lnTo>
                    <a:pt x="5609" y="6884"/>
                  </a:lnTo>
                  <a:lnTo>
                    <a:pt x="6884" y="3442"/>
                  </a:lnTo>
                  <a:lnTo>
                    <a:pt x="8286" y="128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942;p42">
              <a:extLst>
                <a:ext uri="{FF2B5EF4-FFF2-40B4-BE49-F238E27FC236}">
                  <a16:creationId xmlns="" xmlns:a16="http://schemas.microsoft.com/office/drawing/2014/main" id="{9BED1C63-B11A-4DB1-8A77-05C8FC03A194}"/>
                </a:ext>
              </a:extLst>
            </p:cNvPr>
            <p:cNvSpPr/>
            <p:nvPr/>
          </p:nvSpPr>
          <p:spPr>
            <a:xfrm>
              <a:off x="5735789" y="3239161"/>
              <a:ext cx="149758" cy="276078"/>
            </a:xfrm>
            <a:custGeom>
              <a:avLst/>
              <a:gdLst/>
              <a:ahLst/>
              <a:cxnLst/>
              <a:rect l="l" t="t" r="r" b="b"/>
              <a:pathLst>
                <a:path w="8159" h="15041" extrusionOk="0">
                  <a:moveTo>
                    <a:pt x="8031" y="0"/>
                  </a:moveTo>
                  <a:lnTo>
                    <a:pt x="6374" y="3952"/>
                  </a:lnTo>
                  <a:lnTo>
                    <a:pt x="4334" y="7648"/>
                  </a:lnTo>
                  <a:lnTo>
                    <a:pt x="2295" y="11217"/>
                  </a:lnTo>
                  <a:lnTo>
                    <a:pt x="1" y="14913"/>
                  </a:lnTo>
                  <a:lnTo>
                    <a:pt x="1" y="15041"/>
                  </a:lnTo>
                  <a:lnTo>
                    <a:pt x="128" y="15041"/>
                  </a:lnTo>
                  <a:lnTo>
                    <a:pt x="1530" y="13384"/>
                  </a:lnTo>
                  <a:lnTo>
                    <a:pt x="2677" y="11599"/>
                  </a:lnTo>
                  <a:lnTo>
                    <a:pt x="3824" y="9815"/>
                  </a:lnTo>
                  <a:lnTo>
                    <a:pt x="4844" y="7903"/>
                  </a:lnTo>
                  <a:lnTo>
                    <a:pt x="5864" y="5991"/>
                  </a:lnTo>
                  <a:lnTo>
                    <a:pt x="6629" y="3952"/>
                  </a:lnTo>
                  <a:lnTo>
                    <a:pt x="815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943;p42">
              <a:extLst>
                <a:ext uri="{FF2B5EF4-FFF2-40B4-BE49-F238E27FC236}">
                  <a16:creationId xmlns="" xmlns:a16="http://schemas.microsoft.com/office/drawing/2014/main" id="{B61BD573-2E76-4DE4-BA15-D3EF3C855E1E}"/>
                </a:ext>
              </a:extLst>
            </p:cNvPr>
            <p:cNvSpPr/>
            <p:nvPr/>
          </p:nvSpPr>
          <p:spPr>
            <a:xfrm>
              <a:off x="5805979" y="3089421"/>
              <a:ext cx="70208" cy="133367"/>
            </a:xfrm>
            <a:custGeom>
              <a:avLst/>
              <a:gdLst/>
              <a:ahLst/>
              <a:cxnLst/>
              <a:rect l="l" t="t" r="r" b="b"/>
              <a:pathLst>
                <a:path w="3825" h="7266" extrusionOk="0">
                  <a:moveTo>
                    <a:pt x="3697" y="1"/>
                  </a:moveTo>
                  <a:lnTo>
                    <a:pt x="1912" y="3570"/>
                  </a:lnTo>
                  <a:lnTo>
                    <a:pt x="0" y="7139"/>
                  </a:lnTo>
                  <a:lnTo>
                    <a:pt x="0" y="7266"/>
                  </a:lnTo>
                  <a:lnTo>
                    <a:pt x="128" y="7266"/>
                  </a:lnTo>
                  <a:lnTo>
                    <a:pt x="1275" y="5482"/>
                  </a:lnTo>
                  <a:lnTo>
                    <a:pt x="2167" y="3697"/>
                  </a:lnTo>
                  <a:lnTo>
                    <a:pt x="3060" y="1913"/>
                  </a:lnTo>
                  <a:lnTo>
                    <a:pt x="3824" y="128"/>
                  </a:lnTo>
                  <a:lnTo>
                    <a:pt x="382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944;p42">
              <a:extLst>
                <a:ext uri="{FF2B5EF4-FFF2-40B4-BE49-F238E27FC236}">
                  <a16:creationId xmlns="" xmlns:a16="http://schemas.microsoft.com/office/drawing/2014/main" id="{D33C3D49-D0A7-4AC4-A653-3059BFEF35C6}"/>
                </a:ext>
              </a:extLst>
            </p:cNvPr>
            <p:cNvSpPr/>
            <p:nvPr/>
          </p:nvSpPr>
          <p:spPr>
            <a:xfrm>
              <a:off x="5796618" y="3239161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945;p42">
              <a:extLst>
                <a:ext uri="{FF2B5EF4-FFF2-40B4-BE49-F238E27FC236}">
                  <a16:creationId xmlns="" xmlns:a16="http://schemas.microsoft.com/office/drawing/2014/main" id="{E0DA0A63-625D-4E8E-A40B-87D7F7CC90C2}"/>
                </a:ext>
              </a:extLst>
            </p:cNvPr>
            <p:cNvSpPr/>
            <p:nvPr/>
          </p:nvSpPr>
          <p:spPr>
            <a:xfrm>
              <a:off x="5408244" y="3087090"/>
              <a:ext cx="276096" cy="893742"/>
            </a:xfrm>
            <a:custGeom>
              <a:avLst/>
              <a:gdLst/>
              <a:ahLst/>
              <a:cxnLst/>
              <a:rect l="l" t="t" r="r" b="b"/>
              <a:pathLst>
                <a:path w="15042" h="48692" extrusionOk="0">
                  <a:moveTo>
                    <a:pt x="1658" y="0"/>
                  </a:moveTo>
                  <a:lnTo>
                    <a:pt x="1403" y="255"/>
                  </a:lnTo>
                  <a:lnTo>
                    <a:pt x="1275" y="255"/>
                  </a:lnTo>
                  <a:lnTo>
                    <a:pt x="893" y="1530"/>
                  </a:lnTo>
                  <a:lnTo>
                    <a:pt x="638" y="2677"/>
                  </a:lnTo>
                  <a:lnTo>
                    <a:pt x="256" y="5226"/>
                  </a:lnTo>
                  <a:lnTo>
                    <a:pt x="1" y="7775"/>
                  </a:lnTo>
                  <a:lnTo>
                    <a:pt x="128" y="10325"/>
                  </a:lnTo>
                  <a:lnTo>
                    <a:pt x="511" y="13001"/>
                  </a:lnTo>
                  <a:lnTo>
                    <a:pt x="893" y="15423"/>
                  </a:lnTo>
                  <a:lnTo>
                    <a:pt x="1658" y="17972"/>
                  </a:lnTo>
                  <a:lnTo>
                    <a:pt x="2422" y="20394"/>
                  </a:lnTo>
                  <a:lnTo>
                    <a:pt x="3442" y="22816"/>
                  </a:lnTo>
                  <a:lnTo>
                    <a:pt x="4589" y="25238"/>
                  </a:lnTo>
                  <a:lnTo>
                    <a:pt x="5991" y="27532"/>
                  </a:lnTo>
                  <a:lnTo>
                    <a:pt x="7521" y="29699"/>
                  </a:lnTo>
                  <a:lnTo>
                    <a:pt x="9306" y="31739"/>
                  </a:lnTo>
                  <a:lnTo>
                    <a:pt x="11090" y="33778"/>
                  </a:lnTo>
                  <a:lnTo>
                    <a:pt x="12747" y="35945"/>
                  </a:lnTo>
                  <a:lnTo>
                    <a:pt x="13512" y="36965"/>
                  </a:lnTo>
                  <a:lnTo>
                    <a:pt x="14277" y="38239"/>
                  </a:lnTo>
                  <a:lnTo>
                    <a:pt x="14277" y="40534"/>
                  </a:lnTo>
                  <a:lnTo>
                    <a:pt x="14022" y="42955"/>
                  </a:lnTo>
                  <a:lnTo>
                    <a:pt x="13767" y="45250"/>
                  </a:lnTo>
                  <a:lnTo>
                    <a:pt x="13384" y="47671"/>
                  </a:lnTo>
                  <a:lnTo>
                    <a:pt x="13639" y="48691"/>
                  </a:lnTo>
                  <a:lnTo>
                    <a:pt x="13894" y="47162"/>
                  </a:lnTo>
                  <a:lnTo>
                    <a:pt x="14149" y="45632"/>
                  </a:lnTo>
                  <a:lnTo>
                    <a:pt x="14659" y="42191"/>
                  </a:lnTo>
                  <a:lnTo>
                    <a:pt x="14914" y="39259"/>
                  </a:lnTo>
                  <a:lnTo>
                    <a:pt x="15041" y="37729"/>
                  </a:lnTo>
                  <a:lnTo>
                    <a:pt x="14914" y="34160"/>
                  </a:lnTo>
                  <a:lnTo>
                    <a:pt x="14659" y="30591"/>
                  </a:lnTo>
                  <a:lnTo>
                    <a:pt x="14149" y="27150"/>
                  </a:lnTo>
                  <a:lnTo>
                    <a:pt x="13512" y="23581"/>
                  </a:lnTo>
                  <a:lnTo>
                    <a:pt x="12747" y="20394"/>
                  </a:lnTo>
                  <a:lnTo>
                    <a:pt x="11855" y="17080"/>
                  </a:lnTo>
                  <a:lnTo>
                    <a:pt x="10835" y="14021"/>
                  </a:lnTo>
                  <a:lnTo>
                    <a:pt x="9433" y="10962"/>
                  </a:lnTo>
                  <a:lnTo>
                    <a:pt x="7903" y="8030"/>
                  </a:lnTo>
                  <a:lnTo>
                    <a:pt x="6246" y="5226"/>
                  </a:lnTo>
                  <a:lnTo>
                    <a:pt x="4207" y="2677"/>
                  </a:lnTo>
                  <a:lnTo>
                    <a:pt x="3187" y="1402"/>
                  </a:lnTo>
                  <a:lnTo>
                    <a:pt x="2040" y="128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946;p42">
              <a:extLst>
                <a:ext uri="{FF2B5EF4-FFF2-40B4-BE49-F238E27FC236}">
                  <a16:creationId xmlns="" xmlns:a16="http://schemas.microsoft.com/office/drawing/2014/main" id="{46BAEE2F-0858-4086-803E-D59211BB6515}"/>
                </a:ext>
              </a:extLst>
            </p:cNvPr>
            <p:cNvSpPr/>
            <p:nvPr/>
          </p:nvSpPr>
          <p:spPr>
            <a:xfrm>
              <a:off x="5455031" y="3143238"/>
              <a:ext cx="210587" cy="580238"/>
            </a:xfrm>
            <a:custGeom>
              <a:avLst/>
              <a:gdLst/>
              <a:ahLst/>
              <a:cxnLst/>
              <a:rect l="l" t="t" r="r" b="b"/>
              <a:pathLst>
                <a:path w="11473" h="31612" extrusionOk="0">
                  <a:moveTo>
                    <a:pt x="1" y="0"/>
                  </a:moveTo>
                  <a:lnTo>
                    <a:pt x="1" y="128"/>
                  </a:lnTo>
                  <a:lnTo>
                    <a:pt x="1403" y="2422"/>
                  </a:lnTo>
                  <a:lnTo>
                    <a:pt x="2805" y="4844"/>
                  </a:lnTo>
                  <a:lnTo>
                    <a:pt x="3952" y="7393"/>
                  </a:lnTo>
                  <a:lnTo>
                    <a:pt x="5099" y="9815"/>
                  </a:lnTo>
                  <a:lnTo>
                    <a:pt x="3825" y="8540"/>
                  </a:lnTo>
                  <a:lnTo>
                    <a:pt x="2423" y="6883"/>
                  </a:lnTo>
                  <a:lnTo>
                    <a:pt x="1021" y="5099"/>
                  </a:lnTo>
                  <a:lnTo>
                    <a:pt x="893" y="5226"/>
                  </a:lnTo>
                  <a:lnTo>
                    <a:pt x="1913" y="6628"/>
                  </a:lnTo>
                  <a:lnTo>
                    <a:pt x="2933" y="7903"/>
                  </a:lnTo>
                  <a:lnTo>
                    <a:pt x="5354" y="10452"/>
                  </a:lnTo>
                  <a:lnTo>
                    <a:pt x="7139" y="15168"/>
                  </a:lnTo>
                  <a:lnTo>
                    <a:pt x="8668" y="20012"/>
                  </a:lnTo>
                  <a:lnTo>
                    <a:pt x="8668" y="20012"/>
                  </a:lnTo>
                  <a:lnTo>
                    <a:pt x="8541" y="19885"/>
                  </a:lnTo>
                  <a:lnTo>
                    <a:pt x="8286" y="19885"/>
                  </a:lnTo>
                  <a:lnTo>
                    <a:pt x="8286" y="20012"/>
                  </a:lnTo>
                  <a:lnTo>
                    <a:pt x="8796" y="20522"/>
                  </a:lnTo>
                  <a:lnTo>
                    <a:pt x="9688" y="24091"/>
                  </a:lnTo>
                  <a:lnTo>
                    <a:pt x="10453" y="27787"/>
                  </a:lnTo>
                  <a:lnTo>
                    <a:pt x="8796" y="26130"/>
                  </a:lnTo>
                  <a:lnTo>
                    <a:pt x="7139" y="24473"/>
                  </a:lnTo>
                  <a:lnTo>
                    <a:pt x="3952" y="21032"/>
                  </a:lnTo>
                  <a:lnTo>
                    <a:pt x="3825" y="21032"/>
                  </a:lnTo>
                  <a:lnTo>
                    <a:pt x="5354" y="23071"/>
                  </a:lnTo>
                  <a:lnTo>
                    <a:pt x="7011" y="24983"/>
                  </a:lnTo>
                  <a:lnTo>
                    <a:pt x="8796" y="26768"/>
                  </a:lnTo>
                  <a:lnTo>
                    <a:pt x="10580" y="28425"/>
                  </a:lnTo>
                  <a:lnTo>
                    <a:pt x="11218" y="31484"/>
                  </a:lnTo>
                  <a:lnTo>
                    <a:pt x="11218" y="31611"/>
                  </a:lnTo>
                  <a:lnTo>
                    <a:pt x="11345" y="31611"/>
                  </a:lnTo>
                  <a:lnTo>
                    <a:pt x="11473" y="31484"/>
                  </a:lnTo>
                  <a:lnTo>
                    <a:pt x="11473" y="31356"/>
                  </a:lnTo>
                  <a:lnTo>
                    <a:pt x="11345" y="29317"/>
                  </a:lnTo>
                  <a:lnTo>
                    <a:pt x="11090" y="27277"/>
                  </a:lnTo>
                  <a:lnTo>
                    <a:pt x="10325" y="23071"/>
                  </a:lnTo>
                  <a:lnTo>
                    <a:pt x="9178" y="18992"/>
                  </a:lnTo>
                  <a:lnTo>
                    <a:pt x="7904" y="15041"/>
                  </a:lnTo>
                  <a:lnTo>
                    <a:pt x="6247" y="11090"/>
                  </a:lnTo>
                  <a:lnTo>
                    <a:pt x="4462" y="7266"/>
                  </a:lnTo>
                  <a:lnTo>
                    <a:pt x="2423" y="356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947;p42">
              <a:extLst>
                <a:ext uri="{FF2B5EF4-FFF2-40B4-BE49-F238E27FC236}">
                  <a16:creationId xmlns="" xmlns:a16="http://schemas.microsoft.com/office/drawing/2014/main" id="{6B90C2CC-DB9A-4932-A500-21F56FCC85BD}"/>
                </a:ext>
              </a:extLst>
            </p:cNvPr>
            <p:cNvSpPr/>
            <p:nvPr/>
          </p:nvSpPr>
          <p:spPr>
            <a:xfrm>
              <a:off x="5485445" y="3353788"/>
              <a:ext cx="112333" cy="138066"/>
            </a:xfrm>
            <a:custGeom>
              <a:avLst/>
              <a:gdLst/>
              <a:ahLst/>
              <a:cxnLst/>
              <a:rect l="l" t="t" r="r" b="b"/>
              <a:pathLst>
                <a:path w="6120" h="7522" extrusionOk="0">
                  <a:moveTo>
                    <a:pt x="1" y="1"/>
                  </a:moveTo>
                  <a:lnTo>
                    <a:pt x="1" y="128"/>
                  </a:lnTo>
                  <a:lnTo>
                    <a:pt x="1276" y="2168"/>
                  </a:lnTo>
                  <a:lnTo>
                    <a:pt x="2805" y="4080"/>
                  </a:lnTo>
                  <a:lnTo>
                    <a:pt x="4335" y="5864"/>
                  </a:lnTo>
                  <a:lnTo>
                    <a:pt x="5992" y="7521"/>
                  </a:lnTo>
                  <a:lnTo>
                    <a:pt x="6119" y="7521"/>
                  </a:lnTo>
                  <a:lnTo>
                    <a:pt x="4717" y="5609"/>
                  </a:lnTo>
                  <a:lnTo>
                    <a:pt x="3188" y="3697"/>
                  </a:lnTo>
                  <a:lnTo>
                    <a:pt x="128" y="1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948;p42">
              <a:extLst>
                <a:ext uri="{FF2B5EF4-FFF2-40B4-BE49-F238E27FC236}">
                  <a16:creationId xmlns="" xmlns:a16="http://schemas.microsoft.com/office/drawing/2014/main" id="{94DC00DC-0B26-4854-BF44-B48051476A83}"/>
                </a:ext>
              </a:extLst>
            </p:cNvPr>
            <p:cNvSpPr/>
            <p:nvPr/>
          </p:nvSpPr>
          <p:spPr>
            <a:xfrm>
              <a:off x="5600091" y="3501197"/>
              <a:ext cx="4699" cy="2349"/>
            </a:xfrm>
            <a:custGeom>
              <a:avLst/>
              <a:gdLst/>
              <a:ahLst/>
              <a:cxnLst/>
              <a:rect l="l" t="t" r="r" b="b"/>
              <a:pathLst>
                <a:path w="256" h="128" extrusionOk="0">
                  <a:moveTo>
                    <a:pt x="1" y="0"/>
                  </a:moveTo>
                  <a:lnTo>
                    <a:pt x="1" y="128"/>
                  </a:lnTo>
                  <a:lnTo>
                    <a:pt x="25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949;p42">
              <a:extLst>
                <a:ext uri="{FF2B5EF4-FFF2-40B4-BE49-F238E27FC236}">
                  <a16:creationId xmlns="" xmlns:a16="http://schemas.microsoft.com/office/drawing/2014/main" id="{CA0E5DBF-53D2-4465-8D66-8D93BA2B11AE}"/>
                </a:ext>
              </a:extLst>
            </p:cNvPr>
            <p:cNvSpPr/>
            <p:nvPr/>
          </p:nvSpPr>
          <p:spPr>
            <a:xfrm>
              <a:off x="5281907" y="3419297"/>
              <a:ext cx="388392" cy="545143"/>
            </a:xfrm>
            <a:custGeom>
              <a:avLst/>
              <a:gdLst/>
              <a:ahLst/>
              <a:cxnLst/>
              <a:rect l="l" t="t" r="r" b="b"/>
              <a:pathLst>
                <a:path w="21160" h="29700" extrusionOk="0">
                  <a:moveTo>
                    <a:pt x="128" y="1"/>
                  </a:moveTo>
                  <a:lnTo>
                    <a:pt x="1" y="256"/>
                  </a:lnTo>
                  <a:lnTo>
                    <a:pt x="1" y="511"/>
                  </a:lnTo>
                  <a:lnTo>
                    <a:pt x="383" y="2295"/>
                  </a:lnTo>
                  <a:lnTo>
                    <a:pt x="765" y="4207"/>
                  </a:lnTo>
                  <a:lnTo>
                    <a:pt x="1530" y="6119"/>
                  </a:lnTo>
                  <a:lnTo>
                    <a:pt x="2295" y="8031"/>
                  </a:lnTo>
                  <a:lnTo>
                    <a:pt x="3187" y="9943"/>
                  </a:lnTo>
                  <a:lnTo>
                    <a:pt x="4207" y="11600"/>
                  </a:lnTo>
                  <a:lnTo>
                    <a:pt x="5354" y="13257"/>
                  </a:lnTo>
                  <a:lnTo>
                    <a:pt x="6501" y="14659"/>
                  </a:lnTo>
                  <a:lnTo>
                    <a:pt x="7648" y="15806"/>
                  </a:lnTo>
                  <a:lnTo>
                    <a:pt x="8923" y="16826"/>
                  </a:lnTo>
                  <a:lnTo>
                    <a:pt x="10198" y="17718"/>
                  </a:lnTo>
                  <a:lnTo>
                    <a:pt x="11600" y="18483"/>
                  </a:lnTo>
                  <a:lnTo>
                    <a:pt x="14914" y="20013"/>
                  </a:lnTo>
                  <a:lnTo>
                    <a:pt x="16698" y="20777"/>
                  </a:lnTo>
                  <a:lnTo>
                    <a:pt x="18355" y="21415"/>
                  </a:lnTo>
                  <a:lnTo>
                    <a:pt x="19120" y="23454"/>
                  </a:lnTo>
                  <a:lnTo>
                    <a:pt x="19885" y="25494"/>
                  </a:lnTo>
                  <a:lnTo>
                    <a:pt x="20395" y="27533"/>
                  </a:lnTo>
                  <a:lnTo>
                    <a:pt x="20905" y="29700"/>
                  </a:lnTo>
                  <a:lnTo>
                    <a:pt x="21160" y="28935"/>
                  </a:lnTo>
                  <a:lnTo>
                    <a:pt x="20777" y="26641"/>
                  </a:lnTo>
                  <a:lnTo>
                    <a:pt x="20140" y="24474"/>
                  </a:lnTo>
                  <a:lnTo>
                    <a:pt x="19503" y="22307"/>
                  </a:lnTo>
                  <a:lnTo>
                    <a:pt x="18610" y="20140"/>
                  </a:lnTo>
                  <a:lnTo>
                    <a:pt x="17718" y="18101"/>
                  </a:lnTo>
                  <a:lnTo>
                    <a:pt x="16698" y="16061"/>
                  </a:lnTo>
                  <a:lnTo>
                    <a:pt x="15424" y="14149"/>
                  </a:lnTo>
                  <a:lnTo>
                    <a:pt x="14149" y="12237"/>
                  </a:lnTo>
                  <a:lnTo>
                    <a:pt x="12747" y="10453"/>
                  </a:lnTo>
                  <a:lnTo>
                    <a:pt x="11345" y="8796"/>
                  </a:lnTo>
                  <a:lnTo>
                    <a:pt x="9688" y="7139"/>
                  </a:lnTo>
                  <a:lnTo>
                    <a:pt x="8031" y="5482"/>
                  </a:lnTo>
                  <a:lnTo>
                    <a:pt x="6374" y="3952"/>
                  </a:lnTo>
                  <a:lnTo>
                    <a:pt x="4589" y="2550"/>
                  </a:lnTo>
                  <a:lnTo>
                    <a:pt x="2677" y="1276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950;p42">
              <a:extLst>
                <a:ext uri="{FF2B5EF4-FFF2-40B4-BE49-F238E27FC236}">
                  <a16:creationId xmlns="" xmlns:a16="http://schemas.microsoft.com/office/drawing/2014/main" id="{AC19E6EF-F228-4C8D-B0F3-DBAA384C4577}"/>
                </a:ext>
              </a:extLst>
            </p:cNvPr>
            <p:cNvSpPr/>
            <p:nvPr/>
          </p:nvSpPr>
          <p:spPr>
            <a:xfrm>
              <a:off x="5347416" y="3489487"/>
              <a:ext cx="248013" cy="290137"/>
            </a:xfrm>
            <a:custGeom>
              <a:avLst/>
              <a:gdLst/>
              <a:ahLst/>
              <a:cxnLst/>
              <a:rect l="l" t="t" r="r" b="b"/>
              <a:pathLst>
                <a:path w="13512" h="15807" extrusionOk="0">
                  <a:moveTo>
                    <a:pt x="128" y="1"/>
                  </a:moveTo>
                  <a:lnTo>
                    <a:pt x="1" y="128"/>
                  </a:lnTo>
                  <a:lnTo>
                    <a:pt x="1" y="256"/>
                  </a:lnTo>
                  <a:lnTo>
                    <a:pt x="1530" y="1530"/>
                  </a:lnTo>
                  <a:lnTo>
                    <a:pt x="2932" y="2805"/>
                  </a:lnTo>
                  <a:lnTo>
                    <a:pt x="2932" y="2805"/>
                  </a:lnTo>
                  <a:lnTo>
                    <a:pt x="2040" y="2423"/>
                  </a:lnTo>
                  <a:lnTo>
                    <a:pt x="1148" y="2040"/>
                  </a:lnTo>
                  <a:lnTo>
                    <a:pt x="1148" y="2168"/>
                  </a:lnTo>
                  <a:lnTo>
                    <a:pt x="3442" y="3315"/>
                  </a:lnTo>
                  <a:lnTo>
                    <a:pt x="5991" y="5864"/>
                  </a:lnTo>
                  <a:lnTo>
                    <a:pt x="8286" y="8541"/>
                  </a:lnTo>
                  <a:lnTo>
                    <a:pt x="4844" y="7011"/>
                  </a:lnTo>
                  <a:lnTo>
                    <a:pt x="1658" y="5227"/>
                  </a:lnTo>
                  <a:lnTo>
                    <a:pt x="1530" y="5227"/>
                  </a:lnTo>
                  <a:lnTo>
                    <a:pt x="1530" y="5354"/>
                  </a:lnTo>
                  <a:lnTo>
                    <a:pt x="3187" y="6501"/>
                  </a:lnTo>
                  <a:lnTo>
                    <a:pt x="4972" y="7521"/>
                  </a:lnTo>
                  <a:lnTo>
                    <a:pt x="6756" y="8413"/>
                  </a:lnTo>
                  <a:lnTo>
                    <a:pt x="8668" y="9051"/>
                  </a:lnTo>
                  <a:lnTo>
                    <a:pt x="10070" y="10963"/>
                  </a:lnTo>
                  <a:lnTo>
                    <a:pt x="11472" y="13002"/>
                  </a:lnTo>
                  <a:lnTo>
                    <a:pt x="9943" y="12492"/>
                  </a:lnTo>
                  <a:lnTo>
                    <a:pt x="8541" y="11855"/>
                  </a:lnTo>
                  <a:lnTo>
                    <a:pt x="6884" y="10963"/>
                  </a:lnTo>
                  <a:lnTo>
                    <a:pt x="5482" y="9943"/>
                  </a:lnTo>
                  <a:lnTo>
                    <a:pt x="6884" y="11090"/>
                  </a:lnTo>
                  <a:lnTo>
                    <a:pt x="8413" y="12110"/>
                  </a:lnTo>
                  <a:lnTo>
                    <a:pt x="10070" y="12875"/>
                  </a:lnTo>
                  <a:lnTo>
                    <a:pt x="10835" y="13257"/>
                  </a:lnTo>
                  <a:lnTo>
                    <a:pt x="11727" y="13385"/>
                  </a:lnTo>
                  <a:lnTo>
                    <a:pt x="13257" y="15806"/>
                  </a:lnTo>
                  <a:lnTo>
                    <a:pt x="13512" y="15806"/>
                  </a:lnTo>
                  <a:lnTo>
                    <a:pt x="13512" y="15679"/>
                  </a:lnTo>
                  <a:lnTo>
                    <a:pt x="12365" y="13385"/>
                  </a:lnTo>
                  <a:lnTo>
                    <a:pt x="10962" y="11218"/>
                  </a:lnTo>
                  <a:lnTo>
                    <a:pt x="9433" y="9051"/>
                  </a:lnTo>
                  <a:lnTo>
                    <a:pt x="7776" y="7011"/>
                  </a:lnTo>
                  <a:lnTo>
                    <a:pt x="5991" y="5099"/>
                  </a:lnTo>
                  <a:lnTo>
                    <a:pt x="4207" y="3315"/>
                  </a:lnTo>
                  <a:lnTo>
                    <a:pt x="2168" y="153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951;p42">
              <a:extLst>
                <a:ext uri="{FF2B5EF4-FFF2-40B4-BE49-F238E27FC236}">
                  <a16:creationId xmlns="" xmlns:a16="http://schemas.microsoft.com/office/drawing/2014/main" id="{D1939BCE-EC14-4887-954C-1B0279FEA610}"/>
                </a:ext>
              </a:extLst>
            </p:cNvPr>
            <p:cNvSpPr/>
            <p:nvPr/>
          </p:nvSpPr>
          <p:spPr>
            <a:xfrm>
              <a:off x="5508848" y="3828742"/>
              <a:ext cx="388392" cy="641067"/>
            </a:xfrm>
            <a:custGeom>
              <a:avLst/>
              <a:gdLst/>
              <a:ahLst/>
              <a:cxnLst/>
              <a:rect l="l" t="t" r="r" b="b"/>
              <a:pathLst>
                <a:path w="21160" h="34926" extrusionOk="0">
                  <a:moveTo>
                    <a:pt x="1" y="0"/>
                  </a:moveTo>
                  <a:lnTo>
                    <a:pt x="383" y="9305"/>
                  </a:lnTo>
                  <a:lnTo>
                    <a:pt x="1530" y="34925"/>
                  </a:lnTo>
                  <a:lnTo>
                    <a:pt x="19630" y="34925"/>
                  </a:lnTo>
                  <a:lnTo>
                    <a:pt x="20777" y="9305"/>
                  </a:lnTo>
                  <a:lnTo>
                    <a:pt x="21160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952;p42">
              <a:extLst>
                <a:ext uri="{FF2B5EF4-FFF2-40B4-BE49-F238E27FC236}">
                  <a16:creationId xmlns="" xmlns:a16="http://schemas.microsoft.com/office/drawing/2014/main" id="{00B29C2D-8EF9-463D-B298-E2EB03BC001F}"/>
                </a:ext>
              </a:extLst>
            </p:cNvPr>
            <p:cNvSpPr/>
            <p:nvPr/>
          </p:nvSpPr>
          <p:spPr>
            <a:xfrm>
              <a:off x="5508848" y="3828742"/>
              <a:ext cx="388392" cy="170793"/>
            </a:xfrm>
            <a:custGeom>
              <a:avLst/>
              <a:gdLst/>
              <a:ahLst/>
              <a:cxnLst/>
              <a:rect l="l" t="t" r="r" b="b"/>
              <a:pathLst>
                <a:path w="21160" h="9305" extrusionOk="0">
                  <a:moveTo>
                    <a:pt x="1" y="0"/>
                  </a:moveTo>
                  <a:lnTo>
                    <a:pt x="383" y="9305"/>
                  </a:lnTo>
                  <a:lnTo>
                    <a:pt x="20777" y="9305"/>
                  </a:lnTo>
                  <a:lnTo>
                    <a:pt x="2116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953;p42">
              <a:extLst>
                <a:ext uri="{FF2B5EF4-FFF2-40B4-BE49-F238E27FC236}">
                  <a16:creationId xmlns="" xmlns:a16="http://schemas.microsoft.com/office/drawing/2014/main" id="{934C3262-956E-48FD-B129-7128646612BB}"/>
                </a:ext>
              </a:extLst>
            </p:cNvPr>
            <p:cNvSpPr/>
            <p:nvPr/>
          </p:nvSpPr>
          <p:spPr>
            <a:xfrm>
              <a:off x="5480783" y="3793647"/>
              <a:ext cx="444540" cy="107634"/>
            </a:xfrm>
            <a:custGeom>
              <a:avLst/>
              <a:gdLst/>
              <a:ahLst/>
              <a:cxnLst/>
              <a:rect l="l" t="t" r="r" b="b"/>
              <a:pathLst>
                <a:path w="24219" h="5864" extrusionOk="0">
                  <a:moveTo>
                    <a:pt x="0" y="0"/>
                  </a:moveTo>
                  <a:lnTo>
                    <a:pt x="0" y="5863"/>
                  </a:lnTo>
                  <a:lnTo>
                    <a:pt x="24218" y="5863"/>
                  </a:lnTo>
                  <a:lnTo>
                    <a:pt x="24218" y="0"/>
                  </a:lnTo>
                  <a:close/>
                </a:path>
              </a:pathLst>
            </a:custGeom>
            <a:solidFill>
              <a:srgbClr val="16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1" name="Google Shape;205;p17">
            <a:extLst>
              <a:ext uri="{FF2B5EF4-FFF2-40B4-BE49-F238E27FC236}">
                <a16:creationId xmlns="" xmlns:a16="http://schemas.microsoft.com/office/drawing/2014/main" id="{090CDAC8-1003-422B-9427-2B78BB1534D7}"/>
              </a:ext>
            </a:extLst>
          </p:cNvPr>
          <p:cNvGrpSpPr/>
          <p:nvPr/>
        </p:nvGrpSpPr>
        <p:grpSpPr>
          <a:xfrm>
            <a:off x="8057774" y="161522"/>
            <a:ext cx="805348" cy="1123196"/>
            <a:chOff x="4034725" y="276800"/>
            <a:chExt cx="1020975" cy="1672850"/>
          </a:xfrm>
        </p:grpSpPr>
        <p:sp>
          <p:nvSpPr>
            <p:cNvPr id="3872" name="Google Shape;206;p17">
              <a:extLst>
                <a:ext uri="{FF2B5EF4-FFF2-40B4-BE49-F238E27FC236}">
                  <a16:creationId xmlns="" xmlns:a16="http://schemas.microsoft.com/office/drawing/2014/main" id="{7121C1B4-D53B-459C-8D33-5EBC9A26827B}"/>
                </a:ext>
              </a:extLst>
            </p:cNvPr>
            <p:cNvSpPr/>
            <p:nvPr/>
          </p:nvSpPr>
          <p:spPr>
            <a:xfrm>
              <a:off x="4034725" y="279775"/>
              <a:ext cx="1020975" cy="1268050"/>
            </a:xfrm>
            <a:custGeom>
              <a:avLst/>
              <a:gdLst/>
              <a:ahLst/>
              <a:cxnLst/>
              <a:rect l="l" t="t" r="r" b="b"/>
              <a:pathLst>
                <a:path w="40839" h="50722" extrusionOk="0">
                  <a:moveTo>
                    <a:pt x="18455" y="1"/>
                  </a:moveTo>
                  <a:lnTo>
                    <a:pt x="16669" y="239"/>
                  </a:lnTo>
                  <a:lnTo>
                    <a:pt x="14883" y="715"/>
                  </a:lnTo>
                  <a:lnTo>
                    <a:pt x="13097" y="1192"/>
                  </a:lnTo>
                  <a:lnTo>
                    <a:pt x="11430" y="1906"/>
                  </a:lnTo>
                  <a:lnTo>
                    <a:pt x="9882" y="2739"/>
                  </a:lnTo>
                  <a:lnTo>
                    <a:pt x="8335" y="3811"/>
                  </a:lnTo>
                  <a:lnTo>
                    <a:pt x="6906" y="4882"/>
                  </a:lnTo>
                  <a:lnTo>
                    <a:pt x="5596" y="6192"/>
                  </a:lnTo>
                  <a:lnTo>
                    <a:pt x="4286" y="7502"/>
                  </a:lnTo>
                  <a:lnTo>
                    <a:pt x="3215" y="9050"/>
                  </a:lnTo>
                  <a:lnTo>
                    <a:pt x="2262" y="10597"/>
                  </a:lnTo>
                  <a:lnTo>
                    <a:pt x="1548" y="12383"/>
                  </a:lnTo>
                  <a:lnTo>
                    <a:pt x="834" y="14169"/>
                  </a:lnTo>
                  <a:lnTo>
                    <a:pt x="357" y="16193"/>
                  </a:lnTo>
                  <a:lnTo>
                    <a:pt x="119" y="18217"/>
                  </a:lnTo>
                  <a:lnTo>
                    <a:pt x="0" y="20361"/>
                  </a:lnTo>
                  <a:lnTo>
                    <a:pt x="0" y="21789"/>
                  </a:lnTo>
                  <a:lnTo>
                    <a:pt x="238" y="23099"/>
                  </a:lnTo>
                  <a:lnTo>
                    <a:pt x="476" y="24409"/>
                  </a:lnTo>
                  <a:lnTo>
                    <a:pt x="834" y="25837"/>
                  </a:lnTo>
                  <a:lnTo>
                    <a:pt x="1310" y="27147"/>
                  </a:lnTo>
                  <a:lnTo>
                    <a:pt x="1905" y="28576"/>
                  </a:lnTo>
                  <a:lnTo>
                    <a:pt x="3215" y="31314"/>
                  </a:lnTo>
                  <a:lnTo>
                    <a:pt x="4644" y="33934"/>
                  </a:lnTo>
                  <a:lnTo>
                    <a:pt x="6311" y="36553"/>
                  </a:lnTo>
                  <a:lnTo>
                    <a:pt x="8096" y="38934"/>
                  </a:lnTo>
                  <a:lnTo>
                    <a:pt x="9763" y="41316"/>
                  </a:lnTo>
                  <a:lnTo>
                    <a:pt x="14288" y="47745"/>
                  </a:lnTo>
                  <a:lnTo>
                    <a:pt x="16312" y="50722"/>
                  </a:lnTo>
                  <a:lnTo>
                    <a:pt x="24646" y="50722"/>
                  </a:lnTo>
                  <a:lnTo>
                    <a:pt x="26551" y="47745"/>
                  </a:lnTo>
                  <a:lnTo>
                    <a:pt x="31076" y="41316"/>
                  </a:lnTo>
                  <a:lnTo>
                    <a:pt x="32861" y="38934"/>
                  </a:lnTo>
                  <a:lnTo>
                    <a:pt x="34528" y="36553"/>
                  </a:lnTo>
                  <a:lnTo>
                    <a:pt x="36195" y="33934"/>
                  </a:lnTo>
                  <a:lnTo>
                    <a:pt x="37624" y="31314"/>
                  </a:lnTo>
                  <a:lnTo>
                    <a:pt x="38934" y="28576"/>
                  </a:lnTo>
                  <a:lnTo>
                    <a:pt x="39529" y="27266"/>
                  </a:lnTo>
                  <a:lnTo>
                    <a:pt x="40005" y="25837"/>
                  </a:lnTo>
                  <a:lnTo>
                    <a:pt x="40362" y="24528"/>
                  </a:lnTo>
                  <a:lnTo>
                    <a:pt x="40600" y="23099"/>
                  </a:lnTo>
                  <a:lnTo>
                    <a:pt x="40839" y="21789"/>
                  </a:lnTo>
                  <a:lnTo>
                    <a:pt x="40839" y="20361"/>
                  </a:lnTo>
                  <a:lnTo>
                    <a:pt x="40839" y="18217"/>
                  </a:lnTo>
                  <a:lnTo>
                    <a:pt x="40481" y="16193"/>
                  </a:lnTo>
                  <a:lnTo>
                    <a:pt x="40005" y="14169"/>
                  </a:lnTo>
                  <a:lnTo>
                    <a:pt x="39410" y="12383"/>
                  </a:lnTo>
                  <a:lnTo>
                    <a:pt x="38576" y="10597"/>
                  </a:lnTo>
                  <a:lnTo>
                    <a:pt x="37624" y="9050"/>
                  </a:lnTo>
                  <a:lnTo>
                    <a:pt x="36552" y="7502"/>
                  </a:lnTo>
                  <a:lnTo>
                    <a:pt x="35243" y="6192"/>
                  </a:lnTo>
                  <a:lnTo>
                    <a:pt x="33933" y="4882"/>
                  </a:lnTo>
                  <a:lnTo>
                    <a:pt x="32504" y="3811"/>
                  </a:lnTo>
                  <a:lnTo>
                    <a:pt x="31076" y="2739"/>
                  </a:lnTo>
                  <a:lnTo>
                    <a:pt x="29409" y="1906"/>
                  </a:lnTo>
                  <a:lnTo>
                    <a:pt x="27742" y="1192"/>
                  </a:lnTo>
                  <a:lnTo>
                    <a:pt x="26075" y="715"/>
                  </a:lnTo>
                  <a:lnTo>
                    <a:pt x="24289" y="239"/>
                  </a:lnTo>
                  <a:lnTo>
                    <a:pt x="22503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207;p17">
              <a:extLst>
                <a:ext uri="{FF2B5EF4-FFF2-40B4-BE49-F238E27FC236}">
                  <a16:creationId xmlns="" xmlns:a16="http://schemas.microsoft.com/office/drawing/2014/main" id="{4C378E07-6B75-4A26-A09E-34BC9960970A}"/>
                </a:ext>
              </a:extLst>
            </p:cNvPr>
            <p:cNvSpPr/>
            <p:nvPr/>
          </p:nvSpPr>
          <p:spPr>
            <a:xfrm>
              <a:off x="4442500" y="276800"/>
              <a:ext cx="205425" cy="1271025"/>
            </a:xfrm>
            <a:custGeom>
              <a:avLst/>
              <a:gdLst/>
              <a:ahLst/>
              <a:cxnLst/>
              <a:rect l="l" t="t" r="r" b="b"/>
              <a:pathLst>
                <a:path w="8217" h="50841" extrusionOk="0">
                  <a:moveTo>
                    <a:pt x="4168" y="1"/>
                  </a:moveTo>
                  <a:lnTo>
                    <a:pt x="3811" y="477"/>
                  </a:lnTo>
                  <a:lnTo>
                    <a:pt x="3454" y="953"/>
                  </a:lnTo>
                  <a:lnTo>
                    <a:pt x="2977" y="1787"/>
                  </a:lnTo>
                  <a:lnTo>
                    <a:pt x="2382" y="2858"/>
                  </a:lnTo>
                  <a:lnTo>
                    <a:pt x="1906" y="4406"/>
                  </a:lnTo>
                  <a:lnTo>
                    <a:pt x="1310" y="6311"/>
                  </a:lnTo>
                  <a:lnTo>
                    <a:pt x="834" y="8573"/>
                  </a:lnTo>
                  <a:lnTo>
                    <a:pt x="477" y="11431"/>
                  </a:lnTo>
                  <a:lnTo>
                    <a:pt x="120" y="14765"/>
                  </a:lnTo>
                  <a:lnTo>
                    <a:pt x="1" y="18575"/>
                  </a:lnTo>
                  <a:lnTo>
                    <a:pt x="1" y="23099"/>
                  </a:lnTo>
                  <a:lnTo>
                    <a:pt x="358" y="28219"/>
                  </a:lnTo>
                  <a:lnTo>
                    <a:pt x="834" y="34053"/>
                  </a:lnTo>
                  <a:lnTo>
                    <a:pt x="1549" y="40601"/>
                  </a:lnTo>
                  <a:lnTo>
                    <a:pt x="2739" y="47864"/>
                  </a:lnTo>
                  <a:lnTo>
                    <a:pt x="3215" y="50841"/>
                  </a:lnTo>
                  <a:lnTo>
                    <a:pt x="5120" y="50841"/>
                  </a:lnTo>
                  <a:lnTo>
                    <a:pt x="5597" y="47864"/>
                  </a:lnTo>
                  <a:lnTo>
                    <a:pt x="6668" y="40601"/>
                  </a:lnTo>
                  <a:lnTo>
                    <a:pt x="7502" y="34053"/>
                  </a:lnTo>
                  <a:lnTo>
                    <a:pt x="7978" y="28219"/>
                  </a:lnTo>
                  <a:lnTo>
                    <a:pt x="8216" y="23099"/>
                  </a:lnTo>
                  <a:lnTo>
                    <a:pt x="8216" y="18575"/>
                  </a:lnTo>
                  <a:lnTo>
                    <a:pt x="8097" y="14765"/>
                  </a:lnTo>
                  <a:lnTo>
                    <a:pt x="7859" y="11431"/>
                  </a:lnTo>
                  <a:lnTo>
                    <a:pt x="7383" y="8573"/>
                  </a:lnTo>
                  <a:lnTo>
                    <a:pt x="6906" y="6311"/>
                  </a:lnTo>
                  <a:lnTo>
                    <a:pt x="6430" y="4406"/>
                  </a:lnTo>
                  <a:lnTo>
                    <a:pt x="5835" y="2858"/>
                  </a:lnTo>
                  <a:lnTo>
                    <a:pt x="5359" y="1787"/>
                  </a:lnTo>
                  <a:lnTo>
                    <a:pt x="4882" y="953"/>
                  </a:lnTo>
                  <a:lnTo>
                    <a:pt x="4525" y="47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208;p17">
              <a:extLst>
                <a:ext uri="{FF2B5EF4-FFF2-40B4-BE49-F238E27FC236}">
                  <a16:creationId xmlns="" xmlns:a16="http://schemas.microsoft.com/office/drawing/2014/main" id="{B1E0A912-6569-4C97-84B1-D8B5E56058F8}"/>
                </a:ext>
              </a:extLst>
            </p:cNvPr>
            <p:cNvSpPr/>
            <p:nvPr/>
          </p:nvSpPr>
          <p:spPr>
            <a:xfrm>
              <a:off x="4159725" y="279775"/>
              <a:ext cx="342325" cy="1268050"/>
            </a:xfrm>
            <a:custGeom>
              <a:avLst/>
              <a:gdLst/>
              <a:ahLst/>
              <a:cxnLst/>
              <a:rect l="l" t="t" r="r" b="b"/>
              <a:pathLst>
                <a:path w="13693" h="50722" extrusionOk="0">
                  <a:moveTo>
                    <a:pt x="13455" y="1"/>
                  </a:moveTo>
                  <a:lnTo>
                    <a:pt x="12502" y="596"/>
                  </a:lnTo>
                  <a:lnTo>
                    <a:pt x="10836" y="1549"/>
                  </a:lnTo>
                  <a:lnTo>
                    <a:pt x="8811" y="3097"/>
                  </a:lnTo>
                  <a:lnTo>
                    <a:pt x="7740" y="4049"/>
                  </a:lnTo>
                  <a:lnTo>
                    <a:pt x="6668" y="5121"/>
                  </a:lnTo>
                  <a:lnTo>
                    <a:pt x="5478" y="6430"/>
                  </a:lnTo>
                  <a:lnTo>
                    <a:pt x="4406" y="7740"/>
                  </a:lnTo>
                  <a:lnTo>
                    <a:pt x="3454" y="9288"/>
                  </a:lnTo>
                  <a:lnTo>
                    <a:pt x="2501" y="10955"/>
                  </a:lnTo>
                  <a:lnTo>
                    <a:pt x="1668" y="12741"/>
                  </a:lnTo>
                  <a:lnTo>
                    <a:pt x="953" y="14765"/>
                  </a:lnTo>
                  <a:lnTo>
                    <a:pt x="358" y="16789"/>
                  </a:lnTo>
                  <a:lnTo>
                    <a:pt x="120" y="19051"/>
                  </a:lnTo>
                  <a:lnTo>
                    <a:pt x="1" y="20837"/>
                  </a:lnTo>
                  <a:lnTo>
                    <a:pt x="1" y="22385"/>
                  </a:lnTo>
                  <a:lnTo>
                    <a:pt x="120" y="24052"/>
                  </a:lnTo>
                  <a:lnTo>
                    <a:pt x="358" y="25718"/>
                  </a:lnTo>
                  <a:lnTo>
                    <a:pt x="715" y="27266"/>
                  </a:lnTo>
                  <a:lnTo>
                    <a:pt x="1072" y="28814"/>
                  </a:lnTo>
                  <a:lnTo>
                    <a:pt x="1549" y="30362"/>
                  </a:lnTo>
                  <a:lnTo>
                    <a:pt x="2144" y="31910"/>
                  </a:lnTo>
                  <a:lnTo>
                    <a:pt x="3454" y="34767"/>
                  </a:lnTo>
                  <a:lnTo>
                    <a:pt x="4882" y="37506"/>
                  </a:lnTo>
                  <a:lnTo>
                    <a:pt x="6311" y="40244"/>
                  </a:lnTo>
                  <a:lnTo>
                    <a:pt x="7740" y="42744"/>
                  </a:lnTo>
                  <a:lnTo>
                    <a:pt x="10716" y="47745"/>
                  </a:lnTo>
                  <a:lnTo>
                    <a:pt x="12502" y="50722"/>
                  </a:lnTo>
                  <a:lnTo>
                    <a:pt x="13693" y="50722"/>
                  </a:lnTo>
                  <a:lnTo>
                    <a:pt x="12383" y="47745"/>
                  </a:lnTo>
                  <a:lnTo>
                    <a:pt x="11431" y="45483"/>
                  </a:lnTo>
                  <a:lnTo>
                    <a:pt x="10359" y="42625"/>
                  </a:lnTo>
                  <a:lnTo>
                    <a:pt x="9169" y="39411"/>
                  </a:lnTo>
                  <a:lnTo>
                    <a:pt x="8097" y="35839"/>
                  </a:lnTo>
                  <a:lnTo>
                    <a:pt x="7145" y="32029"/>
                  </a:lnTo>
                  <a:lnTo>
                    <a:pt x="6311" y="28100"/>
                  </a:lnTo>
                  <a:lnTo>
                    <a:pt x="6073" y="26195"/>
                  </a:lnTo>
                  <a:lnTo>
                    <a:pt x="5835" y="24171"/>
                  </a:lnTo>
                  <a:lnTo>
                    <a:pt x="5597" y="22266"/>
                  </a:lnTo>
                  <a:lnTo>
                    <a:pt x="5597" y="20361"/>
                  </a:lnTo>
                  <a:lnTo>
                    <a:pt x="5716" y="18098"/>
                  </a:lnTo>
                  <a:lnTo>
                    <a:pt x="5954" y="15836"/>
                  </a:lnTo>
                  <a:lnTo>
                    <a:pt x="6311" y="13812"/>
                  </a:lnTo>
                  <a:lnTo>
                    <a:pt x="6668" y="11907"/>
                  </a:lnTo>
                  <a:lnTo>
                    <a:pt x="7264" y="10240"/>
                  </a:lnTo>
                  <a:lnTo>
                    <a:pt x="7859" y="8573"/>
                  </a:lnTo>
                  <a:lnTo>
                    <a:pt x="8573" y="7145"/>
                  </a:lnTo>
                  <a:lnTo>
                    <a:pt x="9288" y="5716"/>
                  </a:lnTo>
                  <a:lnTo>
                    <a:pt x="10597" y="3454"/>
                  </a:lnTo>
                  <a:lnTo>
                    <a:pt x="11907" y="1787"/>
                  </a:lnTo>
                  <a:lnTo>
                    <a:pt x="12979" y="596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209;p17">
              <a:extLst>
                <a:ext uri="{FF2B5EF4-FFF2-40B4-BE49-F238E27FC236}">
                  <a16:creationId xmlns="" xmlns:a16="http://schemas.microsoft.com/office/drawing/2014/main" id="{281CE2DE-607F-47A7-A61C-53711CC42B86}"/>
                </a:ext>
              </a:extLst>
            </p:cNvPr>
            <p:cNvSpPr/>
            <p:nvPr/>
          </p:nvSpPr>
          <p:spPr>
            <a:xfrm>
              <a:off x="4591325" y="276800"/>
              <a:ext cx="339350" cy="1271025"/>
            </a:xfrm>
            <a:custGeom>
              <a:avLst/>
              <a:gdLst/>
              <a:ahLst/>
              <a:cxnLst/>
              <a:rect l="l" t="t" r="r" b="b"/>
              <a:pathLst>
                <a:path w="13574" h="50841" extrusionOk="0">
                  <a:moveTo>
                    <a:pt x="1" y="1"/>
                  </a:moveTo>
                  <a:lnTo>
                    <a:pt x="1" y="120"/>
                  </a:lnTo>
                  <a:lnTo>
                    <a:pt x="596" y="715"/>
                  </a:lnTo>
                  <a:lnTo>
                    <a:pt x="1668" y="1906"/>
                  </a:lnTo>
                  <a:lnTo>
                    <a:pt x="2977" y="3573"/>
                  </a:lnTo>
                  <a:lnTo>
                    <a:pt x="4406" y="5835"/>
                  </a:lnTo>
                  <a:lnTo>
                    <a:pt x="5002" y="7145"/>
                  </a:lnTo>
                  <a:lnTo>
                    <a:pt x="5716" y="8692"/>
                  </a:lnTo>
                  <a:lnTo>
                    <a:pt x="6311" y="10240"/>
                  </a:lnTo>
                  <a:lnTo>
                    <a:pt x="6907" y="12026"/>
                  </a:lnTo>
                  <a:lnTo>
                    <a:pt x="7383" y="13931"/>
                  </a:lnTo>
                  <a:lnTo>
                    <a:pt x="7740" y="15955"/>
                  </a:lnTo>
                  <a:lnTo>
                    <a:pt x="7859" y="18098"/>
                  </a:lnTo>
                  <a:lnTo>
                    <a:pt x="7978" y="20480"/>
                  </a:lnTo>
                  <a:lnTo>
                    <a:pt x="7978" y="22385"/>
                  </a:lnTo>
                  <a:lnTo>
                    <a:pt x="7859" y="24290"/>
                  </a:lnTo>
                  <a:lnTo>
                    <a:pt x="7621" y="26314"/>
                  </a:lnTo>
                  <a:lnTo>
                    <a:pt x="7264" y="28219"/>
                  </a:lnTo>
                  <a:lnTo>
                    <a:pt x="6430" y="32148"/>
                  </a:lnTo>
                  <a:lnTo>
                    <a:pt x="5478" y="35958"/>
                  </a:lnTo>
                  <a:lnTo>
                    <a:pt x="4406" y="39530"/>
                  </a:lnTo>
                  <a:lnTo>
                    <a:pt x="3216" y="42744"/>
                  </a:lnTo>
                  <a:lnTo>
                    <a:pt x="2144" y="45602"/>
                  </a:lnTo>
                  <a:lnTo>
                    <a:pt x="1192" y="47864"/>
                  </a:lnTo>
                  <a:lnTo>
                    <a:pt x="1" y="50841"/>
                  </a:lnTo>
                  <a:lnTo>
                    <a:pt x="1072" y="50841"/>
                  </a:lnTo>
                  <a:lnTo>
                    <a:pt x="2858" y="47864"/>
                  </a:lnTo>
                  <a:lnTo>
                    <a:pt x="5835" y="42863"/>
                  </a:lnTo>
                  <a:lnTo>
                    <a:pt x="7264" y="40363"/>
                  </a:lnTo>
                  <a:lnTo>
                    <a:pt x="8812" y="37625"/>
                  </a:lnTo>
                  <a:lnTo>
                    <a:pt x="10121" y="34886"/>
                  </a:lnTo>
                  <a:lnTo>
                    <a:pt x="11431" y="32029"/>
                  </a:lnTo>
                  <a:lnTo>
                    <a:pt x="12026" y="30481"/>
                  </a:lnTo>
                  <a:lnTo>
                    <a:pt x="12502" y="28933"/>
                  </a:lnTo>
                  <a:lnTo>
                    <a:pt x="12860" y="27385"/>
                  </a:lnTo>
                  <a:lnTo>
                    <a:pt x="13217" y="25837"/>
                  </a:lnTo>
                  <a:lnTo>
                    <a:pt x="13455" y="24171"/>
                  </a:lnTo>
                  <a:lnTo>
                    <a:pt x="13574" y="22504"/>
                  </a:lnTo>
                  <a:lnTo>
                    <a:pt x="13574" y="20956"/>
                  </a:lnTo>
                  <a:lnTo>
                    <a:pt x="13574" y="19170"/>
                  </a:lnTo>
                  <a:lnTo>
                    <a:pt x="13217" y="16908"/>
                  </a:lnTo>
                  <a:lnTo>
                    <a:pt x="12621" y="14884"/>
                  </a:lnTo>
                  <a:lnTo>
                    <a:pt x="12026" y="12860"/>
                  </a:lnTo>
                  <a:lnTo>
                    <a:pt x="11193" y="11074"/>
                  </a:lnTo>
                  <a:lnTo>
                    <a:pt x="10240" y="9407"/>
                  </a:lnTo>
                  <a:lnTo>
                    <a:pt x="9169" y="7859"/>
                  </a:lnTo>
                  <a:lnTo>
                    <a:pt x="8097" y="6549"/>
                  </a:lnTo>
                  <a:lnTo>
                    <a:pt x="6907" y="5240"/>
                  </a:lnTo>
                  <a:lnTo>
                    <a:pt x="5835" y="4168"/>
                  </a:lnTo>
                  <a:lnTo>
                    <a:pt x="4763" y="3216"/>
                  </a:lnTo>
                  <a:lnTo>
                    <a:pt x="2739" y="1668"/>
                  </a:lnTo>
                  <a:lnTo>
                    <a:pt x="1072" y="715"/>
                  </a:lnTo>
                  <a:lnTo>
                    <a:pt x="120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210;p17">
              <a:extLst>
                <a:ext uri="{FF2B5EF4-FFF2-40B4-BE49-F238E27FC236}">
                  <a16:creationId xmlns="" xmlns:a16="http://schemas.microsoft.com/office/drawing/2014/main" id="{563C869A-42E6-435F-A3D3-CBEB21E441D5}"/>
                </a:ext>
              </a:extLst>
            </p:cNvPr>
            <p:cNvSpPr/>
            <p:nvPr/>
          </p:nvSpPr>
          <p:spPr>
            <a:xfrm>
              <a:off x="4391900" y="1473375"/>
              <a:ext cx="306625" cy="74450"/>
            </a:xfrm>
            <a:custGeom>
              <a:avLst/>
              <a:gdLst/>
              <a:ahLst/>
              <a:cxnLst/>
              <a:rect l="l" t="t" r="r" b="b"/>
              <a:pathLst>
                <a:path w="12265" h="2978" extrusionOk="0">
                  <a:moveTo>
                    <a:pt x="1" y="1"/>
                  </a:moveTo>
                  <a:lnTo>
                    <a:pt x="2025" y="2978"/>
                  </a:lnTo>
                  <a:lnTo>
                    <a:pt x="10359" y="2978"/>
                  </a:lnTo>
                  <a:lnTo>
                    <a:pt x="12264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211;p17">
              <a:extLst>
                <a:ext uri="{FF2B5EF4-FFF2-40B4-BE49-F238E27FC236}">
                  <a16:creationId xmlns="" xmlns:a16="http://schemas.microsoft.com/office/drawing/2014/main" id="{3AAE5222-EDA1-46D8-A710-0439A6032416}"/>
                </a:ext>
              </a:extLst>
            </p:cNvPr>
            <p:cNvSpPr/>
            <p:nvPr/>
          </p:nvSpPr>
          <p:spPr>
            <a:xfrm>
              <a:off x="4222250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476" y="0"/>
                  </a:moveTo>
                  <a:lnTo>
                    <a:pt x="0" y="119"/>
                  </a:lnTo>
                  <a:lnTo>
                    <a:pt x="8454" y="27861"/>
                  </a:lnTo>
                  <a:lnTo>
                    <a:pt x="8930" y="2774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212;p17">
              <a:extLst>
                <a:ext uri="{FF2B5EF4-FFF2-40B4-BE49-F238E27FC236}">
                  <a16:creationId xmlns="" xmlns:a16="http://schemas.microsoft.com/office/drawing/2014/main" id="{E6BD239B-B764-4CC8-9B9C-7E80D7CD76F1}"/>
                </a:ext>
              </a:extLst>
            </p:cNvPr>
            <p:cNvSpPr/>
            <p:nvPr/>
          </p:nvSpPr>
          <p:spPr>
            <a:xfrm>
              <a:off x="4433575" y="1056675"/>
              <a:ext cx="59550" cy="696525"/>
            </a:xfrm>
            <a:custGeom>
              <a:avLst/>
              <a:gdLst/>
              <a:ahLst/>
              <a:cxnLst/>
              <a:rect l="l" t="t" r="r" b="b"/>
              <a:pathLst>
                <a:path w="2382" h="27861" extrusionOk="0">
                  <a:moveTo>
                    <a:pt x="477" y="0"/>
                  </a:moveTo>
                  <a:lnTo>
                    <a:pt x="1" y="119"/>
                  </a:lnTo>
                  <a:lnTo>
                    <a:pt x="1906" y="27861"/>
                  </a:lnTo>
                  <a:lnTo>
                    <a:pt x="2382" y="27742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213;p17">
              <a:extLst>
                <a:ext uri="{FF2B5EF4-FFF2-40B4-BE49-F238E27FC236}">
                  <a16:creationId xmlns="" xmlns:a16="http://schemas.microsoft.com/office/drawing/2014/main" id="{8086EF47-37BD-4244-B917-4D4C06994355}"/>
                </a:ext>
              </a:extLst>
            </p:cNvPr>
            <p:cNvSpPr/>
            <p:nvPr/>
          </p:nvSpPr>
          <p:spPr>
            <a:xfrm>
              <a:off x="4644925" y="1056675"/>
              <a:ext cx="223250" cy="696525"/>
            </a:xfrm>
            <a:custGeom>
              <a:avLst/>
              <a:gdLst/>
              <a:ahLst/>
              <a:cxnLst/>
              <a:rect l="l" t="t" r="r" b="b"/>
              <a:pathLst>
                <a:path w="8930" h="27861" extrusionOk="0">
                  <a:moveTo>
                    <a:pt x="8453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8930" y="119"/>
                  </a:lnTo>
                  <a:lnTo>
                    <a:pt x="84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214;p17">
              <a:extLst>
                <a:ext uri="{FF2B5EF4-FFF2-40B4-BE49-F238E27FC236}">
                  <a16:creationId xmlns="" xmlns:a16="http://schemas.microsoft.com/office/drawing/2014/main" id="{1A753A8C-7BCF-4FD8-B0BB-83E31594160E}"/>
                </a:ext>
              </a:extLst>
            </p:cNvPr>
            <p:cNvSpPr/>
            <p:nvPr/>
          </p:nvSpPr>
          <p:spPr>
            <a:xfrm>
              <a:off x="4600275" y="1056675"/>
              <a:ext cx="56575" cy="696525"/>
            </a:xfrm>
            <a:custGeom>
              <a:avLst/>
              <a:gdLst/>
              <a:ahLst/>
              <a:cxnLst/>
              <a:rect l="l" t="t" r="r" b="b"/>
              <a:pathLst>
                <a:path w="2263" h="27861" extrusionOk="0">
                  <a:moveTo>
                    <a:pt x="1786" y="0"/>
                  </a:moveTo>
                  <a:lnTo>
                    <a:pt x="0" y="27742"/>
                  </a:lnTo>
                  <a:lnTo>
                    <a:pt x="476" y="27861"/>
                  </a:lnTo>
                  <a:lnTo>
                    <a:pt x="2262" y="11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215;p17">
              <a:extLst>
                <a:ext uri="{FF2B5EF4-FFF2-40B4-BE49-F238E27FC236}">
                  <a16:creationId xmlns="" xmlns:a16="http://schemas.microsoft.com/office/drawing/2014/main" id="{BFCFAB2C-14B1-4ED3-A8D0-A37FD0E39AE1}"/>
                </a:ext>
              </a:extLst>
            </p:cNvPr>
            <p:cNvSpPr/>
            <p:nvPr/>
          </p:nvSpPr>
          <p:spPr>
            <a:xfrm>
              <a:off x="4097225" y="1053700"/>
              <a:ext cx="895975" cy="23825"/>
            </a:xfrm>
            <a:custGeom>
              <a:avLst/>
              <a:gdLst/>
              <a:ahLst/>
              <a:cxnLst/>
              <a:rect l="l" t="t" r="r" b="b"/>
              <a:pathLst>
                <a:path w="35839" h="953" extrusionOk="0">
                  <a:moveTo>
                    <a:pt x="1" y="0"/>
                  </a:moveTo>
                  <a:lnTo>
                    <a:pt x="1" y="953"/>
                  </a:lnTo>
                  <a:lnTo>
                    <a:pt x="35838" y="953"/>
                  </a:lnTo>
                  <a:lnTo>
                    <a:pt x="35838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216;p17">
              <a:extLst>
                <a:ext uri="{FF2B5EF4-FFF2-40B4-BE49-F238E27FC236}">
                  <a16:creationId xmlns="" xmlns:a16="http://schemas.microsoft.com/office/drawing/2014/main" id="{7A5B9F31-BA7B-4AB4-9EA7-6F3DD046F771}"/>
                </a:ext>
              </a:extLst>
            </p:cNvPr>
            <p:cNvSpPr/>
            <p:nvPr/>
          </p:nvSpPr>
          <p:spPr>
            <a:xfrm>
              <a:off x="4427625" y="1753175"/>
              <a:ext cx="235175" cy="196475"/>
            </a:xfrm>
            <a:custGeom>
              <a:avLst/>
              <a:gdLst/>
              <a:ahLst/>
              <a:cxnLst/>
              <a:rect l="l" t="t" r="r" b="b"/>
              <a:pathLst>
                <a:path w="9407" h="7859" extrusionOk="0">
                  <a:moveTo>
                    <a:pt x="0" y="1"/>
                  </a:moveTo>
                  <a:lnTo>
                    <a:pt x="239" y="2501"/>
                  </a:lnTo>
                  <a:lnTo>
                    <a:pt x="715" y="7859"/>
                  </a:lnTo>
                  <a:lnTo>
                    <a:pt x="8692" y="7859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217;p17">
              <a:extLst>
                <a:ext uri="{FF2B5EF4-FFF2-40B4-BE49-F238E27FC236}">
                  <a16:creationId xmlns="" xmlns:a16="http://schemas.microsoft.com/office/drawing/2014/main" id="{4977D03F-0AF2-4B5C-99C1-72B130D79454}"/>
                </a:ext>
              </a:extLst>
            </p:cNvPr>
            <p:cNvSpPr/>
            <p:nvPr/>
          </p:nvSpPr>
          <p:spPr>
            <a:xfrm>
              <a:off x="4427625" y="1753175"/>
              <a:ext cx="235175" cy="62550"/>
            </a:xfrm>
            <a:custGeom>
              <a:avLst/>
              <a:gdLst/>
              <a:ahLst/>
              <a:cxnLst/>
              <a:rect l="l" t="t" r="r" b="b"/>
              <a:pathLst>
                <a:path w="9407" h="2502" extrusionOk="0">
                  <a:moveTo>
                    <a:pt x="0" y="1"/>
                  </a:moveTo>
                  <a:lnTo>
                    <a:pt x="239" y="2501"/>
                  </a:lnTo>
                  <a:lnTo>
                    <a:pt x="9168" y="2501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218;p17">
              <a:extLst>
                <a:ext uri="{FF2B5EF4-FFF2-40B4-BE49-F238E27FC236}">
                  <a16:creationId xmlns="" xmlns:a16="http://schemas.microsoft.com/office/drawing/2014/main" id="{C019DB5E-A4DA-4580-957E-44B051C8ED47}"/>
                </a:ext>
              </a:extLst>
            </p:cNvPr>
            <p:cNvSpPr/>
            <p:nvPr/>
          </p:nvSpPr>
          <p:spPr>
            <a:xfrm>
              <a:off x="4415725" y="1738300"/>
              <a:ext cx="258975" cy="32775"/>
            </a:xfrm>
            <a:custGeom>
              <a:avLst/>
              <a:gdLst/>
              <a:ahLst/>
              <a:cxnLst/>
              <a:rect l="l" t="t" r="r" b="b"/>
              <a:pathLst>
                <a:path w="10359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0359" y="1310"/>
                  </a:lnTo>
                  <a:lnTo>
                    <a:pt x="1035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5" name="Google Shape;709;p37">
            <a:extLst>
              <a:ext uri="{FF2B5EF4-FFF2-40B4-BE49-F238E27FC236}">
                <a16:creationId xmlns="" xmlns:a16="http://schemas.microsoft.com/office/drawing/2014/main" id="{C34D7929-85EE-4CBC-9FD6-A6F0E6D10974}"/>
              </a:ext>
            </a:extLst>
          </p:cNvPr>
          <p:cNvGrpSpPr/>
          <p:nvPr/>
        </p:nvGrpSpPr>
        <p:grpSpPr>
          <a:xfrm rot="18900000" flipH="1">
            <a:off x="-9856266" y="3048517"/>
            <a:ext cx="364344" cy="687966"/>
            <a:chOff x="4652100" y="1506000"/>
            <a:chExt cx="1627475" cy="3239175"/>
          </a:xfrm>
          <a:solidFill>
            <a:schemeClr val="accent5"/>
          </a:solidFill>
        </p:grpSpPr>
        <p:sp>
          <p:nvSpPr>
            <p:cNvPr id="3886" name="Google Shape;710;p37">
              <a:extLst>
                <a:ext uri="{FF2B5EF4-FFF2-40B4-BE49-F238E27FC236}">
                  <a16:creationId xmlns="" xmlns:a16="http://schemas.microsoft.com/office/drawing/2014/main" id="{18517E65-BA2C-4C24-A204-F366ADD4F3D7}"/>
                </a:ext>
              </a:extLst>
            </p:cNvPr>
            <p:cNvSpPr/>
            <p:nvPr/>
          </p:nvSpPr>
          <p:spPr>
            <a:xfrm>
              <a:off x="5352275" y="2001175"/>
              <a:ext cx="274425" cy="810600"/>
            </a:xfrm>
            <a:custGeom>
              <a:avLst/>
              <a:gdLst/>
              <a:ahLst/>
              <a:cxnLst/>
              <a:rect l="l" t="t" r="r" b="b"/>
              <a:pathLst>
                <a:path w="10977" h="32424" extrusionOk="0">
                  <a:moveTo>
                    <a:pt x="2272" y="1"/>
                  </a:moveTo>
                  <a:lnTo>
                    <a:pt x="1893" y="127"/>
                  </a:lnTo>
                  <a:lnTo>
                    <a:pt x="1515" y="505"/>
                  </a:lnTo>
                  <a:lnTo>
                    <a:pt x="1136" y="1262"/>
                  </a:lnTo>
                  <a:lnTo>
                    <a:pt x="884" y="2019"/>
                  </a:lnTo>
                  <a:lnTo>
                    <a:pt x="631" y="3029"/>
                  </a:lnTo>
                  <a:lnTo>
                    <a:pt x="253" y="4921"/>
                  </a:lnTo>
                  <a:lnTo>
                    <a:pt x="127" y="6309"/>
                  </a:lnTo>
                  <a:lnTo>
                    <a:pt x="1" y="8454"/>
                  </a:lnTo>
                  <a:lnTo>
                    <a:pt x="127" y="10598"/>
                  </a:lnTo>
                  <a:lnTo>
                    <a:pt x="505" y="12743"/>
                  </a:lnTo>
                  <a:lnTo>
                    <a:pt x="1010" y="14888"/>
                  </a:lnTo>
                  <a:lnTo>
                    <a:pt x="1515" y="15897"/>
                  </a:lnTo>
                  <a:lnTo>
                    <a:pt x="1893" y="16906"/>
                  </a:lnTo>
                  <a:lnTo>
                    <a:pt x="3028" y="18799"/>
                  </a:lnTo>
                  <a:lnTo>
                    <a:pt x="4290" y="20691"/>
                  </a:lnTo>
                  <a:lnTo>
                    <a:pt x="5678" y="22457"/>
                  </a:lnTo>
                  <a:lnTo>
                    <a:pt x="7066" y="24350"/>
                  </a:lnTo>
                  <a:lnTo>
                    <a:pt x="8327" y="26116"/>
                  </a:lnTo>
                  <a:lnTo>
                    <a:pt x="9463" y="28008"/>
                  </a:lnTo>
                  <a:lnTo>
                    <a:pt x="9967" y="29017"/>
                  </a:lnTo>
                  <a:lnTo>
                    <a:pt x="10346" y="30153"/>
                  </a:lnTo>
                  <a:lnTo>
                    <a:pt x="10346" y="32298"/>
                  </a:lnTo>
                  <a:lnTo>
                    <a:pt x="10346" y="32424"/>
                  </a:lnTo>
                  <a:lnTo>
                    <a:pt x="10472" y="32171"/>
                  </a:lnTo>
                  <a:lnTo>
                    <a:pt x="10598" y="31667"/>
                  </a:lnTo>
                  <a:lnTo>
                    <a:pt x="10724" y="31036"/>
                  </a:lnTo>
                  <a:lnTo>
                    <a:pt x="10724" y="30784"/>
                  </a:lnTo>
                  <a:lnTo>
                    <a:pt x="10850" y="29648"/>
                  </a:lnTo>
                  <a:lnTo>
                    <a:pt x="10976" y="28387"/>
                  </a:lnTo>
                  <a:lnTo>
                    <a:pt x="10850" y="27251"/>
                  </a:lnTo>
                  <a:lnTo>
                    <a:pt x="10850" y="26116"/>
                  </a:lnTo>
                  <a:lnTo>
                    <a:pt x="10346" y="23719"/>
                  </a:lnTo>
                  <a:lnTo>
                    <a:pt x="9715" y="21322"/>
                  </a:lnTo>
                  <a:lnTo>
                    <a:pt x="8958" y="19051"/>
                  </a:lnTo>
                  <a:lnTo>
                    <a:pt x="8201" y="16780"/>
                  </a:lnTo>
                  <a:lnTo>
                    <a:pt x="6435" y="12238"/>
                  </a:lnTo>
                  <a:lnTo>
                    <a:pt x="5678" y="9715"/>
                  </a:lnTo>
                  <a:lnTo>
                    <a:pt x="5047" y="7192"/>
                  </a:lnTo>
                  <a:lnTo>
                    <a:pt x="4416" y="4543"/>
                  </a:lnTo>
                  <a:lnTo>
                    <a:pt x="3659" y="2019"/>
                  </a:lnTo>
                  <a:lnTo>
                    <a:pt x="3407" y="1262"/>
                  </a:lnTo>
                  <a:lnTo>
                    <a:pt x="3155" y="632"/>
                  </a:lnTo>
                  <a:lnTo>
                    <a:pt x="2902" y="253"/>
                  </a:lnTo>
                  <a:lnTo>
                    <a:pt x="2650" y="127"/>
                  </a:lnTo>
                  <a:lnTo>
                    <a:pt x="2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711;p37">
              <a:extLst>
                <a:ext uri="{FF2B5EF4-FFF2-40B4-BE49-F238E27FC236}">
                  <a16:creationId xmlns="" xmlns:a16="http://schemas.microsoft.com/office/drawing/2014/main" id="{84194C7D-ED49-4C91-AB9A-E8992B900FA9}"/>
                </a:ext>
              </a:extLst>
            </p:cNvPr>
            <p:cNvSpPr/>
            <p:nvPr/>
          </p:nvSpPr>
          <p:spPr>
            <a:xfrm>
              <a:off x="5396425" y="2165200"/>
              <a:ext cx="223975" cy="646575"/>
            </a:xfrm>
            <a:custGeom>
              <a:avLst/>
              <a:gdLst/>
              <a:ahLst/>
              <a:cxnLst/>
              <a:rect l="l" t="t" r="r" b="b"/>
              <a:pathLst>
                <a:path w="8959" h="25863" extrusionOk="0">
                  <a:moveTo>
                    <a:pt x="1010" y="379"/>
                  </a:moveTo>
                  <a:lnTo>
                    <a:pt x="1136" y="505"/>
                  </a:lnTo>
                  <a:lnTo>
                    <a:pt x="1389" y="757"/>
                  </a:lnTo>
                  <a:lnTo>
                    <a:pt x="1641" y="1514"/>
                  </a:lnTo>
                  <a:lnTo>
                    <a:pt x="2019" y="2902"/>
                  </a:lnTo>
                  <a:lnTo>
                    <a:pt x="3281" y="6056"/>
                  </a:lnTo>
                  <a:lnTo>
                    <a:pt x="6183" y="12742"/>
                  </a:lnTo>
                  <a:lnTo>
                    <a:pt x="6940" y="14887"/>
                  </a:lnTo>
                  <a:lnTo>
                    <a:pt x="7697" y="16905"/>
                  </a:lnTo>
                  <a:lnTo>
                    <a:pt x="8201" y="19050"/>
                  </a:lnTo>
                  <a:lnTo>
                    <a:pt x="8580" y="21321"/>
                  </a:lnTo>
                  <a:lnTo>
                    <a:pt x="8201" y="20186"/>
                  </a:lnTo>
                  <a:lnTo>
                    <a:pt x="7823" y="19050"/>
                  </a:lnTo>
                  <a:lnTo>
                    <a:pt x="6687" y="16779"/>
                  </a:lnTo>
                  <a:lnTo>
                    <a:pt x="5300" y="14761"/>
                  </a:lnTo>
                  <a:lnTo>
                    <a:pt x="3912" y="12616"/>
                  </a:lnTo>
                  <a:lnTo>
                    <a:pt x="2524" y="10471"/>
                  </a:lnTo>
                  <a:lnTo>
                    <a:pt x="1389" y="8200"/>
                  </a:lnTo>
                  <a:lnTo>
                    <a:pt x="1010" y="7065"/>
                  </a:lnTo>
                  <a:lnTo>
                    <a:pt x="632" y="5930"/>
                  </a:lnTo>
                  <a:lnTo>
                    <a:pt x="379" y="4794"/>
                  </a:lnTo>
                  <a:lnTo>
                    <a:pt x="253" y="3533"/>
                  </a:lnTo>
                  <a:lnTo>
                    <a:pt x="253" y="2776"/>
                  </a:lnTo>
                  <a:lnTo>
                    <a:pt x="379" y="1766"/>
                  </a:lnTo>
                  <a:lnTo>
                    <a:pt x="632" y="757"/>
                  </a:lnTo>
                  <a:lnTo>
                    <a:pt x="758" y="505"/>
                  </a:lnTo>
                  <a:lnTo>
                    <a:pt x="1010" y="379"/>
                  </a:lnTo>
                  <a:close/>
                  <a:moveTo>
                    <a:pt x="758" y="0"/>
                  </a:moveTo>
                  <a:lnTo>
                    <a:pt x="506" y="379"/>
                  </a:lnTo>
                  <a:lnTo>
                    <a:pt x="253" y="883"/>
                  </a:lnTo>
                  <a:lnTo>
                    <a:pt x="127" y="1514"/>
                  </a:lnTo>
                  <a:lnTo>
                    <a:pt x="1" y="2271"/>
                  </a:lnTo>
                  <a:lnTo>
                    <a:pt x="1" y="3659"/>
                  </a:lnTo>
                  <a:lnTo>
                    <a:pt x="127" y="4668"/>
                  </a:lnTo>
                  <a:lnTo>
                    <a:pt x="379" y="5930"/>
                  </a:lnTo>
                  <a:lnTo>
                    <a:pt x="758" y="7317"/>
                  </a:lnTo>
                  <a:lnTo>
                    <a:pt x="1262" y="8579"/>
                  </a:lnTo>
                  <a:lnTo>
                    <a:pt x="1893" y="9714"/>
                  </a:lnTo>
                  <a:lnTo>
                    <a:pt x="3281" y="12111"/>
                  </a:lnTo>
                  <a:lnTo>
                    <a:pt x="4795" y="14508"/>
                  </a:lnTo>
                  <a:lnTo>
                    <a:pt x="6309" y="16779"/>
                  </a:lnTo>
                  <a:lnTo>
                    <a:pt x="6940" y="18041"/>
                  </a:lnTo>
                  <a:lnTo>
                    <a:pt x="7570" y="19176"/>
                  </a:lnTo>
                  <a:lnTo>
                    <a:pt x="8075" y="20438"/>
                  </a:lnTo>
                  <a:lnTo>
                    <a:pt x="8454" y="21699"/>
                  </a:lnTo>
                  <a:lnTo>
                    <a:pt x="8580" y="23087"/>
                  </a:lnTo>
                  <a:lnTo>
                    <a:pt x="8706" y="24475"/>
                  </a:lnTo>
                  <a:lnTo>
                    <a:pt x="8580" y="25106"/>
                  </a:lnTo>
                  <a:lnTo>
                    <a:pt x="8580" y="25484"/>
                  </a:lnTo>
                  <a:lnTo>
                    <a:pt x="8580" y="25737"/>
                  </a:lnTo>
                  <a:lnTo>
                    <a:pt x="8706" y="25863"/>
                  </a:lnTo>
                  <a:lnTo>
                    <a:pt x="8706" y="25737"/>
                  </a:lnTo>
                  <a:lnTo>
                    <a:pt x="8832" y="25106"/>
                  </a:lnTo>
                  <a:lnTo>
                    <a:pt x="8958" y="23466"/>
                  </a:lnTo>
                  <a:lnTo>
                    <a:pt x="8958" y="22204"/>
                  </a:lnTo>
                  <a:lnTo>
                    <a:pt x="8832" y="20943"/>
                  </a:lnTo>
                  <a:lnTo>
                    <a:pt x="8454" y="18545"/>
                  </a:lnTo>
                  <a:lnTo>
                    <a:pt x="7823" y="16148"/>
                  </a:lnTo>
                  <a:lnTo>
                    <a:pt x="6940" y="13751"/>
                  </a:lnTo>
                  <a:lnTo>
                    <a:pt x="4543" y="7948"/>
                  </a:lnTo>
                  <a:lnTo>
                    <a:pt x="3281" y="5046"/>
                  </a:lnTo>
                  <a:lnTo>
                    <a:pt x="2146" y="2145"/>
                  </a:lnTo>
                  <a:lnTo>
                    <a:pt x="1641" y="631"/>
                  </a:lnTo>
                  <a:lnTo>
                    <a:pt x="1515" y="379"/>
                  </a:lnTo>
                  <a:lnTo>
                    <a:pt x="1262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712;p37">
              <a:extLst>
                <a:ext uri="{FF2B5EF4-FFF2-40B4-BE49-F238E27FC236}">
                  <a16:creationId xmlns="" xmlns:a16="http://schemas.microsoft.com/office/drawing/2014/main" id="{A3E3F2A6-F7FE-453C-8258-2B2AC614A204}"/>
                </a:ext>
              </a:extLst>
            </p:cNvPr>
            <p:cNvSpPr/>
            <p:nvPr/>
          </p:nvSpPr>
          <p:spPr>
            <a:xfrm>
              <a:off x="5629825" y="3379475"/>
              <a:ext cx="649750" cy="517275"/>
            </a:xfrm>
            <a:custGeom>
              <a:avLst/>
              <a:gdLst/>
              <a:ahLst/>
              <a:cxnLst/>
              <a:rect l="l" t="t" r="r" b="b"/>
              <a:pathLst>
                <a:path w="25990" h="20691" extrusionOk="0">
                  <a:moveTo>
                    <a:pt x="24602" y="0"/>
                  </a:moveTo>
                  <a:lnTo>
                    <a:pt x="23845" y="126"/>
                  </a:lnTo>
                  <a:lnTo>
                    <a:pt x="23088" y="379"/>
                  </a:lnTo>
                  <a:lnTo>
                    <a:pt x="22331" y="757"/>
                  </a:lnTo>
                  <a:lnTo>
                    <a:pt x="20691" y="1893"/>
                  </a:lnTo>
                  <a:lnTo>
                    <a:pt x="18924" y="3028"/>
                  </a:lnTo>
                  <a:lnTo>
                    <a:pt x="17411" y="4290"/>
                  </a:lnTo>
                  <a:lnTo>
                    <a:pt x="15518" y="6056"/>
                  </a:lnTo>
                  <a:lnTo>
                    <a:pt x="11733" y="9084"/>
                  </a:lnTo>
                  <a:lnTo>
                    <a:pt x="8075" y="12238"/>
                  </a:lnTo>
                  <a:lnTo>
                    <a:pt x="4669" y="15392"/>
                  </a:lnTo>
                  <a:lnTo>
                    <a:pt x="3028" y="17158"/>
                  </a:lnTo>
                  <a:lnTo>
                    <a:pt x="1388" y="18924"/>
                  </a:lnTo>
                  <a:lnTo>
                    <a:pt x="1" y="20564"/>
                  </a:lnTo>
                  <a:lnTo>
                    <a:pt x="127" y="20690"/>
                  </a:lnTo>
                  <a:lnTo>
                    <a:pt x="253" y="20690"/>
                  </a:lnTo>
                  <a:lnTo>
                    <a:pt x="1262" y="19933"/>
                  </a:lnTo>
                  <a:lnTo>
                    <a:pt x="2145" y="19303"/>
                  </a:lnTo>
                  <a:lnTo>
                    <a:pt x="3155" y="18672"/>
                  </a:lnTo>
                  <a:lnTo>
                    <a:pt x="4290" y="18293"/>
                  </a:lnTo>
                  <a:lnTo>
                    <a:pt x="6435" y="17536"/>
                  </a:lnTo>
                  <a:lnTo>
                    <a:pt x="8832" y="17032"/>
                  </a:lnTo>
                  <a:lnTo>
                    <a:pt x="11103" y="16527"/>
                  </a:lnTo>
                  <a:lnTo>
                    <a:pt x="13373" y="15896"/>
                  </a:lnTo>
                  <a:lnTo>
                    <a:pt x="14383" y="15392"/>
                  </a:lnTo>
                  <a:lnTo>
                    <a:pt x="15518" y="14887"/>
                  </a:lnTo>
                  <a:lnTo>
                    <a:pt x="16527" y="14256"/>
                  </a:lnTo>
                  <a:lnTo>
                    <a:pt x="17537" y="13625"/>
                  </a:lnTo>
                  <a:lnTo>
                    <a:pt x="18924" y="12238"/>
                  </a:lnTo>
                  <a:lnTo>
                    <a:pt x="20312" y="10850"/>
                  </a:lnTo>
                  <a:lnTo>
                    <a:pt x="21574" y="9210"/>
                  </a:lnTo>
                  <a:lnTo>
                    <a:pt x="22709" y="7570"/>
                  </a:lnTo>
                  <a:lnTo>
                    <a:pt x="23466" y="6434"/>
                  </a:lnTo>
                  <a:lnTo>
                    <a:pt x="24223" y="5173"/>
                  </a:lnTo>
                  <a:lnTo>
                    <a:pt x="24980" y="3911"/>
                  </a:lnTo>
                  <a:lnTo>
                    <a:pt x="25485" y="2523"/>
                  </a:lnTo>
                  <a:lnTo>
                    <a:pt x="25863" y="1767"/>
                  </a:lnTo>
                  <a:lnTo>
                    <a:pt x="25989" y="1262"/>
                  </a:lnTo>
                  <a:lnTo>
                    <a:pt x="25989" y="883"/>
                  </a:lnTo>
                  <a:lnTo>
                    <a:pt x="25611" y="379"/>
                  </a:lnTo>
                  <a:lnTo>
                    <a:pt x="25106" y="126"/>
                  </a:lnTo>
                  <a:lnTo>
                    <a:pt x="246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713;p37">
              <a:extLst>
                <a:ext uri="{FF2B5EF4-FFF2-40B4-BE49-F238E27FC236}">
                  <a16:creationId xmlns="" xmlns:a16="http://schemas.microsoft.com/office/drawing/2014/main" id="{09A4B57C-0DD2-495B-A36C-6AAF03F44944}"/>
                </a:ext>
              </a:extLst>
            </p:cNvPr>
            <p:cNvSpPr/>
            <p:nvPr/>
          </p:nvSpPr>
          <p:spPr>
            <a:xfrm>
              <a:off x="5629825" y="3445700"/>
              <a:ext cx="574050" cy="447900"/>
            </a:xfrm>
            <a:custGeom>
              <a:avLst/>
              <a:gdLst/>
              <a:ahLst/>
              <a:cxnLst/>
              <a:rect l="l" t="t" r="r" b="b"/>
              <a:pathLst>
                <a:path w="22962" h="17916" extrusionOk="0">
                  <a:moveTo>
                    <a:pt x="21952" y="758"/>
                  </a:moveTo>
                  <a:lnTo>
                    <a:pt x="22078" y="884"/>
                  </a:lnTo>
                  <a:lnTo>
                    <a:pt x="22331" y="884"/>
                  </a:lnTo>
                  <a:lnTo>
                    <a:pt x="22331" y="1136"/>
                  </a:lnTo>
                  <a:lnTo>
                    <a:pt x="22331" y="1641"/>
                  </a:lnTo>
                  <a:lnTo>
                    <a:pt x="22205" y="2145"/>
                  </a:lnTo>
                  <a:lnTo>
                    <a:pt x="21826" y="2650"/>
                  </a:lnTo>
                  <a:lnTo>
                    <a:pt x="20943" y="4164"/>
                  </a:lnTo>
                  <a:lnTo>
                    <a:pt x="19555" y="5804"/>
                  </a:lnTo>
                  <a:lnTo>
                    <a:pt x="17789" y="7570"/>
                  </a:lnTo>
                  <a:lnTo>
                    <a:pt x="15644" y="9210"/>
                  </a:lnTo>
                  <a:lnTo>
                    <a:pt x="14383" y="9967"/>
                  </a:lnTo>
                  <a:lnTo>
                    <a:pt x="13121" y="10724"/>
                  </a:lnTo>
                  <a:lnTo>
                    <a:pt x="11860" y="11481"/>
                  </a:lnTo>
                  <a:lnTo>
                    <a:pt x="10472" y="12112"/>
                  </a:lnTo>
                  <a:lnTo>
                    <a:pt x="8327" y="12869"/>
                  </a:lnTo>
                  <a:lnTo>
                    <a:pt x="6309" y="13878"/>
                  </a:lnTo>
                  <a:lnTo>
                    <a:pt x="4290" y="14887"/>
                  </a:lnTo>
                  <a:lnTo>
                    <a:pt x="2272" y="15897"/>
                  </a:lnTo>
                  <a:lnTo>
                    <a:pt x="4290" y="14383"/>
                  </a:lnTo>
                  <a:lnTo>
                    <a:pt x="6435" y="12743"/>
                  </a:lnTo>
                  <a:lnTo>
                    <a:pt x="10724" y="9715"/>
                  </a:lnTo>
                  <a:lnTo>
                    <a:pt x="13626" y="7570"/>
                  </a:lnTo>
                  <a:lnTo>
                    <a:pt x="16401" y="5299"/>
                  </a:lnTo>
                  <a:lnTo>
                    <a:pt x="19303" y="2650"/>
                  </a:lnTo>
                  <a:lnTo>
                    <a:pt x="20817" y="1388"/>
                  </a:lnTo>
                  <a:lnTo>
                    <a:pt x="21574" y="884"/>
                  </a:lnTo>
                  <a:lnTo>
                    <a:pt x="21952" y="758"/>
                  </a:lnTo>
                  <a:close/>
                  <a:moveTo>
                    <a:pt x="22457" y="1"/>
                  </a:moveTo>
                  <a:lnTo>
                    <a:pt x="22078" y="127"/>
                  </a:lnTo>
                  <a:lnTo>
                    <a:pt x="21574" y="253"/>
                  </a:lnTo>
                  <a:lnTo>
                    <a:pt x="21195" y="631"/>
                  </a:lnTo>
                  <a:lnTo>
                    <a:pt x="20312" y="1388"/>
                  </a:lnTo>
                  <a:lnTo>
                    <a:pt x="19681" y="2019"/>
                  </a:lnTo>
                  <a:lnTo>
                    <a:pt x="14257" y="6435"/>
                  </a:lnTo>
                  <a:lnTo>
                    <a:pt x="11481" y="8706"/>
                  </a:lnTo>
                  <a:lnTo>
                    <a:pt x="8579" y="10724"/>
                  </a:lnTo>
                  <a:lnTo>
                    <a:pt x="4921" y="13500"/>
                  </a:lnTo>
                  <a:lnTo>
                    <a:pt x="3155" y="14887"/>
                  </a:lnTo>
                  <a:lnTo>
                    <a:pt x="1388" y="16275"/>
                  </a:lnTo>
                  <a:lnTo>
                    <a:pt x="1" y="17915"/>
                  </a:lnTo>
                  <a:lnTo>
                    <a:pt x="505" y="17411"/>
                  </a:lnTo>
                  <a:lnTo>
                    <a:pt x="1893" y="16527"/>
                  </a:lnTo>
                  <a:lnTo>
                    <a:pt x="3155" y="15771"/>
                  </a:lnTo>
                  <a:lnTo>
                    <a:pt x="6056" y="14383"/>
                  </a:lnTo>
                  <a:lnTo>
                    <a:pt x="11860" y="11733"/>
                  </a:lnTo>
                  <a:lnTo>
                    <a:pt x="13247" y="11103"/>
                  </a:lnTo>
                  <a:lnTo>
                    <a:pt x="14635" y="10346"/>
                  </a:lnTo>
                  <a:lnTo>
                    <a:pt x="15897" y="9463"/>
                  </a:lnTo>
                  <a:lnTo>
                    <a:pt x="17158" y="8579"/>
                  </a:lnTo>
                  <a:lnTo>
                    <a:pt x="18294" y="7570"/>
                  </a:lnTo>
                  <a:lnTo>
                    <a:pt x="19429" y="6561"/>
                  </a:lnTo>
                  <a:lnTo>
                    <a:pt x="20438" y="5425"/>
                  </a:lnTo>
                  <a:lnTo>
                    <a:pt x="21321" y="4164"/>
                  </a:lnTo>
                  <a:lnTo>
                    <a:pt x="21952" y="3407"/>
                  </a:lnTo>
                  <a:lnTo>
                    <a:pt x="22583" y="2272"/>
                  </a:lnTo>
                  <a:lnTo>
                    <a:pt x="22835" y="1641"/>
                  </a:lnTo>
                  <a:lnTo>
                    <a:pt x="22962" y="1136"/>
                  </a:lnTo>
                  <a:lnTo>
                    <a:pt x="22962" y="631"/>
                  </a:lnTo>
                  <a:lnTo>
                    <a:pt x="22835" y="253"/>
                  </a:lnTo>
                  <a:lnTo>
                    <a:pt x="22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714;p37">
              <a:extLst>
                <a:ext uri="{FF2B5EF4-FFF2-40B4-BE49-F238E27FC236}">
                  <a16:creationId xmlns="" xmlns:a16="http://schemas.microsoft.com/office/drawing/2014/main" id="{A4B83CB6-E977-418C-849A-C7CBB1617571}"/>
                </a:ext>
              </a:extLst>
            </p:cNvPr>
            <p:cNvSpPr/>
            <p:nvPr/>
          </p:nvSpPr>
          <p:spPr>
            <a:xfrm>
              <a:off x="5809600" y="2846450"/>
              <a:ext cx="419500" cy="750675"/>
            </a:xfrm>
            <a:custGeom>
              <a:avLst/>
              <a:gdLst/>
              <a:ahLst/>
              <a:cxnLst/>
              <a:rect l="l" t="t" r="r" b="b"/>
              <a:pathLst>
                <a:path w="16780" h="30027" extrusionOk="0">
                  <a:moveTo>
                    <a:pt x="14761" y="0"/>
                  </a:moveTo>
                  <a:lnTo>
                    <a:pt x="14383" y="253"/>
                  </a:lnTo>
                  <a:lnTo>
                    <a:pt x="13878" y="631"/>
                  </a:lnTo>
                  <a:lnTo>
                    <a:pt x="12995" y="1514"/>
                  </a:lnTo>
                  <a:lnTo>
                    <a:pt x="12364" y="2271"/>
                  </a:lnTo>
                  <a:lnTo>
                    <a:pt x="11733" y="3154"/>
                  </a:lnTo>
                  <a:lnTo>
                    <a:pt x="11103" y="4290"/>
                  </a:lnTo>
                  <a:lnTo>
                    <a:pt x="9967" y="6435"/>
                  </a:lnTo>
                  <a:lnTo>
                    <a:pt x="8958" y="8705"/>
                  </a:lnTo>
                  <a:lnTo>
                    <a:pt x="8075" y="10976"/>
                  </a:lnTo>
                  <a:lnTo>
                    <a:pt x="6435" y="15392"/>
                  </a:lnTo>
                  <a:lnTo>
                    <a:pt x="4921" y="19807"/>
                  </a:lnTo>
                  <a:lnTo>
                    <a:pt x="4164" y="21826"/>
                  </a:lnTo>
                  <a:lnTo>
                    <a:pt x="3281" y="23718"/>
                  </a:lnTo>
                  <a:lnTo>
                    <a:pt x="2398" y="25737"/>
                  </a:lnTo>
                  <a:lnTo>
                    <a:pt x="1388" y="27503"/>
                  </a:lnTo>
                  <a:lnTo>
                    <a:pt x="1" y="29900"/>
                  </a:lnTo>
                  <a:lnTo>
                    <a:pt x="1" y="30026"/>
                  </a:lnTo>
                  <a:lnTo>
                    <a:pt x="127" y="30026"/>
                  </a:lnTo>
                  <a:lnTo>
                    <a:pt x="379" y="29522"/>
                  </a:lnTo>
                  <a:lnTo>
                    <a:pt x="1388" y="28134"/>
                  </a:lnTo>
                  <a:lnTo>
                    <a:pt x="1515" y="27882"/>
                  </a:lnTo>
                  <a:lnTo>
                    <a:pt x="1515" y="27755"/>
                  </a:lnTo>
                  <a:lnTo>
                    <a:pt x="2272" y="26872"/>
                  </a:lnTo>
                  <a:lnTo>
                    <a:pt x="3029" y="25989"/>
                  </a:lnTo>
                  <a:lnTo>
                    <a:pt x="4669" y="24223"/>
                  </a:lnTo>
                  <a:lnTo>
                    <a:pt x="6435" y="22709"/>
                  </a:lnTo>
                  <a:lnTo>
                    <a:pt x="8201" y="21195"/>
                  </a:lnTo>
                  <a:lnTo>
                    <a:pt x="9967" y="19681"/>
                  </a:lnTo>
                  <a:lnTo>
                    <a:pt x="11607" y="18041"/>
                  </a:lnTo>
                  <a:lnTo>
                    <a:pt x="12364" y="17158"/>
                  </a:lnTo>
                  <a:lnTo>
                    <a:pt x="12995" y="16149"/>
                  </a:lnTo>
                  <a:lnTo>
                    <a:pt x="13626" y="15140"/>
                  </a:lnTo>
                  <a:lnTo>
                    <a:pt x="14257" y="14130"/>
                  </a:lnTo>
                  <a:lnTo>
                    <a:pt x="15014" y="12112"/>
                  </a:lnTo>
                  <a:lnTo>
                    <a:pt x="15644" y="10093"/>
                  </a:lnTo>
                  <a:lnTo>
                    <a:pt x="16023" y="7948"/>
                  </a:lnTo>
                  <a:lnTo>
                    <a:pt x="16275" y="5804"/>
                  </a:lnTo>
                  <a:lnTo>
                    <a:pt x="16528" y="4416"/>
                  </a:lnTo>
                  <a:lnTo>
                    <a:pt x="16780" y="2650"/>
                  </a:lnTo>
                  <a:lnTo>
                    <a:pt x="16654" y="1767"/>
                  </a:lnTo>
                  <a:lnTo>
                    <a:pt x="16654" y="1010"/>
                  </a:lnTo>
                  <a:lnTo>
                    <a:pt x="16275" y="379"/>
                  </a:lnTo>
                  <a:lnTo>
                    <a:pt x="16023" y="253"/>
                  </a:lnTo>
                  <a:lnTo>
                    <a:pt x="157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1" name="Google Shape;715;p37">
              <a:extLst>
                <a:ext uri="{FF2B5EF4-FFF2-40B4-BE49-F238E27FC236}">
                  <a16:creationId xmlns="" xmlns:a16="http://schemas.microsoft.com/office/drawing/2014/main" id="{A6CEB82A-2D40-45A9-BF97-017A63D8F7ED}"/>
                </a:ext>
              </a:extLst>
            </p:cNvPr>
            <p:cNvSpPr/>
            <p:nvPr/>
          </p:nvSpPr>
          <p:spPr>
            <a:xfrm>
              <a:off x="5809600" y="2953675"/>
              <a:ext cx="350125" cy="643450"/>
            </a:xfrm>
            <a:custGeom>
              <a:avLst/>
              <a:gdLst/>
              <a:ahLst/>
              <a:cxnLst/>
              <a:rect l="l" t="t" r="r" b="b"/>
              <a:pathLst>
                <a:path w="14005" h="25738" extrusionOk="0">
                  <a:moveTo>
                    <a:pt x="13626" y="505"/>
                  </a:moveTo>
                  <a:lnTo>
                    <a:pt x="13752" y="758"/>
                  </a:lnTo>
                  <a:lnTo>
                    <a:pt x="13752" y="1515"/>
                  </a:lnTo>
                  <a:lnTo>
                    <a:pt x="13500" y="2776"/>
                  </a:lnTo>
                  <a:lnTo>
                    <a:pt x="12617" y="6183"/>
                  </a:lnTo>
                  <a:lnTo>
                    <a:pt x="11607" y="9589"/>
                  </a:lnTo>
                  <a:lnTo>
                    <a:pt x="10850" y="11229"/>
                  </a:lnTo>
                  <a:lnTo>
                    <a:pt x="9967" y="12743"/>
                  </a:lnTo>
                  <a:lnTo>
                    <a:pt x="8832" y="14131"/>
                  </a:lnTo>
                  <a:lnTo>
                    <a:pt x="7570" y="15392"/>
                  </a:lnTo>
                  <a:lnTo>
                    <a:pt x="5552" y="17663"/>
                  </a:lnTo>
                  <a:lnTo>
                    <a:pt x="3659" y="20060"/>
                  </a:lnTo>
                  <a:lnTo>
                    <a:pt x="3659" y="20060"/>
                  </a:lnTo>
                  <a:lnTo>
                    <a:pt x="5804" y="16402"/>
                  </a:lnTo>
                  <a:lnTo>
                    <a:pt x="7823" y="12617"/>
                  </a:lnTo>
                  <a:lnTo>
                    <a:pt x="9336" y="9463"/>
                  </a:lnTo>
                  <a:lnTo>
                    <a:pt x="10598" y="6309"/>
                  </a:lnTo>
                  <a:lnTo>
                    <a:pt x="11986" y="3029"/>
                  </a:lnTo>
                  <a:lnTo>
                    <a:pt x="12617" y="1641"/>
                  </a:lnTo>
                  <a:lnTo>
                    <a:pt x="13121" y="758"/>
                  </a:lnTo>
                  <a:lnTo>
                    <a:pt x="13374" y="505"/>
                  </a:lnTo>
                  <a:close/>
                  <a:moveTo>
                    <a:pt x="13374" y="1"/>
                  </a:moveTo>
                  <a:lnTo>
                    <a:pt x="13121" y="253"/>
                  </a:lnTo>
                  <a:lnTo>
                    <a:pt x="12869" y="632"/>
                  </a:lnTo>
                  <a:lnTo>
                    <a:pt x="12364" y="1389"/>
                  </a:lnTo>
                  <a:lnTo>
                    <a:pt x="12112" y="2019"/>
                  </a:lnTo>
                  <a:lnTo>
                    <a:pt x="10850" y="4921"/>
                  </a:lnTo>
                  <a:lnTo>
                    <a:pt x="9589" y="7949"/>
                  </a:lnTo>
                  <a:lnTo>
                    <a:pt x="8201" y="10977"/>
                  </a:lnTo>
                  <a:lnTo>
                    <a:pt x="6813" y="13878"/>
                  </a:lnTo>
                  <a:lnTo>
                    <a:pt x="2398" y="21574"/>
                  </a:lnTo>
                  <a:lnTo>
                    <a:pt x="1388" y="23214"/>
                  </a:lnTo>
                  <a:lnTo>
                    <a:pt x="1" y="25611"/>
                  </a:lnTo>
                  <a:lnTo>
                    <a:pt x="1" y="25737"/>
                  </a:lnTo>
                  <a:lnTo>
                    <a:pt x="884" y="24350"/>
                  </a:lnTo>
                  <a:lnTo>
                    <a:pt x="379" y="25233"/>
                  </a:lnTo>
                  <a:lnTo>
                    <a:pt x="1388" y="23845"/>
                  </a:lnTo>
                  <a:lnTo>
                    <a:pt x="1767" y="23088"/>
                  </a:lnTo>
                  <a:lnTo>
                    <a:pt x="3407" y="20943"/>
                  </a:lnTo>
                  <a:lnTo>
                    <a:pt x="5047" y="18799"/>
                  </a:lnTo>
                  <a:lnTo>
                    <a:pt x="6813" y="16780"/>
                  </a:lnTo>
                  <a:lnTo>
                    <a:pt x="8579" y="14888"/>
                  </a:lnTo>
                  <a:lnTo>
                    <a:pt x="9463" y="13878"/>
                  </a:lnTo>
                  <a:lnTo>
                    <a:pt x="10220" y="12869"/>
                  </a:lnTo>
                  <a:lnTo>
                    <a:pt x="10977" y="11734"/>
                  </a:lnTo>
                  <a:lnTo>
                    <a:pt x="11607" y="10598"/>
                  </a:lnTo>
                  <a:lnTo>
                    <a:pt x="12112" y="9337"/>
                  </a:lnTo>
                  <a:lnTo>
                    <a:pt x="12617" y="7823"/>
                  </a:lnTo>
                  <a:lnTo>
                    <a:pt x="13500" y="4543"/>
                  </a:lnTo>
                  <a:lnTo>
                    <a:pt x="13878" y="3029"/>
                  </a:lnTo>
                  <a:lnTo>
                    <a:pt x="14004" y="1767"/>
                  </a:lnTo>
                  <a:lnTo>
                    <a:pt x="14004" y="758"/>
                  </a:lnTo>
                  <a:lnTo>
                    <a:pt x="14004" y="379"/>
                  </a:lnTo>
                  <a:lnTo>
                    <a:pt x="13878" y="127"/>
                  </a:lnTo>
                  <a:lnTo>
                    <a:pt x="136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716;p37">
              <a:extLst>
                <a:ext uri="{FF2B5EF4-FFF2-40B4-BE49-F238E27FC236}">
                  <a16:creationId xmlns="" xmlns:a16="http://schemas.microsoft.com/office/drawing/2014/main" id="{6B166EE5-B270-4AF9-97D0-A6DD32E7CC93}"/>
                </a:ext>
              </a:extLst>
            </p:cNvPr>
            <p:cNvSpPr/>
            <p:nvPr/>
          </p:nvSpPr>
          <p:spPr>
            <a:xfrm>
              <a:off x="5002200" y="3682250"/>
              <a:ext cx="189250" cy="750675"/>
            </a:xfrm>
            <a:custGeom>
              <a:avLst/>
              <a:gdLst/>
              <a:ahLst/>
              <a:cxnLst/>
              <a:rect l="l" t="t" r="r" b="b"/>
              <a:pathLst>
                <a:path w="7570" h="30027" extrusionOk="0">
                  <a:moveTo>
                    <a:pt x="1514" y="1"/>
                  </a:moveTo>
                  <a:lnTo>
                    <a:pt x="1135" y="253"/>
                  </a:lnTo>
                  <a:lnTo>
                    <a:pt x="757" y="505"/>
                  </a:lnTo>
                  <a:lnTo>
                    <a:pt x="505" y="1010"/>
                  </a:lnTo>
                  <a:lnTo>
                    <a:pt x="379" y="1388"/>
                  </a:lnTo>
                  <a:lnTo>
                    <a:pt x="126" y="2524"/>
                  </a:lnTo>
                  <a:lnTo>
                    <a:pt x="126" y="3407"/>
                  </a:lnTo>
                  <a:lnTo>
                    <a:pt x="0" y="4416"/>
                  </a:lnTo>
                  <a:lnTo>
                    <a:pt x="126" y="5552"/>
                  </a:lnTo>
                  <a:lnTo>
                    <a:pt x="379" y="7696"/>
                  </a:lnTo>
                  <a:lnTo>
                    <a:pt x="883" y="9841"/>
                  </a:lnTo>
                  <a:lnTo>
                    <a:pt x="1388" y="11986"/>
                  </a:lnTo>
                  <a:lnTo>
                    <a:pt x="2397" y="16023"/>
                  </a:lnTo>
                  <a:lnTo>
                    <a:pt x="3532" y="20060"/>
                  </a:lnTo>
                  <a:lnTo>
                    <a:pt x="3911" y="21952"/>
                  </a:lnTo>
                  <a:lnTo>
                    <a:pt x="4289" y="23718"/>
                  </a:lnTo>
                  <a:lnTo>
                    <a:pt x="4542" y="25611"/>
                  </a:lnTo>
                  <a:lnTo>
                    <a:pt x="4668" y="27503"/>
                  </a:lnTo>
                  <a:lnTo>
                    <a:pt x="4920" y="30026"/>
                  </a:lnTo>
                  <a:lnTo>
                    <a:pt x="5046" y="30026"/>
                  </a:lnTo>
                  <a:lnTo>
                    <a:pt x="5046" y="29522"/>
                  </a:lnTo>
                  <a:lnTo>
                    <a:pt x="5046" y="28008"/>
                  </a:lnTo>
                  <a:lnTo>
                    <a:pt x="5046" y="27756"/>
                  </a:lnTo>
                  <a:lnTo>
                    <a:pt x="5046" y="27629"/>
                  </a:lnTo>
                  <a:lnTo>
                    <a:pt x="5173" y="25485"/>
                  </a:lnTo>
                  <a:lnTo>
                    <a:pt x="5551" y="23466"/>
                  </a:lnTo>
                  <a:lnTo>
                    <a:pt x="5930" y="21448"/>
                  </a:lnTo>
                  <a:lnTo>
                    <a:pt x="6560" y="19429"/>
                  </a:lnTo>
                  <a:lnTo>
                    <a:pt x="7065" y="17411"/>
                  </a:lnTo>
                  <a:lnTo>
                    <a:pt x="7443" y="15392"/>
                  </a:lnTo>
                  <a:lnTo>
                    <a:pt x="7570" y="13247"/>
                  </a:lnTo>
                  <a:lnTo>
                    <a:pt x="7570" y="12238"/>
                  </a:lnTo>
                  <a:lnTo>
                    <a:pt x="7443" y="11229"/>
                  </a:lnTo>
                  <a:lnTo>
                    <a:pt x="6939" y="9336"/>
                  </a:lnTo>
                  <a:lnTo>
                    <a:pt x="6434" y="7444"/>
                  </a:lnTo>
                  <a:lnTo>
                    <a:pt x="5677" y="5678"/>
                  </a:lnTo>
                  <a:lnTo>
                    <a:pt x="4794" y="4038"/>
                  </a:lnTo>
                  <a:lnTo>
                    <a:pt x="4289" y="2902"/>
                  </a:lnTo>
                  <a:lnTo>
                    <a:pt x="3532" y="1514"/>
                  </a:lnTo>
                  <a:lnTo>
                    <a:pt x="3028" y="884"/>
                  </a:lnTo>
                  <a:lnTo>
                    <a:pt x="2523" y="379"/>
                  </a:lnTo>
                  <a:lnTo>
                    <a:pt x="20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717;p37">
              <a:extLst>
                <a:ext uri="{FF2B5EF4-FFF2-40B4-BE49-F238E27FC236}">
                  <a16:creationId xmlns="" xmlns:a16="http://schemas.microsoft.com/office/drawing/2014/main" id="{F4F21928-2417-4612-A13C-B3C6BD0C3892}"/>
                </a:ext>
              </a:extLst>
            </p:cNvPr>
            <p:cNvSpPr/>
            <p:nvPr/>
          </p:nvSpPr>
          <p:spPr>
            <a:xfrm>
              <a:off x="5046350" y="3789475"/>
              <a:ext cx="107250" cy="643450"/>
            </a:xfrm>
            <a:custGeom>
              <a:avLst/>
              <a:gdLst/>
              <a:ahLst/>
              <a:cxnLst/>
              <a:rect l="l" t="t" r="r" b="b"/>
              <a:pathLst>
                <a:path w="4290" h="25738" extrusionOk="0">
                  <a:moveTo>
                    <a:pt x="505" y="379"/>
                  </a:moveTo>
                  <a:lnTo>
                    <a:pt x="757" y="506"/>
                  </a:lnTo>
                  <a:lnTo>
                    <a:pt x="1010" y="1010"/>
                  </a:lnTo>
                  <a:lnTo>
                    <a:pt x="1640" y="2146"/>
                  </a:lnTo>
                  <a:lnTo>
                    <a:pt x="2650" y="5047"/>
                  </a:lnTo>
                  <a:lnTo>
                    <a:pt x="3659" y="8075"/>
                  </a:lnTo>
                  <a:lnTo>
                    <a:pt x="3911" y="9715"/>
                  </a:lnTo>
                  <a:lnTo>
                    <a:pt x="3911" y="11229"/>
                  </a:lnTo>
                  <a:lnTo>
                    <a:pt x="3911" y="12743"/>
                  </a:lnTo>
                  <a:lnTo>
                    <a:pt x="3659" y="14383"/>
                  </a:lnTo>
                  <a:lnTo>
                    <a:pt x="3154" y="17032"/>
                  </a:lnTo>
                  <a:lnTo>
                    <a:pt x="3028" y="19808"/>
                  </a:lnTo>
                  <a:lnTo>
                    <a:pt x="2776" y="16023"/>
                  </a:lnTo>
                  <a:lnTo>
                    <a:pt x="2397" y="12238"/>
                  </a:lnTo>
                  <a:lnTo>
                    <a:pt x="1893" y="9211"/>
                  </a:lnTo>
                  <a:lnTo>
                    <a:pt x="1262" y="6057"/>
                  </a:lnTo>
                  <a:lnTo>
                    <a:pt x="631" y="3029"/>
                  </a:lnTo>
                  <a:lnTo>
                    <a:pt x="379" y="1641"/>
                  </a:lnTo>
                  <a:lnTo>
                    <a:pt x="253" y="758"/>
                  </a:lnTo>
                  <a:lnTo>
                    <a:pt x="253" y="506"/>
                  </a:lnTo>
                  <a:lnTo>
                    <a:pt x="379" y="379"/>
                  </a:lnTo>
                  <a:close/>
                  <a:moveTo>
                    <a:pt x="253" y="1"/>
                  </a:moveTo>
                  <a:lnTo>
                    <a:pt x="0" y="127"/>
                  </a:lnTo>
                  <a:lnTo>
                    <a:pt x="0" y="379"/>
                  </a:lnTo>
                  <a:lnTo>
                    <a:pt x="0" y="758"/>
                  </a:lnTo>
                  <a:lnTo>
                    <a:pt x="126" y="1641"/>
                  </a:lnTo>
                  <a:lnTo>
                    <a:pt x="126" y="2146"/>
                  </a:lnTo>
                  <a:lnTo>
                    <a:pt x="631" y="5047"/>
                  </a:lnTo>
                  <a:lnTo>
                    <a:pt x="1262" y="7949"/>
                  </a:lnTo>
                  <a:lnTo>
                    <a:pt x="1766" y="10724"/>
                  </a:lnTo>
                  <a:lnTo>
                    <a:pt x="2271" y="13626"/>
                  </a:lnTo>
                  <a:lnTo>
                    <a:pt x="2902" y="21448"/>
                  </a:lnTo>
                  <a:lnTo>
                    <a:pt x="2902" y="23340"/>
                  </a:lnTo>
                  <a:lnTo>
                    <a:pt x="3154" y="25737"/>
                  </a:lnTo>
                  <a:lnTo>
                    <a:pt x="3154" y="24350"/>
                  </a:lnTo>
                  <a:lnTo>
                    <a:pt x="3280" y="25233"/>
                  </a:lnTo>
                  <a:lnTo>
                    <a:pt x="3280" y="23719"/>
                  </a:lnTo>
                  <a:lnTo>
                    <a:pt x="3154" y="22836"/>
                  </a:lnTo>
                  <a:lnTo>
                    <a:pt x="3280" y="20565"/>
                  </a:lnTo>
                  <a:lnTo>
                    <a:pt x="3407" y="18168"/>
                  </a:lnTo>
                  <a:lnTo>
                    <a:pt x="3659" y="15771"/>
                  </a:lnTo>
                  <a:lnTo>
                    <a:pt x="4037" y="13500"/>
                  </a:lnTo>
                  <a:lnTo>
                    <a:pt x="4290" y="12365"/>
                  </a:lnTo>
                  <a:lnTo>
                    <a:pt x="4290" y="11103"/>
                  </a:lnTo>
                  <a:lnTo>
                    <a:pt x="4290" y="9968"/>
                  </a:lnTo>
                  <a:lnTo>
                    <a:pt x="4037" y="8832"/>
                  </a:lnTo>
                  <a:lnTo>
                    <a:pt x="3407" y="6309"/>
                  </a:lnTo>
                  <a:lnTo>
                    <a:pt x="2523" y="3407"/>
                  </a:lnTo>
                  <a:lnTo>
                    <a:pt x="1893" y="2146"/>
                  </a:lnTo>
                  <a:lnTo>
                    <a:pt x="1388" y="1010"/>
                  </a:lnTo>
                  <a:lnTo>
                    <a:pt x="883" y="253"/>
                  </a:lnTo>
                  <a:lnTo>
                    <a:pt x="757" y="12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718;p37">
              <a:extLst>
                <a:ext uri="{FF2B5EF4-FFF2-40B4-BE49-F238E27FC236}">
                  <a16:creationId xmlns="" xmlns:a16="http://schemas.microsoft.com/office/drawing/2014/main" id="{E30E4B8B-38D4-45FF-B7DE-FCED03613C1B}"/>
                </a:ext>
              </a:extLst>
            </p:cNvPr>
            <p:cNvSpPr/>
            <p:nvPr/>
          </p:nvSpPr>
          <p:spPr>
            <a:xfrm>
              <a:off x="5125200" y="4060725"/>
              <a:ext cx="621350" cy="488900"/>
            </a:xfrm>
            <a:custGeom>
              <a:avLst/>
              <a:gdLst/>
              <a:ahLst/>
              <a:cxnLst/>
              <a:rect l="l" t="t" r="r" b="b"/>
              <a:pathLst>
                <a:path w="24854" h="19556" extrusionOk="0">
                  <a:moveTo>
                    <a:pt x="23087" y="1"/>
                  </a:moveTo>
                  <a:lnTo>
                    <a:pt x="21952" y="379"/>
                  </a:lnTo>
                  <a:lnTo>
                    <a:pt x="20564" y="1010"/>
                  </a:lnTo>
                  <a:lnTo>
                    <a:pt x="18924" y="2019"/>
                  </a:lnTo>
                  <a:lnTo>
                    <a:pt x="17284" y="3155"/>
                  </a:lnTo>
                  <a:lnTo>
                    <a:pt x="15518" y="4669"/>
                  </a:lnTo>
                  <a:lnTo>
                    <a:pt x="13625" y="6182"/>
                  </a:lnTo>
                  <a:lnTo>
                    <a:pt x="9714" y="9589"/>
                  </a:lnTo>
                  <a:lnTo>
                    <a:pt x="6056" y="13121"/>
                  </a:lnTo>
                  <a:lnTo>
                    <a:pt x="2776" y="16275"/>
                  </a:lnTo>
                  <a:lnTo>
                    <a:pt x="379" y="18924"/>
                  </a:lnTo>
                  <a:lnTo>
                    <a:pt x="126" y="19177"/>
                  </a:lnTo>
                  <a:lnTo>
                    <a:pt x="0" y="19429"/>
                  </a:lnTo>
                  <a:lnTo>
                    <a:pt x="253" y="19555"/>
                  </a:lnTo>
                  <a:lnTo>
                    <a:pt x="631" y="19303"/>
                  </a:lnTo>
                  <a:lnTo>
                    <a:pt x="2523" y="18168"/>
                  </a:lnTo>
                  <a:lnTo>
                    <a:pt x="4668" y="17158"/>
                  </a:lnTo>
                  <a:lnTo>
                    <a:pt x="8831" y="15518"/>
                  </a:lnTo>
                  <a:lnTo>
                    <a:pt x="12995" y="13752"/>
                  </a:lnTo>
                  <a:lnTo>
                    <a:pt x="15139" y="12869"/>
                  </a:lnTo>
                  <a:lnTo>
                    <a:pt x="17032" y="11733"/>
                  </a:lnTo>
                  <a:lnTo>
                    <a:pt x="18798" y="10598"/>
                  </a:lnTo>
                  <a:lnTo>
                    <a:pt x="20312" y="9336"/>
                  </a:lnTo>
                  <a:lnTo>
                    <a:pt x="21573" y="7822"/>
                  </a:lnTo>
                  <a:lnTo>
                    <a:pt x="22835" y="6182"/>
                  </a:lnTo>
                  <a:lnTo>
                    <a:pt x="23466" y="5047"/>
                  </a:lnTo>
                  <a:lnTo>
                    <a:pt x="24223" y="3533"/>
                  </a:lnTo>
                  <a:lnTo>
                    <a:pt x="24601" y="2650"/>
                  </a:lnTo>
                  <a:lnTo>
                    <a:pt x="24727" y="1893"/>
                  </a:lnTo>
                  <a:lnTo>
                    <a:pt x="24854" y="1136"/>
                  </a:lnTo>
                  <a:lnTo>
                    <a:pt x="24601" y="631"/>
                  </a:lnTo>
                  <a:lnTo>
                    <a:pt x="24349" y="253"/>
                  </a:lnTo>
                  <a:lnTo>
                    <a:pt x="23970" y="127"/>
                  </a:lnTo>
                  <a:lnTo>
                    <a:pt x="235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719;p37">
              <a:extLst>
                <a:ext uri="{FF2B5EF4-FFF2-40B4-BE49-F238E27FC236}">
                  <a16:creationId xmlns="" xmlns:a16="http://schemas.microsoft.com/office/drawing/2014/main" id="{DAD70637-3710-4839-8DFD-1C0711B49C2A}"/>
                </a:ext>
              </a:extLst>
            </p:cNvPr>
            <p:cNvSpPr/>
            <p:nvPr/>
          </p:nvSpPr>
          <p:spPr>
            <a:xfrm>
              <a:off x="5125200" y="4136425"/>
              <a:ext cx="539350" cy="413200"/>
            </a:xfrm>
            <a:custGeom>
              <a:avLst/>
              <a:gdLst/>
              <a:ahLst/>
              <a:cxnLst/>
              <a:rect l="l" t="t" r="r" b="b"/>
              <a:pathLst>
                <a:path w="21574" h="16528" extrusionOk="0">
                  <a:moveTo>
                    <a:pt x="20943" y="505"/>
                  </a:moveTo>
                  <a:lnTo>
                    <a:pt x="21069" y="631"/>
                  </a:lnTo>
                  <a:lnTo>
                    <a:pt x="21195" y="884"/>
                  </a:lnTo>
                  <a:lnTo>
                    <a:pt x="21069" y="1136"/>
                  </a:lnTo>
                  <a:lnTo>
                    <a:pt x="20816" y="1767"/>
                  </a:lnTo>
                  <a:lnTo>
                    <a:pt x="20312" y="2650"/>
                  </a:lnTo>
                  <a:lnTo>
                    <a:pt x="19303" y="4038"/>
                  </a:lnTo>
                  <a:lnTo>
                    <a:pt x="18167" y="5299"/>
                  </a:lnTo>
                  <a:lnTo>
                    <a:pt x="16906" y="6435"/>
                  </a:lnTo>
                  <a:lnTo>
                    <a:pt x="15644" y="7570"/>
                  </a:lnTo>
                  <a:lnTo>
                    <a:pt x="14256" y="8453"/>
                  </a:lnTo>
                  <a:lnTo>
                    <a:pt x="12742" y="9336"/>
                  </a:lnTo>
                  <a:lnTo>
                    <a:pt x="11228" y="10093"/>
                  </a:lnTo>
                  <a:lnTo>
                    <a:pt x="9714" y="10724"/>
                  </a:lnTo>
                  <a:lnTo>
                    <a:pt x="6434" y="12364"/>
                  </a:lnTo>
                  <a:lnTo>
                    <a:pt x="3154" y="14130"/>
                  </a:lnTo>
                  <a:lnTo>
                    <a:pt x="10471" y="8201"/>
                  </a:lnTo>
                  <a:lnTo>
                    <a:pt x="16149" y="3659"/>
                  </a:lnTo>
                  <a:lnTo>
                    <a:pt x="19050" y="1514"/>
                  </a:lnTo>
                  <a:lnTo>
                    <a:pt x="20059" y="757"/>
                  </a:lnTo>
                  <a:lnTo>
                    <a:pt x="20690" y="505"/>
                  </a:lnTo>
                  <a:close/>
                  <a:moveTo>
                    <a:pt x="20690" y="0"/>
                  </a:moveTo>
                  <a:lnTo>
                    <a:pt x="20312" y="253"/>
                  </a:lnTo>
                  <a:lnTo>
                    <a:pt x="19681" y="631"/>
                  </a:lnTo>
                  <a:lnTo>
                    <a:pt x="19176" y="1010"/>
                  </a:lnTo>
                  <a:lnTo>
                    <a:pt x="14382" y="4542"/>
                  </a:lnTo>
                  <a:lnTo>
                    <a:pt x="9714" y="8327"/>
                  </a:lnTo>
                  <a:lnTo>
                    <a:pt x="505" y="15896"/>
                  </a:lnTo>
                  <a:lnTo>
                    <a:pt x="126" y="16149"/>
                  </a:lnTo>
                  <a:lnTo>
                    <a:pt x="0" y="16401"/>
                  </a:lnTo>
                  <a:lnTo>
                    <a:pt x="253" y="16527"/>
                  </a:lnTo>
                  <a:lnTo>
                    <a:pt x="1262" y="15518"/>
                  </a:lnTo>
                  <a:lnTo>
                    <a:pt x="3154" y="14383"/>
                  </a:lnTo>
                  <a:lnTo>
                    <a:pt x="5173" y="13247"/>
                  </a:lnTo>
                  <a:lnTo>
                    <a:pt x="6687" y="12490"/>
                  </a:lnTo>
                  <a:lnTo>
                    <a:pt x="8327" y="11859"/>
                  </a:lnTo>
                  <a:lnTo>
                    <a:pt x="11607" y="10345"/>
                  </a:lnTo>
                  <a:lnTo>
                    <a:pt x="12868" y="9841"/>
                  </a:lnTo>
                  <a:lnTo>
                    <a:pt x="14004" y="9084"/>
                  </a:lnTo>
                  <a:lnTo>
                    <a:pt x="15139" y="8327"/>
                  </a:lnTo>
                  <a:lnTo>
                    <a:pt x="16275" y="7570"/>
                  </a:lnTo>
                  <a:lnTo>
                    <a:pt x="17284" y="6687"/>
                  </a:lnTo>
                  <a:lnTo>
                    <a:pt x="18293" y="5678"/>
                  </a:lnTo>
                  <a:lnTo>
                    <a:pt x="19176" y="4668"/>
                  </a:lnTo>
                  <a:lnTo>
                    <a:pt x="20059" y="3659"/>
                  </a:lnTo>
                  <a:lnTo>
                    <a:pt x="20564" y="2902"/>
                  </a:lnTo>
                  <a:lnTo>
                    <a:pt x="21195" y="2019"/>
                  </a:lnTo>
                  <a:lnTo>
                    <a:pt x="21321" y="1641"/>
                  </a:lnTo>
                  <a:lnTo>
                    <a:pt x="21573" y="1136"/>
                  </a:lnTo>
                  <a:lnTo>
                    <a:pt x="21573" y="631"/>
                  </a:lnTo>
                  <a:lnTo>
                    <a:pt x="21447" y="253"/>
                  </a:lnTo>
                  <a:lnTo>
                    <a:pt x="21195" y="127"/>
                  </a:lnTo>
                  <a:lnTo>
                    <a:pt x="209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720;p37">
              <a:extLst>
                <a:ext uri="{FF2B5EF4-FFF2-40B4-BE49-F238E27FC236}">
                  <a16:creationId xmlns="" xmlns:a16="http://schemas.microsoft.com/office/drawing/2014/main" id="{5DF99194-FBAA-44EC-B211-9390E18751AD}"/>
                </a:ext>
              </a:extLst>
            </p:cNvPr>
            <p:cNvSpPr/>
            <p:nvPr/>
          </p:nvSpPr>
          <p:spPr>
            <a:xfrm>
              <a:off x="5579375" y="2436425"/>
              <a:ext cx="378500" cy="816900"/>
            </a:xfrm>
            <a:custGeom>
              <a:avLst/>
              <a:gdLst/>
              <a:ahLst/>
              <a:cxnLst/>
              <a:rect l="l" t="t" r="r" b="b"/>
              <a:pathLst>
                <a:path w="15140" h="32676" extrusionOk="0">
                  <a:moveTo>
                    <a:pt x="13121" y="1"/>
                  </a:moveTo>
                  <a:lnTo>
                    <a:pt x="12616" y="253"/>
                  </a:lnTo>
                  <a:lnTo>
                    <a:pt x="11985" y="632"/>
                  </a:lnTo>
                  <a:lnTo>
                    <a:pt x="11481" y="1262"/>
                  </a:lnTo>
                  <a:lnTo>
                    <a:pt x="11102" y="2145"/>
                  </a:lnTo>
                  <a:lnTo>
                    <a:pt x="10093" y="4038"/>
                  </a:lnTo>
                  <a:lnTo>
                    <a:pt x="9336" y="6056"/>
                  </a:lnTo>
                  <a:lnTo>
                    <a:pt x="8705" y="8075"/>
                  </a:lnTo>
                  <a:lnTo>
                    <a:pt x="7948" y="10598"/>
                  </a:lnTo>
                  <a:lnTo>
                    <a:pt x="0" y="32424"/>
                  </a:lnTo>
                  <a:lnTo>
                    <a:pt x="0" y="32550"/>
                  </a:lnTo>
                  <a:lnTo>
                    <a:pt x="126" y="32676"/>
                  </a:lnTo>
                  <a:lnTo>
                    <a:pt x="631" y="32676"/>
                  </a:lnTo>
                  <a:lnTo>
                    <a:pt x="1388" y="31414"/>
                  </a:lnTo>
                  <a:lnTo>
                    <a:pt x="2397" y="30279"/>
                  </a:lnTo>
                  <a:lnTo>
                    <a:pt x="4542" y="28008"/>
                  </a:lnTo>
                  <a:lnTo>
                    <a:pt x="6687" y="25737"/>
                  </a:lnTo>
                  <a:lnTo>
                    <a:pt x="8579" y="23466"/>
                  </a:lnTo>
                  <a:lnTo>
                    <a:pt x="9714" y="21700"/>
                  </a:lnTo>
                  <a:lnTo>
                    <a:pt x="10850" y="19808"/>
                  </a:lnTo>
                  <a:lnTo>
                    <a:pt x="11733" y="17915"/>
                  </a:lnTo>
                  <a:lnTo>
                    <a:pt x="12616" y="15897"/>
                  </a:lnTo>
                  <a:lnTo>
                    <a:pt x="13373" y="13626"/>
                  </a:lnTo>
                  <a:lnTo>
                    <a:pt x="14004" y="11355"/>
                  </a:lnTo>
                  <a:lnTo>
                    <a:pt x="14508" y="8958"/>
                  </a:lnTo>
                  <a:lnTo>
                    <a:pt x="14887" y="6561"/>
                  </a:lnTo>
                  <a:lnTo>
                    <a:pt x="15013" y="5173"/>
                  </a:lnTo>
                  <a:lnTo>
                    <a:pt x="15139" y="3281"/>
                  </a:lnTo>
                  <a:lnTo>
                    <a:pt x="15013" y="2398"/>
                  </a:lnTo>
                  <a:lnTo>
                    <a:pt x="14887" y="1515"/>
                  </a:lnTo>
                  <a:lnTo>
                    <a:pt x="14635" y="884"/>
                  </a:lnTo>
                  <a:lnTo>
                    <a:pt x="14130" y="253"/>
                  </a:lnTo>
                  <a:lnTo>
                    <a:pt x="136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721;p37">
              <a:extLst>
                <a:ext uri="{FF2B5EF4-FFF2-40B4-BE49-F238E27FC236}">
                  <a16:creationId xmlns="" xmlns:a16="http://schemas.microsoft.com/office/drawing/2014/main" id="{59928E3D-17AF-41BB-BCC0-0E00BEDFF36B}"/>
                </a:ext>
              </a:extLst>
            </p:cNvPr>
            <p:cNvSpPr/>
            <p:nvPr/>
          </p:nvSpPr>
          <p:spPr>
            <a:xfrm>
              <a:off x="5579375" y="2556275"/>
              <a:ext cx="312250" cy="697050"/>
            </a:xfrm>
            <a:custGeom>
              <a:avLst/>
              <a:gdLst/>
              <a:ahLst/>
              <a:cxnLst/>
              <a:rect l="l" t="t" r="r" b="b"/>
              <a:pathLst>
                <a:path w="12490" h="27882" extrusionOk="0">
                  <a:moveTo>
                    <a:pt x="11985" y="505"/>
                  </a:moveTo>
                  <a:lnTo>
                    <a:pt x="12111" y="884"/>
                  </a:lnTo>
                  <a:lnTo>
                    <a:pt x="12238" y="1515"/>
                  </a:lnTo>
                  <a:lnTo>
                    <a:pt x="12111" y="2902"/>
                  </a:lnTo>
                  <a:lnTo>
                    <a:pt x="11733" y="4416"/>
                  </a:lnTo>
                  <a:lnTo>
                    <a:pt x="11481" y="5426"/>
                  </a:lnTo>
                  <a:lnTo>
                    <a:pt x="10471" y="9337"/>
                  </a:lnTo>
                  <a:lnTo>
                    <a:pt x="9840" y="11229"/>
                  </a:lnTo>
                  <a:lnTo>
                    <a:pt x="9084" y="12995"/>
                  </a:lnTo>
                  <a:lnTo>
                    <a:pt x="8327" y="14888"/>
                  </a:lnTo>
                  <a:lnTo>
                    <a:pt x="7317" y="16528"/>
                  </a:lnTo>
                  <a:lnTo>
                    <a:pt x="6182" y="18168"/>
                  </a:lnTo>
                  <a:lnTo>
                    <a:pt x="5046" y="19808"/>
                  </a:lnTo>
                  <a:lnTo>
                    <a:pt x="3911" y="21448"/>
                  </a:lnTo>
                  <a:lnTo>
                    <a:pt x="2776" y="23088"/>
                  </a:lnTo>
                  <a:lnTo>
                    <a:pt x="1766" y="24854"/>
                  </a:lnTo>
                  <a:lnTo>
                    <a:pt x="1766" y="24728"/>
                  </a:lnTo>
                  <a:lnTo>
                    <a:pt x="5930" y="15140"/>
                  </a:lnTo>
                  <a:lnTo>
                    <a:pt x="7317" y="11860"/>
                  </a:lnTo>
                  <a:lnTo>
                    <a:pt x="8705" y="8453"/>
                  </a:lnTo>
                  <a:lnTo>
                    <a:pt x="9840" y="4543"/>
                  </a:lnTo>
                  <a:lnTo>
                    <a:pt x="10471" y="2650"/>
                  </a:lnTo>
                  <a:lnTo>
                    <a:pt x="10724" y="2019"/>
                  </a:lnTo>
                  <a:lnTo>
                    <a:pt x="11102" y="1136"/>
                  </a:lnTo>
                  <a:lnTo>
                    <a:pt x="11228" y="758"/>
                  </a:lnTo>
                  <a:lnTo>
                    <a:pt x="11481" y="505"/>
                  </a:lnTo>
                  <a:close/>
                  <a:moveTo>
                    <a:pt x="11607" y="1"/>
                  </a:moveTo>
                  <a:lnTo>
                    <a:pt x="11354" y="127"/>
                  </a:lnTo>
                  <a:lnTo>
                    <a:pt x="10976" y="505"/>
                  </a:lnTo>
                  <a:lnTo>
                    <a:pt x="10724" y="884"/>
                  </a:lnTo>
                  <a:lnTo>
                    <a:pt x="10345" y="1893"/>
                  </a:lnTo>
                  <a:lnTo>
                    <a:pt x="10219" y="2650"/>
                  </a:lnTo>
                  <a:lnTo>
                    <a:pt x="9084" y="6056"/>
                  </a:lnTo>
                  <a:lnTo>
                    <a:pt x="8579" y="7823"/>
                  </a:lnTo>
                  <a:lnTo>
                    <a:pt x="7948" y="9589"/>
                  </a:lnTo>
                  <a:lnTo>
                    <a:pt x="6560" y="13121"/>
                  </a:lnTo>
                  <a:lnTo>
                    <a:pt x="4920" y="16654"/>
                  </a:lnTo>
                  <a:lnTo>
                    <a:pt x="252" y="27503"/>
                  </a:lnTo>
                  <a:lnTo>
                    <a:pt x="0" y="27756"/>
                  </a:lnTo>
                  <a:lnTo>
                    <a:pt x="126" y="27882"/>
                  </a:lnTo>
                  <a:lnTo>
                    <a:pt x="379" y="27882"/>
                  </a:lnTo>
                  <a:lnTo>
                    <a:pt x="631" y="27125"/>
                  </a:lnTo>
                  <a:lnTo>
                    <a:pt x="1892" y="25106"/>
                  </a:lnTo>
                  <a:lnTo>
                    <a:pt x="3154" y="22962"/>
                  </a:lnTo>
                  <a:lnTo>
                    <a:pt x="4290" y="21322"/>
                  </a:lnTo>
                  <a:lnTo>
                    <a:pt x="5551" y="19808"/>
                  </a:lnTo>
                  <a:lnTo>
                    <a:pt x="6687" y="18168"/>
                  </a:lnTo>
                  <a:lnTo>
                    <a:pt x="7696" y="16528"/>
                  </a:lnTo>
                  <a:lnTo>
                    <a:pt x="8705" y="14761"/>
                  </a:lnTo>
                  <a:lnTo>
                    <a:pt x="9714" y="12364"/>
                  </a:lnTo>
                  <a:lnTo>
                    <a:pt x="10597" y="9841"/>
                  </a:lnTo>
                  <a:lnTo>
                    <a:pt x="11481" y="7066"/>
                  </a:lnTo>
                  <a:lnTo>
                    <a:pt x="11985" y="4543"/>
                  </a:lnTo>
                  <a:lnTo>
                    <a:pt x="12364" y="2398"/>
                  </a:lnTo>
                  <a:lnTo>
                    <a:pt x="12490" y="1515"/>
                  </a:lnTo>
                  <a:lnTo>
                    <a:pt x="12364" y="758"/>
                  </a:lnTo>
                  <a:lnTo>
                    <a:pt x="12238" y="253"/>
                  </a:lnTo>
                  <a:lnTo>
                    <a:pt x="119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722;p37">
              <a:extLst>
                <a:ext uri="{FF2B5EF4-FFF2-40B4-BE49-F238E27FC236}">
                  <a16:creationId xmlns="" xmlns:a16="http://schemas.microsoft.com/office/drawing/2014/main" id="{7341C06E-FA74-46D3-B438-F8BDFF4566F6}"/>
                </a:ext>
              </a:extLst>
            </p:cNvPr>
            <p:cNvSpPr/>
            <p:nvPr/>
          </p:nvSpPr>
          <p:spPr>
            <a:xfrm>
              <a:off x="4652100" y="3288000"/>
              <a:ext cx="627675" cy="561425"/>
            </a:xfrm>
            <a:custGeom>
              <a:avLst/>
              <a:gdLst/>
              <a:ahLst/>
              <a:cxnLst/>
              <a:rect l="l" t="t" r="r" b="b"/>
              <a:pathLst>
                <a:path w="25107" h="22457" extrusionOk="0">
                  <a:moveTo>
                    <a:pt x="1388" y="1"/>
                  </a:moveTo>
                  <a:lnTo>
                    <a:pt x="757" y="127"/>
                  </a:lnTo>
                  <a:lnTo>
                    <a:pt x="253" y="505"/>
                  </a:lnTo>
                  <a:lnTo>
                    <a:pt x="0" y="884"/>
                  </a:lnTo>
                  <a:lnTo>
                    <a:pt x="0" y="1515"/>
                  </a:lnTo>
                  <a:lnTo>
                    <a:pt x="127" y="2145"/>
                  </a:lnTo>
                  <a:lnTo>
                    <a:pt x="379" y="2776"/>
                  </a:lnTo>
                  <a:lnTo>
                    <a:pt x="884" y="3533"/>
                  </a:lnTo>
                  <a:lnTo>
                    <a:pt x="2019" y="5047"/>
                  </a:lnTo>
                  <a:lnTo>
                    <a:pt x="3407" y="6561"/>
                  </a:lnTo>
                  <a:lnTo>
                    <a:pt x="4668" y="7823"/>
                  </a:lnTo>
                  <a:lnTo>
                    <a:pt x="6561" y="9336"/>
                  </a:lnTo>
                  <a:lnTo>
                    <a:pt x="7570" y="10220"/>
                  </a:lnTo>
                  <a:lnTo>
                    <a:pt x="8832" y="10850"/>
                  </a:lnTo>
                  <a:lnTo>
                    <a:pt x="11229" y="12112"/>
                  </a:lnTo>
                  <a:lnTo>
                    <a:pt x="13752" y="13121"/>
                  </a:lnTo>
                  <a:lnTo>
                    <a:pt x="16275" y="14383"/>
                  </a:lnTo>
                  <a:lnTo>
                    <a:pt x="17410" y="15014"/>
                  </a:lnTo>
                  <a:lnTo>
                    <a:pt x="18672" y="15644"/>
                  </a:lnTo>
                  <a:lnTo>
                    <a:pt x="19807" y="16528"/>
                  </a:lnTo>
                  <a:lnTo>
                    <a:pt x="20943" y="17411"/>
                  </a:lnTo>
                  <a:lnTo>
                    <a:pt x="22078" y="18420"/>
                  </a:lnTo>
                  <a:lnTo>
                    <a:pt x="23087" y="19555"/>
                  </a:lnTo>
                  <a:lnTo>
                    <a:pt x="24097" y="20943"/>
                  </a:lnTo>
                  <a:lnTo>
                    <a:pt x="24980" y="22457"/>
                  </a:lnTo>
                  <a:lnTo>
                    <a:pt x="25106" y="22457"/>
                  </a:lnTo>
                  <a:lnTo>
                    <a:pt x="23844" y="19808"/>
                  </a:lnTo>
                  <a:lnTo>
                    <a:pt x="22961" y="18041"/>
                  </a:lnTo>
                  <a:lnTo>
                    <a:pt x="22078" y="16275"/>
                  </a:lnTo>
                  <a:lnTo>
                    <a:pt x="21069" y="14635"/>
                  </a:lnTo>
                  <a:lnTo>
                    <a:pt x="19934" y="12995"/>
                  </a:lnTo>
                  <a:lnTo>
                    <a:pt x="18672" y="11481"/>
                  </a:lnTo>
                  <a:lnTo>
                    <a:pt x="17410" y="9967"/>
                  </a:lnTo>
                  <a:lnTo>
                    <a:pt x="16023" y="8580"/>
                  </a:lnTo>
                  <a:lnTo>
                    <a:pt x="14635" y="7192"/>
                  </a:lnTo>
                  <a:lnTo>
                    <a:pt x="12869" y="5678"/>
                  </a:lnTo>
                  <a:lnTo>
                    <a:pt x="10976" y="4290"/>
                  </a:lnTo>
                  <a:lnTo>
                    <a:pt x="8958" y="3029"/>
                  </a:lnTo>
                  <a:lnTo>
                    <a:pt x="6939" y="2019"/>
                  </a:lnTo>
                  <a:lnTo>
                    <a:pt x="5551" y="1262"/>
                  </a:lnTo>
                  <a:lnTo>
                    <a:pt x="3911" y="631"/>
                  </a:lnTo>
                  <a:lnTo>
                    <a:pt x="3028" y="253"/>
                  </a:lnTo>
                  <a:lnTo>
                    <a:pt x="2145" y="127"/>
                  </a:lnTo>
                  <a:lnTo>
                    <a:pt x="13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723;p37">
              <a:extLst>
                <a:ext uri="{FF2B5EF4-FFF2-40B4-BE49-F238E27FC236}">
                  <a16:creationId xmlns="" xmlns:a16="http://schemas.microsoft.com/office/drawing/2014/main" id="{CD3344F6-9D7C-40FE-9C85-C7443CBC4116}"/>
                </a:ext>
              </a:extLst>
            </p:cNvPr>
            <p:cNvSpPr/>
            <p:nvPr/>
          </p:nvSpPr>
          <p:spPr>
            <a:xfrm>
              <a:off x="4771950" y="3357400"/>
              <a:ext cx="507825" cy="492025"/>
            </a:xfrm>
            <a:custGeom>
              <a:avLst/>
              <a:gdLst/>
              <a:ahLst/>
              <a:cxnLst/>
              <a:rect l="l" t="t" r="r" b="b"/>
              <a:pathLst>
                <a:path w="20313" h="19681" extrusionOk="0">
                  <a:moveTo>
                    <a:pt x="884" y="379"/>
                  </a:moveTo>
                  <a:lnTo>
                    <a:pt x="1514" y="631"/>
                  </a:lnTo>
                  <a:lnTo>
                    <a:pt x="3028" y="1514"/>
                  </a:lnTo>
                  <a:lnTo>
                    <a:pt x="4794" y="2650"/>
                  </a:lnTo>
                  <a:lnTo>
                    <a:pt x="6308" y="3533"/>
                  </a:lnTo>
                  <a:lnTo>
                    <a:pt x="8579" y="5299"/>
                  </a:lnTo>
                  <a:lnTo>
                    <a:pt x="10724" y="7191"/>
                  </a:lnTo>
                  <a:lnTo>
                    <a:pt x="12742" y="9210"/>
                  </a:lnTo>
                  <a:lnTo>
                    <a:pt x="14635" y="11355"/>
                  </a:lnTo>
                  <a:lnTo>
                    <a:pt x="16275" y="13373"/>
                  </a:lnTo>
                  <a:lnTo>
                    <a:pt x="17663" y="15392"/>
                  </a:lnTo>
                  <a:lnTo>
                    <a:pt x="15518" y="13499"/>
                  </a:lnTo>
                  <a:lnTo>
                    <a:pt x="13373" y="11607"/>
                  </a:lnTo>
                  <a:lnTo>
                    <a:pt x="10850" y="9967"/>
                  </a:lnTo>
                  <a:lnTo>
                    <a:pt x="8201" y="8453"/>
                  </a:lnTo>
                  <a:lnTo>
                    <a:pt x="5678" y="6813"/>
                  </a:lnTo>
                  <a:lnTo>
                    <a:pt x="4542" y="5930"/>
                  </a:lnTo>
                  <a:lnTo>
                    <a:pt x="3407" y="4920"/>
                  </a:lnTo>
                  <a:lnTo>
                    <a:pt x="2271" y="3911"/>
                  </a:lnTo>
                  <a:lnTo>
                    <a:pt x="1262" y="2650"/>
                  </a:lnTo>
                  <a:lnTo>
                    <a:pt x="631" y="1514"/>
                  </a:lnTo>
                  <a:lnTo>
                    <a:pt x="379" y="883"/>
                  </a:lnTo>
                  <a:lnTo>
                    <a:pt x="379" y="631"/>
                  </a:lnTo>
                  <a:lnTo>
                    <a:pt x="505" y="379"/>
                  </a:lnTo>
                  <a:close/>
                  <a:moveTo>
                    <a:pt x="505" y="0"/>
                  </a:moveTo>
                  <a:lnTo>
                    <a:pt x="127" y="126"/>
                  </a:lnTo>
                  <a:lnTo>
                    <a:pt x="0" y="505"/>
                  </a:lnTo>
                  <a:lnTo>
                    <a:pt x="0" y="883"/>
                  </a:lnTo>
                  <a:lnTo>
                    <a:pt x="127" y="1262"/>
                  </a:lnTo>
                  <a:lnTo>
                    <a:pt x="379" y="1766"/>
                  </a:lnTo>
                  <a:lnTo>
                    <a:pt x="884" y="2776"/>
                  </a:lnTo>
                  <a:lnTo>
                    <a:pt x="1388" y="3280"/>
                  </a:lnTo>
                  <a:lnTo>
                    <a:pt x="2397" y="4542"/>
                  </a:lnTo>
                  <a:lnTo>
                    <a:pt x="3659" y="5677"/>
                  </a:lnTo>
                  <a:lnTo>
                    <a:pt x="4921" y="6687"/>
                  </a:lnTo>
                  <a:lnTo>
                    <a:pt x="6308" y="7570"/>
                  </a:lnTo>
                  <a:lnTo>
                    <a:pt x="9084" y="9210"/>
                  </a:lnTo>
                  <a:lnTo>
                    <a:pt x="11859" y="10976"/>
                  </a:lnTo>
                  <a:lnTo>
                    <a:pt x="13752" y="12238"/>
                  </a:lnTo>
                  <a:lnTo>
                    <a:pt x="15392" y="13625"/>
                  </a:lnTo>
                  <a:lnTo>
                    <a:pt x="17032" y="15139"/>
                  </a:lnTo>
                  <a:lnTo>
                    <a:pt x="18546" y="16779"/>
                  </a:lnTo>
                  <a:lnTo>
                    <a:pt x="20312" y="19681"/>
                  </a:lnTo>
                  <a:lnTo>
                    <a:pt x="19177" y="17032"/>
                  </a:lnTo>
                  <a:lnTo>
                    <a:pt x="19050" y="16905"/>
                  </a:lnTo>
                  <a:lnTo>
                    <a:pt x="17789" y="14887"/>
                  </a:lnTo>
                  <a:lnTo>
                    <a:pt x="16401" y="13121"/>
                  </a:lnTo>
                  <a:lnTo>
                    <a:pt x="15013" y="11228"/>
                  </a:lnTo>
                  <a:lnTo>
                    <a:pt x="13499" y="9588"/>
                  </a:lnTo>
                  <a:lnTo>
                    <a:pt x="11229" y="7317"/>
                  </a:lnTo>
                  <a:lnTo>
                    <a:pt x="8958" y="5173"/>
                  </a:lnTo>
                  <a:lnTo>
                    <a:pt x="6435" y="3280"/>
                  </a:lnTo>
                  <a:lnTo>
                    <a:pt x="3785" y="1514"/>
                  </a:lnTo>
                  <a:lnTo>
                    <a:pt x="3028" y="1136"/>
                  </a:lnTo>
                  <a:lnTo>
                    <a:pt x="2019" y="505"/>
                  </a:lnTo>
                  <a:lnTo>
                    <a:pt x="1514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724;p37">
              <a:extLst>
                <a:ext uri="{FF2B5EF4-FFF2-40B4-BE49-F238E27FC236}">
                  <a16:creationId xmlns="" xmlns:a16="http://schemas.microsoft.com/office/drawing/2014/main" id="{0A362BB6-BAC3-402E-8571-F27B68F1CFDC}"/>
                </a:ext>
              </a:extLst>
            </p:cNvPr>
            <p:cNvSpPr/>
            <p:nvPr/>
          </p:nvSpPr>
          <p:spPr>
            <a:xfrm>
              <a:off x="4828725" y="2625675"/>
              <a:ext cx="246025" cy="697050"/>
            </a:xfrm>
            <a:custGeom>
              <a:avLst/>
              <a:gdLst/>
              <a:ahLst/>
              <a:cxnLst/>
              <a:rect l="l" t="t" r="r" b="b"/>
              <a:pathLst>
                <a:path w="9841" h="27882" extrusionOk="0">
                  <a:moveTo>
                    <a:pt x="1262" y="0"/>
                  </a:moveTo>
                  <a:lnTo>
                    <a:pt x="757" y="253"/>
                  </a:lnTo>
                  <a:lnTo>
                    <a:pt x="379" y="757"/>
                  </a:lnTo>
                  <a:lnTo>
                    <a:pt x="126" y="1388"/>
                  </a:lnTo>
                  <a:lnTo>
                    <a:pt x="0" y="2145"/>
                  </a:lnTo>
                  <a:lnTo>
                    <a:pt x="0" y="3028"/>
                  </a:lnTo>
                  <a:lnTo>
                    <a:pt x="0" y="4668"/>
                  </a:lnTo>
                  <a:lnTo>
                    <a:pt x="126" y="6056"/>
                  </a:lnTo>
                  <a:lnTo>
                    <a:pt x="253" y="7948"/>
                  </a:lnTo>
                  <a:lnTo>
                    <a:pt x="631" y="9967"/>
                  </a:lnTo>
                  <a:lnTo>
                    <a:pt x="1010" y="11859"/>
                  </a:lnTo>
                  <a:lnTo>
                    <a:pt x="1514" y="13752"/>
                  </a:lnTo>
                  <a:lnTo>
                    <a:pt x="2145" y="15644"/>
                  </a:lnTo>
                  <a:lnTo>
                    <a:pt x="2776" y="17410"/>
                  </a:lnTo>
                  <a:lnTo>
                    <a:pt x="3659" y="19050"/>
                  </a:lnTo>
                  <a:lnTo>
                    <a:pt x="4542" y="20817"/>
                  </a:lnTo>
                  <a:lnTo>
                    <a:pt x="5551" y="22330"/>
                  </a:lnTo>
                  <a:lnTo>
                    <a:pt x="6687" y="23971"/>
                  </a:lnTo>
                  <a:lnTo>
                    <a:pt x="7822" y="25358"/>
                  </a:lnTo>
                  <a:lnTo>
                    <a:pt x="9210" y="26872"/>
                  </a:lnTo>
                  <a:lnTo>
                    <a:pt x="9336" y="26998"/>
                  </a:lnTo>
                  <a:lnTo>
                    <a:pt x="9588" y="27755"/>
                  </a:lnTo>
                  <a:lnTo>
                    <a:pt x="9715" y="27881"/>
                  </a:lnTo>
                  <a:lnTo>
                    <a:pt x="9841" y="27881"/>
                  </a:lnTo>
                  <a:lnTo>
                    <a:pt x="9588" y="26998"/>
                  </a:lnTo>
                  <a:lnTo>
                    <a:pt x="9336" y="24601"/>
                  </a:lnTo>
                  <a:lnTo>
                    <a:pt x="8958" y="22204"/>
                  </a:lnTo>
                  <a:lnTo>
                    <a:pt x="8453" y="17536"/>
                  </a:lnTo>
                  <a:lnTo>
                    <a:pt x="8201" y="15266"/>
                  </a:lnTo>
                  <a:lnTo>
                    <a:pt x="7822" y="12869"/>
                  </a:lnTo>
                  <a:lnTo>
                    <a:pt x="7318" y="10598"/>
                  </a:lnTo>
                  <a:lnTo>
                    <a:pt x="6561" y="8327"/>
                  </a:lnTo>
                  <a:lnTo>
                    <a:pt x="5930" y="6182"/>
                  </a:lnTo>
                  <a:lnTo>
                    <a:pt x="5299" y="4668"/>
                  </a:lnTo>
                  <a:lnTo>
                    <a:pt x="4542" y="3028"/>
                  </a:lnTo>
                  <a:lnTo>
                    <a:pt x="3785" y="1514"/>
                  </a:lnTo>
                  <a:lnTo>
                    <a:pt x="3280" y="883"/>
                  </a:lnTo>
                  <a:lnTo>
                    <a:pt x="2776" y="505"/>
                  </a:lnTo>
                  <a:lnTo>
                    <a:pt x="2397" y="126"/>
                  </a:lnTo>
                  <a:lnTo>
                    <a:pt x="1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725;p37">
              <a:extLst>
                <a:ext uri="{FF2B5EF4-FFF2-40B4-BE49-F238E27FC236}">
                  <a16:creationId xmlns="" xmlns:a16="http://schemas.microsoft.com/office/drawing/2014/main" id="{500789BA-4A73-4A25-8EA1-9EFB0030D9E4}"/>
                </a:ext>
              </a:extLst>
            </p:cNvPr>
            <p:cNvSpPr/>
            <p:nvPr/>
          </p:nvSpPr>
          <p:spPr>
            <a:xfrm>
              <a:off x="4866575" y="2720300"/>
              <a:ext cx="208175" cy="602425"/>
            </a:xfrm>
            <a:custGeom>
              <a:avLst/>
              <a:gdLst/>
              <a:ahLst/>
              <a:cxnLst/>
              <a:rect l="l" t="t" r="r" b="b"/>
              <a:pathLst>
                <a:path w="8327" h="24097" extrusionOk="0">
                  <a:moveTo>
                    <a:pt x="1009" y="757"/>
                  </a:moveTo>
                  <a:lnTo>
                    <a:pt x="1388" y="883"/>
                  </a:lnTo>
                  <a:lnTo>
                    <a:pt x="1640" y="1009"/>
                  </a:lnTo>
                  <a:lnTo>
                    <a:pt x="1893" y="1262"/>
                  </a:lnTo>
                  <a:lnTo>
                    <a:pt x="2145" y="1514"/>
                  </a:lnTo>
                  <a:lnTo>
                    <a:pt x="2902" y="3028"/>
                  </a:lnTo>
                  <a:lnTo>
                    <a:pt x="3406" y="4668"/>
                  </a:lnTo>
                  <a:lnTo>
                    <a:pt x="4290" y="7948"/>
                  </a:lnTo>
                  <a:lnTo>
                    <a:pt x="4920" y="10850"/>
                  </a:lnTo>
                  <a:lnTo>
                    <a:pt x="5551" y="14004"/>
                  </a:lnTo>
                  <a:lnTo>
                    <a:pt x="6056" y="17158"/>
                  </a:lnTo>
                  <a:lnTo>
                    <a:pt x="6813" y="20438"/>
                  </a:lnTo>
                  <a:lnTo>
                    <a:pt x="5047" y="16527"/>
                  </a:lnTo>
                  <a:lnTo>
                    <a:pt x="3406" y="12616"/>
                  </a:lnTo>
                  <a:lnTo>
                    <a:pt x="2145" y="9462"/>
                  </a:lnTo>
                  <a:lnTo>
                    <a:pt x="1136" y="6182"/>
                  </a:lnTo>
                  <a:lnTo>
                    <a:pt x="631" y="4542"/>
                  </a:lnTo>
                  <a:lnTo>
                    <a:pt x="379" y="2776"/>
                  </a:lnTo>
                  <a:lnTo>
                    <a:pt x="379" y="1640"/>
                  </a:lnTo>
                  <a:lnTo>
                    <a:pt x="379" y="1136"/>
                  </a:lnTo>
                  <a:lnTo>
                    <a:pt x="505" y="883"/>
                  </a:lnTo>
                  <a:lnTo>
                    <a:pt x="757" y="757"/>
                  </a:lnTo>
                  <a:close/>
                  <a:moveTo>
                    <a:pt x="883" y="0"/>
                  </a:moveTo>
                  <a:lnTo>
                    <a:pt x="505" y="252"/>
                  </a:lnTo>
                  <a:lnTo>
                    <a:pt x="253" y="505"/>
                  </a:lnTo>
                  <a:lnTo>
                    <a:pt x="126" y="883"/>
                  </a:lnTo>
                  <a:lnTo>
                    <a:pt x="0" y="1640"/>
                  </a:lnTo>
                  <a:lnTo>
                    <a:pt x="0" y="2523"/>
                  </a:lnTo>
                  <a:lnTo>
                    <a:pt x="126" y="3280"/>
                  </a:lnTo>
                  <a:lnTo>
                    <a:pt x="379" y="4668"/>
                  </a:lnTo>
                  <a:lnTo>
                    <a:pt x="757" y="6182"/>
                  </a:lnTo>
                  <a:lnTo>
                    <a:pt x="1640" y="9084"/>
                  </a:lnTo>
                  <a:lnTo>
                    <a:pt x="2776" y="11985"/>
                  </a:lnTo>
                  <a:lnTo>
                    <a:pt x="3911" y="14761"/>
                  </a:lnTo>
                  <a:lnTo>
                    <a:pt x="5677" y="18924"/>
                  </a:lnTo>
                  <a:lnTo>
                    <a:pt x="7696" y="23087"/>
                  </a:lnTo>
                  <a:lnTo>
                    <a:pt x="8074" y="23718"/>
                  </a:lnTo>
                  <a:lnTo>
                    <a:pt x="8201" y="23970"/>
                  </a:lnTo>
                  <a:lnTo>
                    <a:pt x="8201" y="24096"/>
                  </a:lnTo>
                  <a:lnTo>
                    <a:pt x="8327" y="24096"/>
                  </a:lnTo>
                  <a:lnTo>
                    <a:pt x="8201" y="23213"/>
                  </a:lnTo>
                  <a:lnTo>
                    <a:pt x="7822" y="22456"/>
                  </a:lnTo>
                  <a:lnTo>
                    <a:pt x="7191" y="20059"/>
                  </a:lnTo>
                  <a:lnTo>
                    <a:pt x="6560" y="17410"/>
                  </a:lnTo>
                  <a:lnTo>
                    <a:pt x="6056" y="14887"/>
                  </a:lnTo>
                  <a:lnTo>
                    <a:pt x="5551" y="12364"/>
                  </a:lnTo>
                  <a:lnTo>
                    <a:pt x="5047" y="9588"/>
                  </a:lnTo>
                  <a:lnTo>
                    <a:pt x="4416" y="6813"/>
                  </a:lnTo>
                  <a:lnTo>
                    <a:pt x="3659" y="4037"/>
                  </a:lnTo>
                  <a:lnTo>
                    <a:pt x="3154" y="2776"/>
                  </a:lnTo>
                  <a:lnTo>
                    <a:pt x="2650" y="1514"/>
                  </a:lnTo>
                  <a:lnTo>
                    <a:pt x="2271" y="883"/>
                  </a:lnTo>
                  <a:lnTo>
                    <a:pt x="1766" y="379"/>
                  </a:lnTo>
                  <a:lnTo>
                    <a:pt x="1514" y="126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726;p37">
              <a:extLst>
                <a:ext uri="{FF2B5EF4-FFF2-40B4-BE49-F238E27FC236}">
                  <a16:creationId xmlns="" xmlns:a16="http://schemas.microsoft.com/office/drawing/2014/main" id="{FA60D1AF-FF6A-427C-9F10-F574E01F8B28}"/>
                </a:ext>
              </a:extLst>
            </p:cNvPr>
            <p:cNvSpPr/>
            <p:nvPr/>
          </p:nvSpPr>
          <p:spPr>
            <a:xfrm>
              <a:off x="5714975" y="1506000"/>
              <a:ext cx="274425" cy="700225"/>
            </a:xfrm>
            <a:custGeom>
              <a:avLst/>
              <a:gdLst/>
              <a:ahLst/>
              <a:cxnLst/>
              <a:rect l="l" t="t" r="r" b="b"/>
              <a:pathLst>
                <a:path w="10977" h="28009" extrusionOk="0">
                  <a:moveTo>
                    <a:pt x="9463" y="1"/>
                  </a:moveTo>
                  <a:lnTo>
                    <a:pt x="9084" y="253"/>
                  </a:lnTo>
                  <a:lnTo>
                    <a:pt x="8580" y="632"/>
                  </a:lnTo>
                  <a:lnTo>
                    <a:pt x="8201" y="1136"/>
                  </a:lnTo>
                  <a:lnTo>
                    <a:pt x="7444" y="2146"/>
                  </a:lnTo>
                  <a:lnTo>
                    <a:pt x="6940" y="2903"/>
                  </a:lnTo>
                  <a:lnTo>
                    <a:pt x="5678" y="4669"/>
                  </a:lnTo>
                  <a:lnTo>
                    <a:pt x="4543" y="6561"/>
                  </a:lnTo>
                  <a:lnTo>
                    <a:pt x="3660" y="8580"/>
                  </a:lnTo>
                  <a:lnTo>
                    <a:pt x="2776" y="10598"/>
                  </a:lnTo>
                  <a:lnTo>
                    <a:pt x="2019" y="12617"/>
                  </a:lnTo>
                  <a:lnTo>
                    <a:pt x="1515" y="14761"/>
                  </a:lnTo>
                  <a:lnTo>
                    <a:pt x="1010" y="16780"/>
                  </a:lnTo>
                  <a:lnTo>
                    <a:pt x="632" y="18925"/>
                  </a:lnTo>
                  <a:lnTo>
                    <a:pt x="379" y="21069"/>
                  </a:lnTo>
                  <a:lnTo>
                    <a:pt x="127" y="23214"/>
                  </a:lnTo>
                  <a:lnTo>
                    <a:pt x="1" y="27504"/>
                  </a:lnTo>
                  <a:lnTo>
                    <a:pt x="1" y="27882"/>
                  </a:lnTo>
                  <a:lnTo>
                    <a:pt x="1" y="28008"/>
                  </a:lnTo>
                  <a:lnTo>
                    <a:pt x="253" y="28008"/>
                  </a:lnTo>
                  <a:lnTo>
                    <a:pt x="379" y="27882"/>
                  </a:lnTo>
                  <a:lnTo>
                    <a:pt x="379" y="27251"/>
                  </a:lnTo>
                  <a:lnTo>
                    <a:pt x="379" y="26747"/>
                  </a:lnTo>
                  <a:lnTo>
                    <a:pt x="758" y="25990"/>
                  </a:lnTo>
                  <a:lnTo>
                    <a:pt x="1263" y="24980"/>
                  </a:lnTo>
                  <a:lnTo>
                    <a:pt x="1767" y="23971"/>
                  </a:lnTo>
                  <a:lnTo>
                    <a:pt x="3155" y="21953"/>
                  </a:lnTo>
                  <a:lnTo>
                    <a:pt x="4669" y="19934"/>
                  </a:lnTo>
                  <a:lnTo>
                    <a:pt x="5930" y="18042"/>
                  </a:lnTo>
                  <a:lnTo>
                    <a:pt x="6940" y="16402"/>
                  </a:lnTo>
                  <a:lnTo>
                    <a:pt x="7949" y="14635"/>
                  </a:lnTo>
                  <a:lnTo>
                    <a:pt x="8832" y="12743"/>
                  </a:lnTo>
                  <a:lnTo>
                    <a:pt x="9589" y="10977"/>
                  </a:lnTo>
                  <a:lnTo>
                    <a:pt x="10220" y="8958"/>
                  </a:lnTo>
                  <a:lnTo>
                    <a:pt x="10724" y="7066"/>
                  </a:lnTo>
                  <a:lnTo>
                    <a:pt x="10977" y="5047"/>
                  </a:lnTo>
                  <a:lnTo>
                    <a:pt x="10977" y="2903"/>
                  </a:lnTo>
                  <a:lnTo>
                    <a:pt x="10977" y="2272"/>
                  </a:lnTo>
                  <a:lnTo>
                    <a:pt x="10851" y="1389"/>
                  </a:lnTo>
                  <a:lnTo>
                    <a:pt x="10724" y="884"/>
                  </a:lnTo>
                  <a:lnTo>
                    <a:pt x="10598" y="506"/>
                  </a:lnTo>
                  <a:lnTo>
                    <a:pt x="10346" y="253"/>
                  </a:lnTo>
                  <a:lnTo>
                    <a:pt x="9967" y="127"/>
                  </a:lnTo>
                  <a:lnTo>
                    <a:pt x="94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727;p37">
              <a:extLst>
                <a:ext uri="{FF2B5EF4-FFF2-40B4-BE49-F238E27FC236}">
                  <a16:creationId xmlns="" xmlns:a16="http://schemas.microsoft.com/office/drawing/2014/main" id="{FBCB9A6D-16CB-43AA-BEEF-01A139C6F5E2}"/>
                </a:ext>
              </a:extLst>
            </p:cNvPr>
            <p:cNvSpPr/>
            <p:nvPr/>
          </p:nvSpPr>
          <p:spPr>
            <a:xfrm>
              <a:off x="5714975" y="1591175"/>
              <a:ext cx="227125" cy="615050"/>
            </a:xfrm>
            <a:custGeom>
              <a:avLst/>
              <a:gdLst/>
              <a:ahLst/>
              <a:cxnLst/>
              <a:rect l="l" t="t" r="r" b="b"/>
              <a:pathLst>
                <a:path w="9085" h="24602" extrusionOk="0">
                  <a:moveTo>
                    <a:pt x="8454" y="379"/>
                  </a:moveTo>
                  <a:lnTo>
                    <a:pt x="8706" y="631"/>
                  </a:lnTo>
                  <a:lnTo>
                    <a:pt x="8706" y="1136"/>
                  </a:lnTo>
                  <a:lnTo>
                    <a:pt x="8580" y="2523"/>
                  </a:lnTo>
                  <a:lnTo>
                    <a:pt x="8327" y="4163"/>
                  </a:lnTo>
                  <a:lnTo>
                    <a:pt x="7949" y="5299"/>
                  </a:lnTo>
                  <a:lnTo>
                    <a:pt x="6814" y="8579"/>
                  </a:lnTo>
                  <a:lnTo>
                    <a:pt x="5426" y="11859"/>
                  </a:lnTo>
                  <a:lnTo>
                    <a:pt x="3786" y="15013"/>
                  </a:lnTo>
                  <a:lnTo>
                    <a:pt x="2272" y="17915"/>
                  </a:lnTo>
                  <a:lnTo>
                    <a:pt x="1515" y="19429"/>
                  </a:lnTo>
                  <a:lnTo>
                    <a:pt x="884" y="21069"/>
                  </a:lnTo>
                  <a:lnTo>
                    <a:pt x="1767" y="17158"/>
                  </a:lnTo>
                  <a:lnTo>
                    <a:pt x="2776" y="13373"/>
                  </a:lnTo>
                  <a:lnTo>
                    <a:pt x="3912" y="9841"/>
                  </a:lnTo>
                  <a:lnTo>
                    <a:pt x="5173" y="6434"/>
                  </a:lnTo>
                  <a:lnTo>
                    <a:pt x="6561" y="3154"/>
                  </a:lnTo>
                  <a:lnTo>
                    <a:pt x="7444" y="1514"/>
                  </a:lnTo>
                  <a:lnTo>
                    <a:pt x="7949" y="631"/>
                  </a:lnTo>
                  <a:lnTo>
                    <a:pt x="8327" y="505"/>
                  </a:lnTo>
                  <a:lnTo>
                    <a:pt x="8454" y="379"/>
                  </a:lnTo>
                  <a:close/>
                  <a:moveTo>
                    <a:pt x="8075" y="0"/>
                  </a:moveTo>
                  <a:lnTo>
                    <a:pt x="7823" y="253"/>
                  </a:lnTo>
                  <a:lnTo>
                    <a:pt x="7444" y="883"/>
                  </a:lnTo>
                  <a:lnTo>
                    <a:pt x="6561" y="2397"/>
                  </a:lnTo>
                  <a:lnTo>
                    <a:pt x="5804" y="4037"/>
                  </a:lnTo>
                  <a:lnTo>
                    <a:pt x="4416" y="7822"/>
                  </a:lnTo>
                  <a:lnTo>
                    <a:pt x="3029" y="11733"/>
                  </a:lnTo>
                  <a:lnTo>
                    <a:pt x="2146" y="14508"/>
                  </a:lnTo>
                  <a:lnTo>
                    <a:pt x="1389" y="17284"/>
                  </a:lnTo>
                  <a:lnTo>
                    <a:pt x="758" y="19933"/>
                  </a:lnTo>
                  <a:lnTo>
                    <a:pt x="253" y="22835"/>
                  </a:lnTo>
                  <a:lnTo>
                    <a:pt x="1" y="24097"/>
                  </a:lnTo>
                  <a:lnTo>
                    <a:pt x="1" y="24475"/>
                  </a:lnTo>
                  <a:lnTo>
                    <a:pt x="1" y="24601"/>
                  </a:lnTo>
                  <a:lnTo>
                    <a:pt x="253" y="24601"/>
                  </a:lnTo>
                  <a:lnTo>
                    <a:pt x="253" y="24349"/>
                  </a:lnTo>
                  <a:lnTo>
                    <a:pt x="379" y="23844"/>
                  </a:lnTo>
                  <a:lnTo>
                    <a:pt x="758" y="22583"/>
                  </a:lnTo>
                  <a:lnTo>
                    <a:pt x="1515" y="20438"/>
                  </a:lnTo>
                  <a:lnTo>
                    <a:pt x="2398" y="18293"/>
                  </a:lnTo>
                  <a:lnTo>
                    <a:pt x="4290" y="14761"/>
                  </a:lnTo>
                  <a:lnTo>
                    <a:pt x="6057" y="11102"/>
                  </a:lnTo>
                  <a:lnTo>
                    <a:pt x="6940" y="8831"/>
                  </a:lnTo>
                  <a:lnTo>
                    <a:pt x="7697" y="7065"/>
                  </a:lnTo>
                  <a:lnTo>
                    <a:pt x="8327" y="5173"/>
                  </a:lnTo>
                  <a:lnTo>
                    <a:pt x="8832" y="3280"/>
                  </a:lnTo>
                  <a:lnTo>
                    <a:pt x="9084" y="1640"/>
                  </a:lnTo>
                  <a:lnTo>
                    <a:pt x="9084" y="1009"/>
                  </a:lnTo>
                  <a:lnTo>
                    <a:pt x="8958" y="505"/>
                  </a:lnTo>
                  <a:lnTo>
                    <a:pt x="8706" y="126"/>
                  </a:lnTo>
                  <a:lnTo>
                    <a:pt x="83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728;p37">
              <a:extLst>
                <a:ext uri="{FF2B5EF4-FFF2-40B4-BE49-F238E27FC236}">
                  <a16:creationId xmlns="" xmlns:a16="http://schemas.microsoft.com/office/drawing/2014/main" id="{0FE6B616-9B74-43EF-B183-F018CADF483F}"/>
                </a:ext>
              </a:extLst>
            </p:cNvPr>
            <p:cNvSpPr/>
            <p:nvPr/>
          </p:nvSpPr>
          <p:spPr>
            <a:xfrm>
              <a:off x="5188275" y="2300800"/>
              <a:ext cx="173500" cy="725450"/>
            </a:xfrm>
            <a:custGeom>
              <a:avLst/>
              <a:gdLst/>
              <a:ahLst/>
              <a:cxnLst/>
              <a:rect l="l" t="t" r="r" b="b"/>
              <a:pathLst>
                <a:path w="6940" h="29018" extrusionOk="0">
                  <a:moveTo>
                    <a:pt x="1388" y="1"/>
                  </a:moveTo>
                  <a:lnTo>
                    <a:pt x="884" y="253"/>
                  </a:lnTo>
                  <a:lnTo>
                    <a:pt x="631" y="632"/>
                  </a:lnTo>
                  <a:lnTo>
                    <a:pt x="379" y="1136"/>
                  </a:lnTo>
                  <a:lnTo>
                    <a:pt x="253" y="1767"/>
                  </a:lnTo>
                  <a:lnTo>
                    <a:pt x="127" y="3029"/>
                  </a:lnTo>
                  <a:lnTo>
                    <a:pt x="127" y="3912"/>
                  </a:lnTo>
                  <a:lnTo>
                    <a:pt x="0" y="6183"/>
                  </a:lnTo>
                  <a:lnTo>
                    <a:pt x="0" y="8327"/>
                  </a:lnTo>
                  <a:lnTo>
                    <a:pt x="127" y="10472"/>
                  </a:lnTo>
                  <a:lnTo>
                    <a:pt x="379" y="12743"/>
                  </a:lnTo>
                  <a:lnTo>
                    <a:pt x="757" y="14762"/>
                  </a:lnTo>
                  <a:lnTo>
                    <a:pt x="1262" y="16906"/>
                  </a:lnTo>
                  <a:lnTo>
                    <a:pt x="2019" y="18925"/>
                  </a:lnTo>
                  <a:lnTo>
                    <a:pt x="2776" y="20943"/>
                  </a:lnTo>
                  <a:lnTo>
                    <a:pt x="3533" y="22962"/>
                  </a:lnTo>
                  <a:lnTo>
                    <a:pt x="4542" y="24854"/>
                  </a:lnTo>
                  <a:lnTo>
                    <a:pt x="6561" y="28765"/>
                  </a:lnTo>
                  <a:lnTo>
                    <a:pt x="6687" y="29018"/>
                  </a:lnTo>
                  <a:lnTo>
                    <a:pt x="6939" y="29018"/>
                  </a:lnTo>
                  <a:lnTo>
                    <a:pt x="6939" y="28765"/>
                  </a:lnTo>
                  <a:lnTo>
                    <a:pt x="6687" y="28261"/>
                  </a:lnTo>
                  <a:lnTo>
                    <a:pt x="6435" y="27882"/>
                  </a:lnTo>
                  <a:lnTo>
                    <a:pt x="6308" y="26999"/>
                  </a:lnTo>
                  <a:lnTo>
                    <a:pt x="6308" y="25864"/>
                  </a:lnTo>
                  <a:lnTo>
                    <a:pt x="6308" y="24728"/>
                  </a:lnTo>
                  <a:lnTo>
                    <a:pt x="6435" y="22205"/>
                  </a:lnTo>
                  <a:lnTo>
                    <a:pt x="6687" y="19808"/>
                  </a:lnTo>
                  <a:lnTo>
                    <a:pt x="6813" y="17537"/>
                  </a:lnTo>
                  <a:lnTo>
                    <a:pt x="6939" y="15519"/>
                  </a:lnTo>
                  <a:lnTo>
                    <a:pt x="6813" y="13500"/>
                  </a:lnTo>
                  <a:lnTo>
                    <a:pt x="6687" y="11481"/>
                  </a:lnTo>
                  <a:lnTo>
                    <a:pt x="6435" y="9589"/>
                  </a:lnTo>
                  <a:lnTo>
                    <a:pt x="6056" y="7570"/>
                  </a:lnTo>
                  <a:lnTo>
                    <a:pt x="5425" y="5552"/>
                  </a:lnTo>
                  <a:lnTo>
                    <a:pt x="4668" y="3786"/>
                  </a:lnTo>
                  <a:lnTo>
                    <a:pt x="3659" y="2019"/>
                  </a:lnTo>
                  <a:lnTo>
                    <a:pt x="3281" y="1389"/>
                  </a:lnTo>
                  <a:lnTo>
                    <a:pt x="2776" y="632"/>
                  </a:lnTo>
                  <a:lnTo>
                    <a:pt x="2397" y="379"/>
                  </a:lnTo>
                  <a:lnTo>
                    <a:pt x="2019" y="127"/>
                  </a:lnTo>
                  <a:lnTo>
                    <a:pt x="1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729;p37">
              <a:extLst>
                <a:ext uri="{FF2B5EF4-FFF2-40B4-BE49-F238E27FC236}">
                  <a16:creationId xmlns="" xmlns:a16="http://schemas.microsoft.com/office/drawing/2014/main" id="{E12CE0AD-75D6-42D0-AFD8-35B4DF6724DE}"/>
                </a:ext>
              </a:extLst>
            </p:cNvPr>
            <p:cNvSpPr/>
            <p:nvPr/>
          </p:nvSpPr>
          <p:spPr>
            <a:xfrm>
              <a:off x="5219800" y="2389125"/>
              <a:ext cx="141975" cy="637125"/>
            </a:xfrm>
            <a:custGeom>
              <a:avLst/>
              <a:gdLst/>
              <a:ahLst/>
              <a:cxnLst/>
              <a:rect l="l" t="t" r="r" b="b"/>
              <a:pathLst>
                <a:path w="5679" h="25485" extrusionOk="0">
                  <a:moveTo>
                    <a:pt x="758" y="379"/>
                  </a:moveTo>
                  <a:lnTo>
                    <a:pt x="1010" y="505"/>
                  </a:lnTo>
                  <a:lnTo>
                    <a:pt x="1263" y="884"/>
                  </a:lnTo>
                  <a:lnTo>
                    <a:pt x="1893" y="2271"/>
                  </a:lnTo>
                  <a:lnTo>
                    <a:pt x="2398" y="3785"/>
                  </a:lnTo>
                  <a:lnTo>
                    <a:pt x="2776" y="4921"/>
                  </a:lnTo>
                  <a:lnTo>
                    <a:pt x="3407" y="8327"/>
                  </a:lnTo>
                  <a:lnTo>
                    <a:pt x="3786" y="11859"/>
                  </a:lnTo>
                  <a:lnTo>
                    <a:pt x="4038" y="15392"/>
                  </a:lnTo>
                  <a:lnTo>
                    <a:pt x="4164" y="18672"/>
                  </a:lnTo>
                  <a:lnTo>
                    <a:pt x="4290" y="20438"/>
                  </a:lnTo>
                  <a:lnTo>
                    <a:pt x="4543" y="22078"/>
                  </a:lnTo>
                  <a:lnTo>
                    <a:pt x="3281" y="18293"/>
                  </a:lnTo>
                  <a:lnTo>
                    <a:pt x="2272" y="14383"/>
                  </a:lnTo>
                  <a:lnTo>
                    <a:pt x="1515" y="10850"/>
                  </a:lnTo>
                  <a:lnTo>
                    <a:pt x="884" y="7318"/>
                  </a:lnTo>
                  <a:lnTo>
                    <a:pt x="632" y="5551"/>
                  </a:lnTo>
                  <a:lnTo>
                    <a:pt x="379" y="3785"/>
                  </a:lnTo>
                  <a:lnTo>
                    <a:pt x="379" y="1893"/>
                  </a:lnTo>
                  <a:lnTo>
                    <a:pt x="379" y="884"/>
                  </a:lnTo>
                  <a:lnTo>
                    <a:pt x="506" y="505"/>
                  </a:lnTo>
                  <a:lnTo>
                    <a:pt x="758" y="379"/>
                  </a:lnTo>
                  <a:close/>
                  <a:moveTo>
                    <a:pt x="379" y="0"/>
                  </a:moveTo>
                  <a:lnTo>
                    <a:pt x="127" y="253"/>
                  </a:lnTo>
                  <a:lnTo>
                    <a:pt x="1" y="631"/>
                  </a:lnTo>
                  <a:lnTo>
                    <a:pt x="1" y="1262"/>
                  </a:lnTo>
                  <a:lnTo>
                    <a:pt x="1" y="3028"/>
                  </a:lnTo>
                  <a:lnTo>
                    <a:pt x="253" y="4794"/>
                  </a:lnTo>
                  <a:lnTo>
                    <a:pt x="884" y="8958"/>
                  </a:lnTo>
                  <a:lnTo>
                    <a:pt x="1641" y="12995"/>
                  </a:lnTo>
                  <a:lnTo>
                    <a:pt x="2272" y="15770"/>
                  </a:lnTo>
                  <a:lnTo>
                    <a:pt x="3029" y="18420"/>
                  </a:lnTo>
                  <a:lnTo>
                    <a:pt x="3912" y="21195"/>
                  </a:lnTo>
                  <a:lnTo>
                    <a:pt x="4795" y="23844"/>
                  </a:lnTo>
                  <a:lnTo>
                    <a:pt x="5300" y="25232"/>
                  </a:lnTo>
                  <a:lnTo>
                    <a:pt x="5426" y="25485"/>
                  </a:lnTo>
                  <a:lnTo>
                    <a:pt x="5678" y="25485"/>
                  </a:lnTo>
                  <a:lnTo>
                    <a:pt x="5678" y="25232"/>
                  </a:lnTo>
                  <a:lnTo>
                    <a:pt x="5426" y="24728"/>
                  </a:lnTo>
                  <a:lnTo>
                    <a:pt x="5174" y="23466"/>
                  </a:lnTo>
                  <a:lnTo>
                    <a:pt x="4669" y="21195"/>
                  </a:lnTo>
                  <a:lnTo>
                    <a:pt x="4417" y="18924"/>
                  </a:lnTo>
                  <a:lnTo>
                    <a:pt x="4164" y="14887"/>
                  </a:lnTo>
                  <a:lnTo>
                    <a:pt x="3912" y="10850"/>
                  </a:lnTo>
                  <a:lnTo>
                    <a:pt x="3660" y="8453"/>
                  </a:lnTo>
                  <a:lnTo>
                    <a:pt x="3407" y="6561"/>
                  </a:lnTo>
                  <a:lnTo>
                    <a:pt x="3029" y="4542"/>
                  </a:lnTo>
                  <a:lnTo>
                    <a:pt x="2524" y="2650"/>
                  </a:lnTo>
                  <a:lnTo>
                    <a:pt x="1893" y="1136"/>
                  </a:lnTo>
                  <a:lnTo>
                    <a:pt x="1515" y="631"/>
                  </a:lnTo>
                  <a:lnTo>
                    <a:pt x="1263" y="127"/>
                  </a:lnTo>
                  <a:lnTo>
                    <a:pt x="7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730;p37">
              <a:extLst>
                <a:ext uri="{FF2B5EF4-FFF2-40B4-BE49-F238E27FC236}">
                  <a16:creationId xmlns="" xmlns:a16="http://schemas.microsoft.com/office/drawing/2014/main" id="{8BC53480-DEE5-4DAD-ADEB-F6B2912714E4}"/>
                </a:ext>
              </a:extLst>
            </p:cNvPr>
            <p:cNvSpPr/>
            <p:nvPr/>
          </p:nvSpPr>
          <p:spPr>
            <a:xfrm>
              <a:off x="4967500" y="2032725"/>
              <a:ext cx="984050" cy="2712450"/>
            </a:xfrm>
            <a:custGeom>
              <a:avLst/>
              <a:gdLst/>
              <a:ahLst/>
              <a:cxnLst/>
              <a:rect l="l" t="t" r="r" b="b"/>
              <a:pathLst>
                <a:path w="39362" h="108498" extrusionOk="0">
                  <a:moveTo>
                    <a:pt x="31666" y="0"/>
                  </a:moveTo>
                  <a:lnTo>
                    <a:pt x="30657" y="3533"/>
                  </a:lnTo>
                  <a:lnTo>
                    <a:pt x="29774" y="6939"/>
                  </a:lnTo>
                  <a:lnTo>
                    <a:pt x="28891" y="10472"/>
                  </a:lnTo>
                  <a:lnTo>
                    <a:pt x="28134" y="13878"/>
                  </a:lnTo>
                  <a:lnTo>
                    <a:pt x="27377" y="17410"/>
                  </a:lnTo>
                  <a:lnTo>
                    <a:pt x="26872" y="20943"/>
                  </a:lnTo>
                  <a:lnTo>
                    <a:pt x="25863" y="28008"/>
                  </a:lnTo>
                  <a:lnTo>
                    <a:pt x="25106" y="35073"/>
                  </a:lnTo>
                  <a:lnTo>
                    <a:pt x="24475" y="42264"/>
                  </a:lnTo>
                  <a:lnTo>
                    <a:pt x="24097" y="49329"/>
                  </a:lnTo>
                  <a:lnTo>
                    <a:pt x="23844" y="56520"/>
                  </a:lnTo>
                  <a:lnTo>
                    <a:pt x="23592" y="61314"/>
                  </a:lnTo>
                  <a:lnTo>
                    <a:pt x="23087" y="65982"/>
                  </a:lnTo>
                  <a:lnTo>
                    <a:pt x="23087" y="63963"/>
                  </a:lnTo>
                  <a:lnTo>
                    <a:pt x="22961" y="61818"/>
                  </a:lnTo>
                  <a:lnTo>
                    <a:pt x="22835" y="59674"/>
                  </a:lnTo>
                  <a:lnTo>
                    <a:pt x="22457" y="57655"/>
                  </a:lnTo>
                  <a:lnTo>
                    <a:pt x="21952" y="55510"/>
                  </a:lnTo>
                  <a:lnTo>
                    <a:pt x="21447" y="53492"/>
                  </a:lnTo>
                  <a:lnTo>
                    <a:pt x="20312" y="49455"/>
                  </a:lnTo>
                  <a:lnTo>
                    <a:pt x="19303" y="46805"/>
                  </a:lnTo>
                  <a:lnTo>
                    <a:pt x="18167" y="44156"/>
                  </a:lnTo>
                  <a:lnTo>
                    <a:pt x="16906" y="41381"/>
                  </a:lnTo>
                  <a:lnTo>
                    <a:pt x="15770" y="38605"/>
                  </a:lnTo>
                  <a:lnTo>
                    <a:pt x="14761" y="35830"/>
                  </a:lnTo>
                  <a:lnTo>
                    <a:pt x="14382" y="34442"/>
                  </a:lnTo>
                  <a:lnTo>
                    <a:pt x="14004" y="33054"/>
                  </a:lnTo>
                  <a:lnTo>
                    <a:pt x="13878" y="31666"/>
                  </a:lnTo>
                  <a:lnTo>
                    <a:pt x="13625" y="30279"/>
                  </a:lnTo>
                  <a:lnTo>
                    <a:pt x="13625" y="28765"/>
                  </a:lnTo>
                  <a:lnTo>
                    <a:pt x="13752" y="27377"/>
                  </a:lnTo>
                  <a:lnTo>
                    <a:pt x="13752" y="27251"/>
                  </a:lnTo>
                  <a:lnTo>
                    <a:pt x="13625" y="27125"/>
                  </a:lnTo>
                  <a:lnTo>
                    <a:pt x="13499" y="27125"/>
                  </a:lnTo>
                  <a:lnTo>
                    <a:pt x="13373" y="27251"/>
                  </a:lnTo>
                  <a:lnTo>
                    <a:pt x="13247" y="28639"/>
                  </a:lnTo>
                  <a:lnTo>
                    <a:pt x="13121" y="29900"/>
                  </a:lnTo>
                  <a:lnTo>
                    <a:pt x="13247" y="31162"/>
                  </a:lnTo>
                  <a:lnTo>
                    <a:pt x="13373" y="32423"/>
                  </a:lnTo>
                  <a:lnTo>
                    <a:pt x="13752" y="34820"/>
                  </a:lnTo>
                  <a:lnTo>
                    <a:pt x="14382" y="37217"/>
                  </a:lnTo>
                  <a:lnTo>
                    <a:pt x="15266" y="39614"/>
                  </a:lnTo>
                  <a:lnTo>
                    <a:pt x="16149" y="42011"/>
                  </a:lnTo>
                  <a:lnTo>
                    <a:pt x="18167" y="46679"/>
                  </a:lnTo>
                  <a:lnTo>
                    <a:pt x="18798" y="48698"/>
                  </a:lnTo>
                  <a:lnTo>
                    <a:pt x="18798" y="48698"/>
                  </a:lnTo>
                  <a:lnTo>
                    <a:pt x="17789" y="47310"/>
                  </a:lnTo>
                  <a:lnTo>
                    <a:pt x="16653" y="45922"/>
                  </a:lnTo>
                  <a:lnTo>
                    <a:pt x="14382" y="43273"/>
                  </a:lnTo>
                  <a:lnTo>
                    <a:pt x="12112" y="40624"/>
                  </a:lnTo>
                  <a:lnTo>
                    <a:pt x="11102" y="39236"/>
                  </a:lnTo>
                  <a:lnTo>
                    <a:pt x="10093" y="37974"/>
                  </a:lnTo>
                  <a:lnTo>
                    <a:pt x="10093" y="37848"/>
                  </a:lnTo>
                  <a:lnTo>
                    <a:pt x="9967" y="37848"/>
                  </a:lnTo>
                  <a:lnTo>
                    <a:pt x="9841" y="37974"/>
                  </a:lnTo>
                  <a:lnTo>
                    <a:pt x="9841" y="38100"/>
                  </a:lnTo>
                  <a:lnTo>
                    <a:pt x="10976" y="40119"/>
                  </a:lnTo>
                  <a:lnTo>
                    <a:pt x="12238" y="42011"/>
                  </a:lnTo>
                  <a:lnTo>
                    <a:pt x="13625" y="43904"/>
                  </a:lnTo>
                  <a:lnTo>
                    <a:pt x="15139" y="45670"/>
                  </a:lnTo>
                  <a:lnTo>
                    <a:pt x="16527" y="47562"/>
                  </a:lnTo>
                  <a:lnTo>
                    <a:pt x="17915" y="49329"/>
                  </a:lnTo>
                  <a:lnTo>
                    <a:pt x="19176" y="51347"/>
                  </a:lnTo>
                  <a:lnTo>
                    <a:pt x="20312" y="53240"/>
                  </a:lnTo>
                  <a:lnTo>
                    <a:pt x="20816" y="55384"/>
                  </a:lnTo>
                  <a:lnTo>
                    <a:pt x="21195" y="57403"/>
                  </a:lnTo>
                  <a:lnTo>
                    <a:pt x="21573" y="59421"/>
                  </a:lnTo>
                  <a:lnTo>
                    <a:pt x="21826" y="61566"/>
                  </a:lnTo>
                  <a:lnTo>
                    <a:pt x="22078" y="63585"/>
                  </a:lnTo>
                  <a:lnTo>
                    <a:pt x="22204" y="65729"/>
                  </a:lnTo>
                  <a:lnTo>
                    <a:pt x="22204" y="67874"/>
                  </a:lnTo>
                  <a:lnTo>
                    <a:pt x="22204" y="69892"/>
                  </a:lnTo>
                  <a:lnTo>
                    <a:pt x="22204" y="70019"/>
                  </a:lnTo>
                  <a:lnTo>
                    <a:pt x="21952" y="71406"/>
                  </a:lnTo>
                  <a:lnTo>
                    <a:pt x="21321" y="73046"/>
                  </a:lnTo>
                  <a:lnTo>
                    <a:pt x="20690" y="74687"/>
                  </a:lnTo>
                  <a:lnTo>
                    <a:pt x="19303" y="77841"/>
                  </a:lnTo>
                  <a:lnTo>
                    <a:pt x="17663" y="80994"/>
                  </a:lnTo>
                  <a:lnTo>
                    <a:pt x="15896" y="84022"/>
                  </a:lnTo>
                  <a:lnTo>
                    <a:pt x="12490" y="89826"/>
                  </a:lnTo>
                  <a:lnTo>
                    <a:pt x="12995" y="87807"/>
                  </a:lnTo>
                  <a:lnTo>
                    <a:pt x="13499" y="85789"/>
                  </a:lnTo>
                  <a:lnTo>
                    <a:pt x="13752" y="83644"/>
                  </a:lnTo>
                  <a:lnTo>
                    <a:pt x="14004" y="81625"/>
                  </a:lnTo>
                  <a:lnTo>
                    <a:pt x="14004" y="79481"/>
                  </a:lnTo>
                  <a:lnTo>
                    <a:pt x="14004" y="77462"/>
                  </a:lnTo>
                  <a:lnTo>
                    <a:pt x="13752" y="75443"/>
                  </a:lnTo>
                  <a:lnTo>
                    <a:pt x="13373" y="73551"/>
                  </a:lnTo>
                  <a:lnTo>
                    <a:pt x="12995" y="72037"/>
                  </a:lnTo>
                  <a:lnTo>
                    <a:pt x="12616" y="70523"/>
                  </a:lnTo>
                  <a:lnTo>
                    <a:pt x="11481" y="67495"/>
                  </a:lnTo>
                  <a:lnTo>
                    <a:pt x="10093" y="64468"/>
                  </a:lnTo>
                  <a:lnTo>
                    <a:pt x="8705" y="61566"/>
                  </a:lnTo>
                  <a:lnTo>
                    <a:pt x="7065" y="57781"/>
                  </a:lnTo>
                  <a:lnTo>
                    <a:pt x="5425" y="53870"/>
                  </a:lnTo>
                  <a:lnTo>
                    <a:pt x="3911" y="50086"/>
                  </a:lnTo>
                  <a:lnTo>
                    <a:pt x="2523" y="46175"/>
                  </a:lnTo>
                  <a:lnTo>
                    <a:pt x="2397" y="46048"/>
                  </a:lnTo>
                  <a:lnTo>
                    <a:pt x="2271" y="46175"/>
                  </a:lnTo>
                  <a:lnTo>
                    <a:pt x="2145" y="46175"/>
                  </a:lnTo>
                  <a:lnTo>
                    <a:pt x="3154" y="49581"/>
                  </a:lnTo>
                  <a:lnTo>
                    <a:pt x="4164" y="52861"/>
                  </a:lnTo>
                  <a:lnTo>
                    <a:pt x="5425" y="56141"/>
                  </a:lnTo>
                  <a:lnTo>
                    <a:pt x="6687" y="59295"/>
                  </a:lnTo>
                  <a:lnTo>
                    <a:pt x="9336" y="65098"/>
                  </a:lnTo>
                  <a:lnTo>
                    <a:pt x="10471" y="68000"/>
                  </a:lnTo>
                  <a:lnTo>
                    <a:pt x="11607" y="70902"/>
                  </a:lnTo>
                  <a:lnTo>
                    <a:pt x="11985" y="72416"/>
                  </a:lnTo>
                  <a:lnTo>
                    <a:pt x="12364" y="73930"/>
                  </a:lnTo>
                  <a:lnTo>
                    <a:pt x="12490" y="75317"/>
                  </a:lnTo>
                  <a:lnTo>
                    <a:pt x="12742" y="76831"/>
                  </a:lnTo>
                  <a:lnTo>
                    <a:pt x="12742" y="79859"/>
                  </a:lnTo>
                  <a:lnTo>
                    <a:pt x="12616" y="82887"/>
                  </a:lnTo>
                  <a:lnTo>
                    <a:pt x="12112" y="85915"/>
                  </a:lnTo>
                  <a:lnTo>
                    <a:pt x="11481" y="88942"/>
                  </a:lnTo>
                  <a:lnTo>
                    <a:pt x="10598" y="91844"/>
                  </a:lnTo>
                  <a:lnTo>
                    <a:pt x="9462" y="94620"/>
                  </a:lnTo>
                  <a:lnTo>
                    <a:pt x="5425" y="100675"/>
                  </a:lnTo>
                  <a:lnTo>
                    <a:pt x="5930" y="98909"/>
                  </a:lnTo>
                  <a:lnTo>
                    <a:pt x="6434" y="96891"/>
                  </a:lnTo>
                  <a:lnTo>
                    <a:pt x="6687" y="94998"/>
                  </a:lnTo>
                  <a:lnTo>
                    <a:pt x="6813" y="92980"/>
                  </a:lnTo>
                  <a:lnTo>
                    <a:pt x="6813" y="91087"/>
                  </a:lnTo>
                  <a:lnTo>
                    <a:pt x="6813" y="89069"/>
                  </a:lnTo>
                  <a:lnTo>
                    <a:pt x="6561" y="85536"/>
                  </a:lnTo>
                  <a:lnTo>
                    <a:pt x="6434" y="85284"/>
                  </a:lnTo>
                  <a:lnTo>
                    <a:pt x="6182" y="85284"/>
                  </a:lnTo>
                  <a:lnTo>
                    <a:pt x="6056" y="85536"/>
                  </a:lnTo>
                  <a:lnTo>
                    <a:pt x="6182" y="88059"/>
                  </a:lnTo>
                  <a:lnTo>
                    <a:pt x="6056" y="90583"/>
                  </a:lnTo>
                  <a:lnTo>
                    <a:pt x="5804" y="93106"/>
                  </a:lnTo>
                  <a:lnTo>
                    <a:pt x="5425" y="95629"/>
                  </a:lnTo>
                  <a:lnTo>
                    <a:pt x="4920" y="97774"/>
                  </a:lnTo>
                  <a:lnTo>
                    <a:pt x="4290" y="99918"/>
                  </a:lnTo>
                  <a:lnTo>
                    <a:pt x="3659" y="101937"/>
                  </a:lnTo>
                  <a:lnTo>
                    <a:pt x="3028" y="104082"/>
                  </a:lnTo>
                  <a:lnTo>
                    <a:pt x="0" y="107992"/>
                  </a:lnTo>
                  <a:lnTo>
                    <a:pt x="0" y="108245"/>
                  </a:lnTo>
                  <a:lnTo>
                    <a:pt x="0" y="108497"/>
                  </a:lnTo>
                  <a:lnTo>
                    <a:pt x="505" y="108497"/>
                  </a:lnTo>
                  <a:lnTo>
                    <a:pt x="2650" y="106226"/>
                  </a:lnTo>
                  <a:lnTo>
                    <a:pt x="4668" y="103955"/>
                  </a:lnTo>
                  <a:lnTo>
                    <a:pt x="6561" y="101432"/>
                  </a:lnTo>
                  <a:lnTo>
                    <a:pt x="8453" y="98909"/>
                  </a:lnTo>
                  <a:lnTo>
                    <a:pt x="10219" y="96386"/>
                  </a:lnTo>
                  <a:lnTo>
                    <a:pt x="11859" y="93737"/>
                  </a:lnTo>
                  <a:lnTo>
                    <a:pt x="15139" y="88438"/>
                  </a:lnTo>
                  <a:lnTo>
                    <a:pt x="16906" y="86672"/>
                  </a:lnTo>
                  <a:lnTo>
                    <a:pt x="18672" y="84779"/>
                  </a:lnTo>
                  <a:lnTo>
                    <a:pt x="20312" y="82887"/>
                  </a:lnTo>
                  <a:lnTo>
                    <a:pt x="21952" y="80994"/>
                  </a:lnTo>
                  <a:lnTo>
                    <a:pt x="24980" y="76957"/>
                  </a:lnTo>
                  <a:lnTo>
                    <a:pt x="27881" y="72794"/>
                  </a:lnTo>
                  <a:lnTo>
                    <a:pt x="31035" y="67874"/>
                  </a:lnTo>
                  <a:lnTo>
                    <a:pt x="34063" y="62828"/>
                  </a:lnTo>
                  <a:lnTo>
                    <a:pt x="36839" y="57655"/>
                  </a:lnTo>
                  <a:lnTo>
                    <a:pt x="39362" y="52356"/>
                  </a:lnTo>
                  <a:lnTo>
                    <a:pt x="39236" y="52356"/>
                  </a:lnTo>
                  <a:lnTo>
                    <a:pt x="36460" y="57277"/>
                  </a:lnTo>
                  <a:lnTo>
                    <a:pt x="33685" y="62071"/>
                  </a:lnTo>
                  <a:lnTo>
                    <a:pt x="30531" y="66865"/>
                  </a:lnTo>
                  <a:lnTo>
                    <a:pt x="27377" y="71406"/>
                  </a:lnTo>
                  <a:lnTo>
                    <a:pt x="25232" y="74434"/>
                  </a:lnTo>
                  <a:lnTo>
                    <a:pt x="22835" y="77336"/>
                  </a:lnTo>
                  <a:lnTo>
                    <a:pt x="18167" y="83013"/>
                  </a:lnTo>
                  <a:lnTo>
                    <a:pt x="19429" y="80742"/>
                  </a:lnTo>
                  <a:lnTo>
                    <a:pt x="20690" y="78471"/>
                  </a:lnTo>
                  <a:lnTo>
                    <a:pt x="21700" y="76074"/>
                  </a:lnTo>
                  <a:lnTo>
                    <a:pt x="22709" y="73677"/>
                  </a:lnTo>
                  <a:lnTo>
                    <a:pt x="23340" y="71533"/>
                  </a:lnTo>
                  <a:lnTo>
                    <a:pt x="23970" y="69514"/>
                  </a:lnTo>
                  <a:lnTo>
                    <a:pt x="24349" y="67369"/>
                  </a:lnTo>
                  <a:lnTo>
                    <a:pt x="24727" y="65225"/>
                  </a:lnTo>
                  <a:lnTo>
                    <a:pt x="25863" y="62197"/>
                  </a:lnTo>
                  <a:lnTo>
                    <a:pt x="27124" y="59169"/>
                  </a:lnTo>
                  <a:lnTo>
                    <a:pt x="28260" y="56267"/>
                  </a:lnTo>
                  <a:lnTo>
                    <a:pt x="29648" y="53366"/>
                  </a:lnTo>
                  <a:lnTo>
                    <a:pt x="29648" y="53240"/>
                  </a:lnTo>
                  <a:lnTo>
                    <a:pt x="29521" y="53240"/>
                  </a:lnTo>
                  <a:lnTo>
                    <a:pt x="28260" y="55132"/>
                  </a:lnTo>
                  <a:lnTo>
                    <a:pt x="26998" y="57150"/>
                  </a:lnTo>
                  <a:lnTo>
                    <a:pt x="25989" y="59169"/>
                  </a:lnTo>
                  <a:lnTo>
                    <a:pt x="25106" y="61188"/>
                  </a:lnTo>
                  <a:lnTo>
                    <a:pt x="25106" y="60557"/>
                  </a:lnTo>
                  <a:lnTo>
                    <a:pt x="25863" y="45292"/>
                  </a:lnTo>
                  <a:lnTo>
                    <a:pt x="26241" y="37722"/>
                  </a:lnTo>
                  <a:lnTo>
                    <a:pt x="26872" y="30152"/>
                  </a:lnTo>
                  <a:lnTo>
                    <a:pt x="27629" y="22583"/>
                  </a:lnTo>
                  <a:lnTo>
                    <a:pt x="28134" y="18798"/>
                  </a:lnTo>
                  <a:lnTo>
                    <a:pt x="28638" y="15013"/>
                  </a:lnTo>
                  <a:lnTo>
                    <a:pt x="29269" y="11229"/>
                  </a:lnTo>
                  <a:lnTo>
                    <a:pt x="30152" y="7570"/>
                  </a:lnTo>
                  <a:lnTo>
                    <a:pt x="31035" y="3785"/>
                  </a:lnTo>
                  <a:lnTo>
                    <a:pt x="32045" y="127"/>
                  </a:lnTo>
                  <a:lnTo>
                    <a:pt x="320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7" name="Google Shape;709;p37">
            <a:extLst>
              <a:ext uri="{FF2B5EF4-FFF2-40B4-BE49-F238E27FC236}">
                <a16:creationId xmlns="" xmlns:a16="http://schemas.microsoft.com/office/drawing/2014/main" id="{B27112A0-B5B2-4B01-B244-B432C0AEB8A7}"/>
              </a:ext>
            </a:extLst>
          </p:cNvPr>
          <p:cNvGrpSpPr/>
          <p:nvPr/>
        </p:nvGrpSpPr>
        <p:grpSpPr>
          <a:xfrm rot="2700000">
            <a:off x="-5053003" y="3048518"/>
            <a:ext cx="364344" cy="687966"/>
            <a:chOff x="4652100" y="1506000"/>
            <a:chExt cx="1627475" cy="3239175"/>
          </a:xfrm>
          <a:solidFill>
            <a:schemeClr val="accent5"/>
          </a:solidFill>
        </p:grpSpPr>
        <p:sp>
          <p:nvSpPr>
            <p:cNvPr id="3908" name="Google Shape;710;p37">
              <a:extLst>
                <a:ext uri="{FF2B5EF4-FFF2-40B4-BE49-F238E27FC236}">
                  <a16:creationId xmlns="" xmlns:a16="http://schemas.microsoft.com/office/drawing/2014/main" id="{8051A6FC-59AE-4833-9D8F-E5031B544515}"/>
                </a:ext>
              </a:extLst>
            </p:cNvPr>
            <p:cNvSpPr/>
            <p:nvPr/>
          </p:nvSpPr>
          <p:spPr>
            <a:xfrm>
              <a:off x="5352275" y="2001175"/>
              <a:ext cx="274425" cy="810600"/>
            </a:xfrm>
            <a:custGeom>
              <a:avLst/>
              <a:gdLst/>
              <a:ahLst/>
              <a:cxnLst/>
              <a:rect l="l" t="t" r="r" b="b"/>
              <a:pathLst>
                <a:path w="10977" h="32424" extrusionOk="0">
                  <a:moveTo>
                    <a:pt x="2272" y="1"/>
                  </a:moveTo>
                  <a:lnTo>
                    <a:pt x="1893" y="127"/>
                  </a:lnTo>
                  <a:lnTo>
                    <a:pt x="1515" y="505"/>
                  </a:lnTo>
                  <a:lnTo>
                    <a:pt x="1136" y="1262"/>
                  </a:lnTo>
                  <a:lnTo>
                    <a:pt x="884" y="2019"/>
                  </a:lnTo>
                  <a:lnTo>
                    <a:pt x="631" y="3029"/>
                  </a:lnTo>
                  <a:lnTo>
                    <a:pt x="253" y="4921"/>
                  </a:lnTo>
                  <a:lnTo>
                    <a:pt x="127" y="6309"/>
                  </a:lnTo>
                  <a:lnTo>
                    <a:pt x="1" y="8454"/>
                  </a:lnTo>
                  <a:lnTo>
                    <a:pt x="127" y="10598"/>
                  </a:lnTo>
                  <a:lnTo>
                    <a:pt x="505" y="12743"/>
                  </a:lnTo>
                  <a:lnTo>
                    <a:pt x="1010" y="14888"/>
                  </a:lnTo>
                  <a:lnTo>
                    <a:pt x="1515" y="15897"/>
                  </a:lnTo>
                  <a:lnTo>
                    <a:pt x="1893" y="16906"/>
                  </a:lnTo>
                  <a:lnTo>
                    <a:pt x="3028" y="18799"/>
                  </a:lnTo>
                  <a:lnTo>
                    <a:pt x="4290" y="20691"/>
                  </a:lnTo>
                  <a:lnTo>
                    <a:pt x="5678" y="22457"/>
                  </a:lnTo>
                  <a:lnTo>
                    <a:pt x="7066" y="24350"/>
                  </a:lnTo>
                  <a:lnTo>
                    <a:pt x="8327" y="26116"/>
                  </a:lnTo>
                  <a:lnTo>
                    <a:pt x="9463" y="28008"/>
                  </a:lnTo>
                  <a:lnTo>
                    <a:pt x="9967" y="29017"/>
                  </a:lnTo>
                  <a:lnTo>
                    <a:pt x="10346" y="30153"/>
                  </a:lnTo>
                  <a:lnTo>
                    <a:pt x="10346" y="32298"/>
                  </a:lnTo>
                  <a:lnTo>
                    <a:pt x="10346" y="32424"/>
                  </a:lnTo>
                  <a:lnTo>
                    <a:pt x="10472" y="32171"/>
                  </a:lnTo>
                  <a:lnTo>
                    <a:pt x="10598" y="31667"/>
                  </a:lnTo>
                  <a:lnTo>
                    <a:pt x="10724" y="31036"/>
                  </a:lnTo>
                  <a:lnTo>
                    <a:pt x="10724" y="30784"/>
                  </a:lnTo>
                  <a:lnTo>
                    <a:pt x="10850" y="29648"/>
                  </a:lnTo>
                  <a:lnTo>
                    <a:pt x="10976" y="28387"/>
                  </a:lnTo>
                  <a:lnTo>
                    <a:pt x="10850" y="27251"/>
                  </a:lnTo>
                  <a:lnTo>
                    <a:pt x="10850" y="26116"/>
                  </a:lnTo>
                  <a:lnTo>
                    <a:pt x="10346" y="23719"/>
                  </a:lnTo>
                  <a:lnTo>
                    <a:pt x="9715" y="21322"/>
                  </a:lnTo>
                  <a:lnTo>
                    <a:pt x="8958" y="19051"/>
                  </a:lnTo>
                  <a:lnTo>
                    <a:pt x="8201" y="16780"/>
                  </a:lnTo>
                  <a:lnTo>
                    <a:pt x="6435" y="12238"/>
                  </a:lnTo>
                  <a:lnTo>
                    <a:pt x="5678" y="9715"/>
                  </a:lnTo>
                  <a:lnTo>
                    <a:pt x="5047" y="7192"/>
                  </a:lnTo>
                  <a:lnTo>
                    <a:pt x="4416" y="4543"/>
                  </a:lnTo>
                  <a:lnTo>
                    <a:pt x="3659" y="2019"/>
                  </a:lnTo>
                  <a:lnTo>
                    <a:pt x="3407" y="1262"/>
                  </a:lnTo>
                  <a:lnTo>
                    <a:pt x="3155" y="632"/>
                  </a:lnTo>
                  <a:lnTo>
                    <a:pt x="2902" y="253"/>
                  </a:lnTo>
                  <a:lnTo>
                    <a:pt x="2650" y="127"/>
                  </a:lnTo>
                  <a:lnTo>
                    <a:pt x="2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711;p37">
              <a:extLst>
                <a:ext uri="{FF2B5EF4-FFF2-40B4-BE49-F238E27FC236}">
                  <a16:creationId xmlns="" xmlns:a16="http://schemas.microsoft.com/office/drawing/2014/main" id="{9AC71755-39FE-453A-9675-2D1631A3E879}"/>
                </a:ext>
              </a:extLst>
            </p:cNvPr>
            <p:cNvSpPr/>
            <p:nvPr/>
          </p:nvSpPr>
          <p:spPr>
            <a:xfrm>
              <a:off x="5396425" y="2165200"/>
              <a:ext cx="223975" cy="646575"/>
            </a:xfrm>
            <a:custGeom>
              <a:avLst/>
              <a:gdLst/>
              <a:ahLst/>
              <a:cxnLst/>
              <a:rect l="l" t="t" r="r" b="b"/>
              <a:pathLst>
                <a:path w="8959" h="25863" extrusionOk="0">
                  <a:moveTo>
                    <a:pt x="1010" y="379"/>
                  </a:moveTo>
                  <a:lnTo>
                    <a:pt x="1136" y="505"/>
                  </a:lnTo>
                  <a:lnTo>
                    <a:pt x="1389" y="757"/>
                  </a:lnTo>
                  <a:lnTo>
                    <a:pt x="1641" y="1514"/>
                  </a:lnTo>
                  <a:lnTo>
                    <a:pt x="2019" y="2902"/>
                  </a:lnTo>
                  <a:lnTo>
                    <a:pt x="3281" y="6056"/>
                  </a:lnTo>
                  <a:lnTo>
                    <a:pt x="6183" y="12742"/>
                  </a:lnTo>
                  <a:lnTo>
                    <a:pt x="6940" y="14887"/>
                  </a:lnTo>
                  <a:lnTo>
                    <a:pt x="7697" y="16905"/>
                  </a:lnTo>
                  <a:lnTo>
                    <a:pt x="8201" y="19050"/>
                  </a:lnTo>
                  <a:lnTo>
                    <a:pt x="8580" y="21321"/>
                  </a:lnTo>
                  <a:lnTo>
                    <a:pt x="8201" y="20186"/>
                  </a:lnTo>
                  <a:lnTo>
                    <a:pt x="7823" y="19050"/>
                  </a:lnTo>
                  <a:lnTo>
                    <a:pt x="6687" y="16779"/>
                  </a:lnTo>
                  <a:lnTo>
                    <a:pt x="5300" y="14761"/>
                  </a:lnTo>
                  <a:lnTo>
                    <a:pt x="3912" y="12616"/>
                  </a:lnTo>
                  <a:lnTo>
                    <a:pt x="2524" y="10471"/>
                  </a:lnTo>
                  <a:lnTo>
                    <a:pt x="1389" y="8200"/>
                  </a:lnTo>
                  <a:lnTo>
                    <a:pt x="1010" y="7065"/>
                  </a:lnTo>
                  <a:lnTo>
                    <a:pt x="632" y="5930"/>
                  </a:lnTo>
                  <a:lnTo>
                    <a:pt x="379" y="4794"/>
                  </a:lnTo>
                  <a:lnTo>
                    <a:pt x="253" y="3533"/>
                  </a:lnTo>
                  <a:lnTo>
                    <a:pt x="253" y="2776"/>
                  </a:lnTo>
                  <a:lnTo>
                    <a:pt x="379" y="1766"/>
                  </a:lnTo>
                  <a:lnTo>
                    <a:pt x="632" y="757"/>
                  </a:lnTo>
                  <a:lnTo>
                    <a:pt x="758" y="505"/>
                  </a:lnTo>
                  <a:lnTo>
                    <a:pt x="1010" y="379"/>
                  </a:lnTo>
                  <a:close/>
                  <a:moveTo>
                    <a:pt x="758" y="0"/>
                  </a:moveTo>
                  <a:lnTo>
                    <a:pt x="506" y="379"/>
                  </a:lnTo>
                  <a:lnTo>
                    <a:pt x="253" y="883"/>
                  </a:lnTo>
                  <a:lnTo>
                    <a:pt x="127" y="1514"/>
                  </a:lnTo>
                  <a:lnTo>
                    <a:pt x="1" y="2271"/>
                  </a:lnTo>
                  <a:lnTo>
                    <a:pt x="1" y="3659"/>
                  </a:lnTo>
                  <a:lnTo>
                    <a:pt x="127" y="4668"/>
                  </a:lnTo>
                  <a:lnTo>
                    <a:pt x="379" y="5930"/>
                  </a:lnTo>
                  <a:lnTo>
                    <a:pt x="758" y="7317"/>
                  </a:lnTo>
                  <a:lnTo>
                    <a:pt x="1262" y="8579"/>
                  </a:lnTo>
                  <a:lnTo>
                    <a:pt x="1893" y="9714"/>
                  </a:lnTo>
                  <a:lnTo>
                    <a:pt x="3281" y="12111"/>
                  </a:lnTo>
                  <a:lnTo>
                    <a:pt x="4795" y="14508"/>
                  </a:lnTo>
                  <a:lnTo>
                    <a:pt x="6309" y="16779"/>
                  </a:lnTo>
                  <a:lnTo>
                    <a:pt x="6940" y="18041"/>
                  </a:lnTo>
                  <a:lnTo>
                    <a:pt x="7570" y="19176"/>
                  </a:lnTo>
                  <a:lnTo>
                    <a:pt x="8075" y="20438"/>
                  </a:lnTo>
                  <a:lnTo>
                    <a:pt x="8454" y="21699"/>
                  </a:lnTo>
                  <a:lnTo>
                    <a:pt x="8580" y="23087"/>
                  </a:lnTo>
                  <a:lnTo>
                    <a:pt x="8706" y="24475"/>
                  </a:lnTo>
                  <a:lnTo>
                    <a:pt x="8580" y="25106"/>
                  </a:lnTo>
                  <a:lnTo>
                    <a:pt x="8580" y="25484"/>
                  </a:lnTo>
                  <a:lnTo>
                    <a:pt x="8580" y="25737"/>
                  </a:lnTo>
                  <a:lnTo>
                    <a:pt x="8706" y="25863"/>
                  </a:lnTo>
                  <a:lnTo>
                    <a:pt x="8706" y="25737"/>
                  </a:lnTo>
                  <a:lnTo>
                    <a:pt x="8832" y="25106"/>
                  </a:lnTo>
                  <a:lnTo>
                    <a:pt x="8958" y="23466"/>
                  </a:lnTo>
                  <a:lnTo>
                    <a:pt x="8958" y="22204"/>
                  </a:lnTo>
                  <a:lnTo>
                    <a:pt x="8832" y="20943"/>
                  </a:lnTo>
                  <a:lnTo>
                    <a:pt x="8454" y="18545"/>
                  </a:lnTo>
                  <a:lnTo>
                    <a:pt x="7823" y="16148"/>
                  </a:lnTo>
                  <a:lnTo>
                    <a:pt x="6940" y="13751"/>
                  </a:lnTo>
                  <a:lnTo>
                    <a:pt x="4543" y="7948"/>
                  </a:lnTo>
                  <a:lnTo>
                    <a:pt x="3281" y="5046"/>
                  </a:lnTo>
                  <a:lnTo>
                    <a:pt x="2146" y="2145"/>
                  </a:lnTo>
                  <a:lnTo>
                    <a:pt x="1641" y="631"/>
                  </a:lnTo>
                  <a:lnTo>
                    <a:pt x="1515" y="379"/>
                  </a:lnTo>
                  <a:lnTo>
                    <a:pt x="1262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712;p37">
              <a:extLst>
                <a:ext uri="{FF2B5EF4-FFF2-40B4-BE49-F238E27FC236}">
                  <a16:creationId xmlns="" xmlns:a16="http://schemas.microsoft.com/office/drawing/2014/main" id="{404F5EA3-3FE3-42D2-ACDD-B4599CAAA357}"/>
                </a:ext>
              </a:extLst>
            </p:cNvPr>
            <p:cNvSpPr/>
            <p:nvPr/>
          </p:nvSpPr>
          <p:spPr>
            <a:xfrm>
              <a:off x="5629825" y="3379475"/>
              <a:ext cx="649750" cy="517275"/>
            </a:xfrm>
            <a:custGeom>
              <a:avLst/>
              <a:gdLst/>
              <a:ahLst/>
              <a:cxnLst/>
              <a:rect l="l" t="t" r="r" b="b"/>
              <a:pathLst>
                <a:path w="25990" h="20691" extrusionOk="0">
                  <a:moveTo>
                    <a:pt x="24602" y="0"/>
                  </a:moveTo>
                  <a:lnTo>
                    <a:pt x="23845" y="126"/>
                  </a:lnTo>
                  <a:lnTo>
                    <a:pt x="23088" y="379"/>
                  </a:lnTo>
                  <a:lnTo>
                    <a:pt x="22331" y="757"/>
                  </a:lnTo>
                  <a:lnTo>
                    <a:pt x="20691" y="1893"/>
                  </a:lnTo>
                  <a:lnTo>
                    <a:pt x="18924" y="3028"/>
                  </a:lnTo>
                  <a:lnTo>
                    <a:pt x="17411" y="4290"/>
                  </a:lnTo>
                  <a:lnTo>
                    <a:pt x="15518" y="6056"/>
                  </a:lnTo>
                  <a:lnTo>
                    <a:pt x="11733" y="9084"/>
                  </a:lnTo>
                  <a:lnTo>
                    <a:pt x="8075" y="12238"/>
                  </a:lnTo>
                  <a:lnTo>
                    <a:pt x="4669" y="15392"/>
                  </a:lnTo>
                  <a:lnTo>
                    <a:pt x="3028" y="17158"/>
                  </a:lnTo>
                  <a:lnTo>
                    <a:pt x="1388" y="18924"/>
                  </a:lnTo>
                  <a:lnTo>
                    <a:pt x="1" y="20564"/>
                  </a:lnTo>
                  <a:lnTo>
                    <a:pt x="127" y="20690"/>
                  </a:lnTo>
                  <a:lnTo>
                    <a:pt x="253" y="20690"/>
                  </a:lnTo>
                  <a:lnTo>
                    <a:pt x="1262" y="19933"/>
                  </a:lnTo>
                  <a:lnTo>
                    <a:pt x="2145" y="19303"/>
                  </a:lnTo>
                  <a:lnTo>
                    <a:pt x="3155" y="18672"/>
                  </a:lnTo>
                  <a:lnTo>
                    <a:pt x="4290" y="18293"/>
                  </a:lnTo>
                  <a:lnTo>
                    <a:pt x="6435" y="17536"/>
                  </a:lnTo>
                  <a:lnTo>
                    <a:pt x="8832" y="17032"/>
                  </a:lnTo>
                  <a:lnTo>
                    <a:pt x="11103" y="16527"/>
                  </a:lnTo>
                  <a:lnTo>
                    <a:pt x="13373" y="15896"/>
                  </a:lnTo>
                  <a:lnTo>
                    <a:pt x="14383" y="15392"/>
                  </a:lnTo>
                  <a:lnTo>
                    <a:pt x="15518" y="14887"/>
                  </a:lnTo>
                  <a:lnTo>
                    <a:pt x="16527" y="14256"/>
                  </a:lnTo>
                  <a:lnTo>
                    <a:pt x="17537" y="13625"/>
                  </a:lnTo>
                  <a:lnTo>
                    <a:pt x="18924" y="12238"/>
                  </a:lnTo>
                  <a:lnTo>
                    <a:pt x="20312" y="10850"/>
                  </a:lnTo>
                  <a:lnTo>
                    <a:pt x="21574" y="9210"/>
                  </a:lnTo>
                  <a:lnTo>
                    <a:pt x="22709" y="7570"/>
                  </a:lnTo>
                  <a:lnTo>
                    <a:pt x="23466" y="6434"/>
                  </a:lnTo>
                  <a:lnTo>
                    <a:pt x="24223" y="5173"/>
                  </a:lnTo>
                  <a:lnTo>
                    <a:pt x="24980" y="3911"/>
                  </a:lnTo>
                  <a:lnTo>
                    <a:pt x="25485" y="2523"/>
                  </a:lnTo>
                  <a:lnTo>
                    <a:pt x="25863" y="1767"/>
                  </a:lnTo>
                  <a:lnTo>
                    <a:pt x="25989" y="1262"/>
                  </a:lnTo>
                  <a:lnTo>
                    <a:pt x="25989" y="883"/>
                  </a:lnTo>
                  <a:lnTo>
                    <a:pt x="25611" y="379"/>
                  </a:lnTo>
                  <a:lnTo>
                    <a:pt x="25106" y="126"/>
                  </a:lnTo>
                  <a:lnTo>
                    <a:pt x="246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713;p37">
              <a:extLst>
                <a:ext uri="{FF2B5EF4-FFF2-40B4-BE49-F238E27FC236}">
                  <a16:creationId xmlns="" xmlns:a16="http://schemas.microsoft.com/office/drawing/2014/main" id="{F6DA9120-9EE0-4722-872D-683AA4277BD1}"/>
                </a:ext>
              </a:extLst>
            </p:cNvPr>
            <p:cNvSpPr/>
            <p:nvPr/>
          </p:nvSpPr>
          <p:spPr>
            <a:xfrm>
              <a:off x="5629825" y="3445700"/>
              <a:ext cx="574050" cy="447900"/>
            </a:xfrm>
            <a:custGeom>
              <a:avLst/>
              <a:gdLst/>
              <a:ahLst/>
              <a:cxnLst/>
              <a:rect l="l" t="t" r="r" b="b"/>
              <a:pathLst>
                <a:path w="22962" h="17916" extrusionOk="0">
                  <a:moveTo>
                    <a:pt x="21952" y="758"/>
                  </a:moveTo>
                  <a:lnTo>
                    <a:pt x="22078" y="884"/>
                  </a:lnTo>
                  <a:lnTo>
                    <a:pt x="22331" y="884"/>
                  </a:lnTo>
                  <a:lnTo>
                    <a:pt x="22331" y="1136"/>
                  </a:lnTo>
                  <a:lnTo>
                    <a:pt x="22331" y="1641"/>
                  </a:lnTo>
                  <a:lnTo>
                    <a:pt x="22205" y="2145"/>
                  </a:lnTo>
                  <a:lnTo>
                    <a:pt x="21826" y="2650"/>
                  </a:lnTo>
                  <a:lnTo>
                    <a:pt x="20943" y="4164"/>
                  </a:lnTo>
                  <a:lnTo>
                    <a:pt x="19555" y="5804"/>
                  </a:lnTo>
                  <a:lnTo>
                    <a:pt x="17789" y="7570"/>
                  </a:lnTo>
                  <a:lnTo>
                    <a:pt x="15644" y="9210"/>
                  </a:lnTo>
                  <a:lnTo>
                    <a:pt x="14383" y="9967"/>
                  </a:lnTo>
                  <a:lnTo>
                    <a:pt x="13121" y="10724"/>
                  </a:lnTo>
                  <a:lnTo>
                    <a:pt x="11860" y="11481"/>
                  </a:lnTo>
                  <a:lnTo>
                    <a:pt x="10472" y="12112"/>
                  </a:lnTo>
                  <a:lnTo>
                    <a:pt x="8327" y="12869"/>
                  </a:lnTo>
                  <a:lnTo>
                    <a:pt x="6309" y="13878"/>
                  </a:lnTo>
                  <a:lnTo>
                    <a:pt x="4290" y="14887"/>
                  </a:lnTo>
                  <a:lnTo>
                    <a:pt x="2272" y="15897"/>
                  </a:lnTo>
                  <a:lnTo>
                    <a:pt x="4290" y="14383"/>
                  </a:lnTo>
                  <a:lnTo>
                    <a:pt x="6435" y="12743"/>
                  </a:lnTo>
                  <a:lnTo>
                    <a:pt x="10724" y="9715"/>
                  </a:lnTo>
                  <a:lnTo>
                    <a:pt x="13626" y="7570"/>
                  </a:lnTo>
                  <a:lnTo>
                    <a:pt x="16401" y="5299"/>
                  </a:lnTo>
                  <a:lnTo>
                    <a:pt x="19303" y="2650"/>
                  </a:lnTo>
                  <a:lnTo>
                    <a:pt x="20817" y="1388"/>
                  </a:lnTo>
                  <a:lnTo>
                    <a:pt x="21574" y="884"/>
                  </a:lnTo>
                  <a:lnTo>
                    <a:pt x="21952" y="758"/>
                  </a:lnTo>
                  <a:close/>
                  <a:moveTo>
                    <a:pt x="22457" y="1"/>
                  </a:moveTo>
                  <a:lnTo>
                    <a:pt x="22078" y="127"/>
                  </a:lnTo>
                  <a:lnTo>
                    <a:pt x="21574" y="253"/>
                  </a:lnTo>
                  <a:lnTo>
                    <a:pt x="21195" y="631"/>
                  </a:lnTo>
                  <a:lnTo>
                    <a:pt x="20312" y="1388"/>
                  </a:lnTo>
                  <a:lnTo>
                    <a:pt x="19681" y="2019"/>
                  </a:lnTo>
                  <a:lnTo>
                    <a:pt x="14257" y="6435"/>
                  </a:lnTo>
                  <a:lnTo>
                    <a:pt x="11481" y="8706"/>
                  </a:lnTo>
                  <a:lnTo>
                    <a:pt x="8579" y="10724"/>
                  </a:lnTo>
                  <a:lnTo>
                    <a:pt x="4921" y="13500"/>
                  </a:lnTo>
                  <a:lnTo>
                    <a:pt x="3155" y="14887"/>
                  </a:lnTo>
                  <a:lnTo>
                    <a:pt x="1388" y="16275"/>
                  </a:lnTo>
                  <a:lnTo>
                    <a:pt x="1" y="17915"/>
                  </a:lnTo>
                  <a:lnTo>
                    <a:pt x="505" y="17411"/>
                  </a:lnTo>
                  <a:lnTo>
                    <a:pt x="1893" y="16527"/>
                  </a:lnTo>
                  <a:lnTo>
                    <a:pt x="3155" y="15771"/>
                  </a:lnTo>
                  <a:lnTo>
                    <a:pt x="6056" y="14383"/>
                  </a:lnTo>
                  <a:lnTo>
                    <a:pt x="11860" y="11733"/>
                  </a:lnTo>
                  <a:lnTo>
                    <a:pt x="13247" y="11103"/>
                  </a:lnTo>
                  <a:lnTo>
                    <a:pt x="14635" y="10346"/>
                  </a:lnTo>
                  <a:lnTo>
                    <a:pt x="15897" y="9463"/>
                  </a:lnTo>
                  <a:lnTo>
                    <a:pt x="17158" y="8579"/>
                  </a:lnTo>
                  <a:lnTo>
                    <a:pt x="18294" y="7570"/>
                  </a:lnTo>
                  <a:lnTo>
                    <a:pt x="19429" y="6561"/>
                  </a:lnTo>
                  <a:lnTo>
                    <a:pt x="20438" y="5425"/>
                  </a:lnTo>
                  <a:lnTo>
                    <a:pt x="21321" y="4164"/>
                  </a:lnTo>
                  <a:lnTo>
                    <a:pt x="21952" y="3407"/>
                  </a:lnTo>
                  <a:lnTo>
                    <a:pt x="22583" y="2272"/>
                  </a:lnTo>
                  <a:lnTo>
                    <a:pt x="22835" y="1641"/>
                  </a:lnTo>
                  <a:lnTo>
                    <a:pt x="22962" y="1136"/>
                  </a:lnTo>
                  <a:lnTo>
                    <a:pt x="22962" y="631"/>
                  </a:lnTo>
                  <a:lnTo>
                    <a:pt x="22835" y="253"/>
                  </a:lnTo>
                  <a:lnTo>
                    <a:pt x="22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714;p37">
              <a:extLst>
                <a:ext uri="{FF2B5EF4-FFF2-40B4-BE49-F238E27FC236}">
                  <a16:creationId xmlns="" xmlns:a16="http://schemas.microsoft.com/office/drawing/2014/main" id="{8F93C479-F28F-4EC1-89A5-212D3BF934F2}"/>
                </a:ext>
              </a:extLst>
            </p:cNvPr>
            <p:cNvSpPr/>
            <p:nvPr/>
          </p:nvSpPr>
          <p:spPr>
            <a:xfrm>
              <a:off x="5809600" y="2846450"/>
              <a:ext cx="419500" cy="750675"/>
            </a:xfrm>
            <a:custGeom>
              <a:avLst/>
              <a:gdLst/>
              <a:ahLst/>
              <a:cxnLst/>
              <a:rect l="l" t="t" r="r" b="b"/>
              <a:pathLst>
                <a:path w="16780" h="30027" extrusionOk="0">
                  <a:moveTo>
                    <a:pt x="14761" y="0"/>
                  </a:moveTo>
                  <a:lnTo>
                    <a:pt x="14383" y="253"/>
                  </a:lnTo>
                  <a:lnTo>
                    <a:pt x="13878" y="631"/>
                  </a:lnTo>
                  <a:lnTo>
                    <a:pt x="12995" y="1514"/>
                  </a:lnTo>
                  <a:lnTo>
                    <a:pt x="12364" y="2271"/>
                  </a:lnTo>
                  <a:lnTo>
                    <a:pt x="11733" y="3154"/>
                  </a:lnTo>
                  <a:lnTo>
                    <a:pt x="11103" y="4290"/>
                  </a:lnTo>
                  <a:lnTo>
                    <a:pt x="9967" y="6435"/>
                  </a:lnTo>
                  <a:lnTo>
                    <a:pt x="8958" y="8705"/>
                  </a:lnTo>
                  <a:lnTo>
                    <a:pt x="8075" y="10976"/>
                  </a:lnTo>
                  <a:lnTo>
                    <a:pt x="6435" y="15392"/>
                  </a:lnTo>
                  <a:lnTo>
                    <a:pt x="4921" y="19807"/>
                  </a:lnTo>
                  <a:lnTo>
                    <a:pt x="4164" y="21826"/>
                  </a:lnTo>
                  <a:lnTo>
                    <a:pt x="3281" y="23718"/>
                  </a:lnTo>
                  <a:lnTo>
                    <a:pt x="2398" y="25737"/>
                  </a:lnTo>
                  <a:lnTo>
                    <a:pt x="1388" y="27503"/>
                  </a:lnTo>
                  <a:lnTo>
                    <a:pt x="1" y="29900"/>
                  </a:lnTo>
                  <a:lnTo>
                    <a:pt x="1" y="30026"/>
                  </a:lnTo>
                  <a:lnTo>
                    <a:pt x="127" y="30026"/>
                  </a:lnTo>
                  <a:lnTo>
                    <a:pt x="379" y="29522"/>
                  </a:lnTo>
                  <a:lnTo>
                    <a:pt x="1388" y="28134"/>
                  </a:lnTo>
                  <a:lnTo>
                    <a:pt x="1515" y="27882"/>
                  </a:lnTo>
                  <a:lnTo>
                    <a:pt x="1515" y="27755"/>
                  </a:lnTo>
                  <a:lnTo>
                    <a:pt x="2272" y="26872"/>
                  </a:lnTo>
                  <a:lnTo>
                    <a:pt x="3029" y="25989"/>
                  </a:lnTo>
                  <a:lnTo>
                    <a:pt x="4669" y="24223"/>
                  </a:lnTo>
                  <a:lnTo>
                    <a:pt x="6435" y="22709"/>
                  </a:lnTo>
                  <a:lnTo>
                    <a:pt x="8201" y="21195"/>
                  </a:lnTo>
                  <a:lnTo>
                    <a:pt x="9967" y="19681"/>
                  </a:lnTo>
                  <a:lnTo>
                    <a:pt x="11607" y="18041"/>
                  </a:lnTo>
                  <a:lnTo>
                    <a:pt x="12364" y="17158"/>
                  </a:lnTo>
                  <a:lnTo>
                    <a:pt x="12995" y="16149"/>
                  </a:lnTo>
                  <a:lnTo>
                    <a:pt x="13626" y="15140"/>
                  </a:lnTo>
                  <a:lnTo>
                    <a:pt x="14257" y="14130"/>
                  </a:lnTo>
                  <a:lnTo>
                    <a:pt x="15014" y="12112"/>
                  </a:lnTo>
                  <a:lnTo>
                    <a:pt x="15644" y="10093"/>
                  </a:lnTo>
                  <a:lnTo>
                    <a:pt x="16023" y="7948"/>
                  </a:lnTo>
                  <a:lnTo>
                    <a:pt x="16275" y="5804"/>
                  </a:lnTo>
                  <a:lnTo>
                    <a:pt x="16528" y="4416"/>
                  </a:lnTo>
                  <a:lnTo>
                    <a:pt x="16780" y="2650"/>
                  </a:lnTo>
                  <a:lnTo>
                    <a:pt x="16654" y="1767"/>
                  </a:lnTo>
                  <a:lnTo>
                    <a:pt x="16654" y="1010"/>
                  </a:lnTo>
                  <a:lnTo>
                    <a:pt x="16275" y="379"/>
                  </a:lnTo>
                  <a:lnTo>
                    <a:pt x="16023" y="253"/>
                  </a:lnTo>
                  <a:lnTo>
                    <a:pt x="157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3" name="Google Shape;715;p37">
              <a:extLst>
                <a:ext uri="{FF2B5EF4-FFF2-40B4-BE49-F238E27FC236}">
                  <a16:creationId xmlns="" xmlns:a16="http://schemas.microsoft.com/office/drawing/2014/main" id="{5342353E-5543-4358-9DAF-09077B71148B}"/>
                </a:ext>
              </a:extLst>
            </p:cNvPr>
            <p:cNvSpPr/>
            <p:nvPr/>
          </p:nvSpPr>
          <p:spPr>
            <a:xfrm>
              <a:off x="5809600" y="2953675"/>
              <a:ext cx="350125" cy="643450"/>
            </a:xfrm>
            <a:custGeom>
              <a:avLst/>
              <a:gdLst/>
              <a:ahLst/>
              <a:cxnLst/>
              <a:rect l="l" t="t" r="r" b="b"/>
              <a:pathLst>
                <a:path w="14005" h="25738" extrusionOk="0">
                  <a:moveTo>
                    <a:pt x="13626" y="505"/>
                  </a:moveTo>
                  <a:lnTo>
                    <a:pt x="13752" y="758"/>
                  </a:lnTo>
                  <a:lnTo>
                    <a:pt x="13752" y="1515"/>
                  </a:lnTo>
                  <a:lnTo>
                    <a:pt x="13500" y="2776"/>
                  </a:lnTo>
                  <a:lnTo>
                    <a:pt x="12617" y="6183"/>
                  </a:lnTo>
                  <a:lnTo>
                    <a:pt x="11607" y="9589"/>
                  </a:lnTo>
                  <a:lnTo>
                    <a:pt x="10850" y="11229"/>
                  </a:lnTo>
                  <a:lnTo>
                    <a:pt x="9967" y="12743"/>
                  </a:lnTo>
                  <a:lnTo>
                    <a:pt x="8832" y="14131"/>
                  </a:lnTo>
                  <a:lnTo>
                    <a:pt x="7570" y="15392"/>
                  </a:lnTo>
                  <a:lnTo>
                    <a:pt x="5552" y="17663"/>
                  </a:lnTo>
                  <a:lnTo>
                    <a:pt x="3659" y="20060"/>
                  </a:lnTo>
                  <a:lnTo>
                    <a:pt x="3659" y="20060"/>
                  </a:lnTo>
                  <a:lnTo>
                    <a:pt x="5804" y="16402"/>
                  </a:lnTo>
                  <a:lnTo>
                    <a:pt x="7823" y="12617"/>
                  </a:lnTo>
                  <a:lnTo>
                    <a:pt x="9336" y="9463"/>
                  </a:lnTo>
                  <a:lnTo>
                    <a:pt x="10598" y="6309"/>
                  </a:lnTo>
                  <a:lnTo>
                    <a:pt x="11986" y="3029"/>
                  </a:lnTo>
                  <a:lnTo>
                    <a:pt x="12617" y="1641"/>
                  </a:lnTo>
                  <a:lnTo>
                    <a:pt x="13121" y="758"/>
                  </a:lnTo>
                  <a:lnTo>
                    <a:pt x="13374" y="505"/>
                  </a:lnTo>
                  <a:close/>
                  <a:moveTo>
                    <a:pt x="13374" y="1"/>
                  </a:moveTo>
                  <a:lnTo>
                    <a:pt x="13121" y="253"/>
                  </a:lnTo>
                  <a:lnTo>
                    <a:pt x="12869" y="632"/>
                  </a:lnTo>
                  <a:lnTo>
                    <a:pt x="12364" y="1389"/>
                  </a:lnTo>
                  <a:lnTo>
                    <a:pt x="12112" y="2019"/>
                  </a:lnTo>
                  <a:lnTo>
                    <a:pt x="10850" y="4921"/>
                  </a:lnTo>
                  <a:lnTo>
                    <a:pt x="9589" y="7949"/>
                  </a:lnTo>
                  <a:lnTo>
                    <a:pt x="8201" y="10977"/>
                  </a:lnTo>
                  <a:lnTo>
                    <a:pt x="6813" y="13878"/>
                  </a:lnTo>
                  <a:lnTo>
                    <a:pt x="2398" y="21574"/>
                  </a:lnTo>
                  <a:lnTo>
                    <a:pt x="1388" y="23214"/>
                  </a:lnTo>
                  <a:lnTo>
                    <a:pt x="1" y="25611"/>
                  </a:lnTo>
                  <a:lnTo>
                    <a:pt x="1" y="25737"/>
                  </a:lnTo>
                  <a:lnTo>
                    <a:pt x="884" y="24350"/>
                  </a:lnTo>
                  <a:lnTo>
                    <a:pt x="379" y="25233"/>
                  </a:lnTo>
                  <a:lnTo>
                    <a:pt x="1388" y="23845"/>
                  </a:lnTo>
                  <a:lnTo>
                    <a:pt x="1767" y="23088"/>
                  </a:lnTo>
                  <a:lnTo>
                    <a:pt x="3407" y="20943"/>
                  </a:lnTo>
                  <a:lnTo>
                    <a:pt x="5047" y="18799"/>
                  </a:lnTo>
                  <a:lnTo>
                    <a:pt x="6813" y="16780"/>
                  </a:lnTo>
                  <a:lnTo>
                    <a:pt x="8579" y="14888"/>
                  </a:lnTo>
                  <a:lnTo>
                    <a:pt x="9463" y="13878"/>
                  </a:lnTo>
                  <a:lnTo>
                    <a:pt x="10220" y="12869"/>
                  </a:lnTo>
                  <a:lnTo>
                    <a:pt x="10977" y="11734"/>
                  </a:lnTo>
                  <a:lnTo>
                    <a:pt x="11607" y="10598"/>
                  </a:lnTo>
                  <a:lnTo>
                    <a:pt x="12112" y="9337"/>
                  </a:lnTo>
                  <a:lnTo>
                    <a:pt x="12617" y="7823"/>
                  </a:lnTo>
                  <a:lnTo>
                    <a:pt x="13500" y="4543"/>
                  </a:lnTo>
                  <a:lnTo>
                    <a:pt x="13878" y="3029"/>
                  </a:lnTo>
                  <a:lnTo>
                    <a:pt x="14004" y="1767"/>
                  </a:lnTo>
                  <a:lnTo>
                    <a:pt x="14004" y="758"/>
                  </a:lnTo>
                  <a:lnTo>
                    <a:pt x="14004" y="379"/>
                  </a:lnTo>
                  <a:lnTo>
                    <a:pt x="13878" y="127"/>
                  </a:lnTo>
                  <a:lnTo>
                    <a:pt x="136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716;p37">
              <a:extLst>
                <a:ext uri="{FF2B5EF4-FFF2-40B4-BE49-F238E27FC236}">
                  <a16:creationId xmlns="" xmlns:a16="http://schemas.microsoft.com/office/drawing/2014/main" id="{0C0C2E3E-D310-4E3E-80A6-EAD4142CD8D6}"/>
                </a:ext>
              </a:extLst>
            </p:cNvPr>
            <p:cNvSpPr/>
            <p:nvPr/>
          </p:nvSpPr>
          <p:spPr>
            <a:xfrm>
              <a:off x="5002200" y="3682250"/>
              <a:ext cx="189250" cy="750675"/>
            </a:xfrm>
            <a:custGeom>
              <a:avLst/>
              <a:gdLst/>
              <a:ahLst/>
              <a:cxnLst/>
              <a:rect l="l" t="t" r="r" b="b"/>
              <a:pathLst>
                <a:path w="7570" h="30027" extrusionOk="0">
                  <a:moveTo>
                    <a:pt x="1514" y="1"/>
                  </a:moveTo>
                  <a:lnTo>
                    <a:pt x="1135" y="253"/>
                  </a:lnTo>
                  <a:lnTo>
                    <a:pt x="757" y="505"/>
                  </a:lnTo>
                  <a:lnTo>
                    <a:pt x="505" y="1010"/>
                  </a:lnTo>
                  <a:lnTo>
                    <a:pt x="379" y="1388"/>
                  </a:lnTo>
                  <a:lnTo>
                    <a:pt x="126" y="2524"/>
                  </a:lnTo>
                  <a:lnTo>
                    <a:pt x="126" y="3407"/>
                  </a:lnTo>
                  <a:lnTo>
                    <a:pt x="0" y="4416"/>
                  </a:lnTo>
                  <a:lnTo>
                    <a:pt x="126" y="5552"/>
                  </a:lnTo>
                  <a:lnTo>
                    <a:pt x="379" y="7696"/>
                  </a:lnTo>
                  <a:lnTo>
                    <a:pt x="883" y="9841"/>
                  </a:lnTo>
                  <a:lnTo>
                    <a:pt x="1388" y="11986"/>
                  </a:lnTo>
                  <a:lnTo>
                    <a:pt x="2397" y="16023"/>
                  </a:lnTo>
                  <a:lnTo>
                    <a:pt x="3532" y="20060"/>
                  </a:lnTo>
                  <a:lnTo>
                    <a:pt x="3911" y="21952"/>
                  </a:lnTo>
                  <a:lnTo>
                    <a:pt x="4289" y="23718"/>
                  </a:lnTo>
                  <a:lnTo>
                    <a:pt x="4542" y="25611"/>
                  </a:lnTo>
                  <a:lnTo>
                    <a:pt x="4668" y="27503"/>
                  </a:lnTo>
                  <a:lnTo>
                    <a:pt x="4920" y="30026"/>
                  </a:lnTo>
                  <a:lnTo>
                    <a:pt x="5046" y="30026"/>
                  </a:lnTo>
                  <a:lnTo>
                    <a:pt x="5046" y="29522"/>
                  </a:lnTo>
                  <a:lnTo>
                    <a:pt x="5046" y="28008"/>
                  </a:lnTo>
                  <a:lnTo>
                    <a:pt x="5046" y="27756"/>
                  </a:lnTo>
                  <a:lnTo>
                    <a:pt x="5046" y="27629"/>
                  </a:lnTo>
                  <a:lnTo>
                    <a:pt x="5173" y="25485"/>
                  </a:lnTo>
                  <a:lnTo>
                    <a:pt x="5551" y="23466"/>
                  </a:lnTo>
                  <a:lnTo>
                    <a:pt x="5930" y="21448"/>
                  </a:lnTo>
                  <a:lnTo>
                    <a:pt x="6560" y="19429"/>
                  </a:lnTo>
                  <a:lnTo>
                    <a:pt x="7065" y="17411"/>
                  </a:lnTo>
                  <a:lnTo>
                    <a:pt x="7443" y="15392"/>
                  </a:lnTo>
                  <a:lnTo>
                    <a:pt x="7570" y="13247"/>
                  </a:lnTo>
                  <a:lnTo>
                    <a:pt x="7570" y="12238"/>
                  </a:lnTo>
                  <a:lnTo>
                    <a:pt x="7443" y="11229"/>
                  </a:lnTo>
                  <a:lnTo>
                    <a:pt x="6939" y="9336"/>
                  </a:lnTo>
                  <a:lnTo>
                    <a:pt x="6434" y="7444"/>
                  </a:lnTo>
                  <a:lnTo>
                    <a:pt x="5677" y="5678"/>
                  </a:lnTo>
                  <a:lnTo>
                    <a:pt x="4794" y="4038"/>
                  </a:lnTo>
                  <a:lnTo>
                    <a:pt x="4289" y="2902"/>
                  </a:lnTo>
                  <a:lnTo>
                    <a:pt x="3532" y="1514"/>
                  </a:lnTo>
                  <a:lnTo>
                    <a:pt x="3028" y="884"/>
                  </a:lnTo>
                  <a:lnTo>
                    <a:pt x="2523" y="379"/>
                  </a:lnTo>
                  <a:lnTo>
                    <a:pt x="20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717;p37">
              <a:extLst>
                <a:ext uri="{FF2B5EF4-FFF2-40B4-BE49-F238E27FC236}">
                  <a16:creationId xmlns="" xmlns:a16="http://schemas.microsoft.com/office/drawing/2014/main" id="{70D6C26E-9B92-4802-A798-17816B81E791}"/>
                </a:ext>
              </a:extLst>
            </p:cNvPr>
            <p:cNvSpPr/>
            <p:nvPr/>
          </p:nvSpPr>
          <p:spPr>
            <a:xfrm>
              <a:off x="5046350" y="3789475"/>
              <a:ext cx="107250" cy="643450"/>
            </a:xfrm>
            <a:custGeom>
              <a:avLst/>
              <a:gdLst/>
              <a:ahLst/>
              <a:cxnLst/>
              <a:rect l="l" t="t" r="r" b="b"/>
              <a:pathLst>
                <a:path w="4290" h="25738" extrusionOk="0">
                  <a:moveTo>
                    <a:pt x="505" y="379"/>
                  </a:moveTo>
                  <a:lnTo>
                    <a:pt x="757" y="506"/>
                  </a:lnTo>
                  <a:lnTo>
                    <a:pt x="1010" y="1010"/>
                  </a:lnTo>
                  <a:lnTo>
                    <a:pt x="1640" y="2146"/>
                  </a:lnTo>
                  <a:lnTo>
                    <a:pt x="2650" y="5047"/>
                  </a:lnTo>
                  <a:lnTo>
                    <a:pt x="3659" y="8075"/>
                  </a:lnTo>
                  <a:lnTo>
                    <a:pt x="3911" y="9715"/>
                  </a:lnTo>
                  <a:lnTo>
                    <a:pt x="3911" y="11229"/>
                  </a:lnTo>
                  <a:lnTo>
                    <a:pt x="3911" y="12743"/>
                  </a:lnTo>
                  <a:lnTo>
                    <a:pt x="3659" y="14383"/>
                  </a:lnTo>
                  <a:lnTo>
                    <a:pt x="3154" y="17032"/>
                  </a:lnTo>
                  <a:lnTo>
                    <a:pt x="3028" y="19808"/>
                  </a:lnTo>
                  <a:lnTo>
                    <a:pt x="2776" y="16023"/>
                  </a:lnTo>
                  <a:lnTo>
                    <a:pt x="2397" y="12238"/>
                  </a:lnTo>
                  <a:lnTo>
                    <a:pt x="1893" y="9211"/>
                  </a:lnTo>
                  <a:lnTo>
                    <a:pt x="1262" y="6057"/>
                  </a:lnTo>
                  <a:lnTo>
                    <a:pt x="631" y="3029"/>
                  </a:lnTo>
                  <a:lnTo>
                    <a:pt x="379" y="1641"/>
                  </a:lnTo>
                  <a:lnTo>
                    <a:pt x="253" y="758"/>
                  </a:lnTo>
                  <a:lnTo>
                    <a:pt x="253" y="506"/>
                  </a:lnTo>
                  <a:lnTo>
                    <a:pt x="379" y="379"/>
                  </a:lnTo>
                  <a:close/>
                  <a:moveTo>
                    <a:pt x="253" y="1"/>
                  </a:moveTo>
                  <a:lnTo>
                    <a:pt x="0" y="127"/>
                  </a:lnTo>
                  <a:lnTo>
                    <a:pt x="0" y="379"/>
                  </a:lnTo>
                  <a:lnTo>
                    <a:pt x="0" y="758"/>
                  </a:lnTo>
                  <a:lnTo>
                    <a:pt x="126" y="1641"/>
                  </a:lnTo>
                  <a:lnTo>
                    <a:pt x="126" y="2146"/>
                  </a:lnTo>
                  <a:lnTo>
                    <a:pt x="631" y="5047"/>
                  </a:lnTo>
                  <a:lnTo>
                    <a:pt x="1262" y="7949"/>
                  </a:lnTo>
                  <a:lnTo>
                    <a:pt x="1766" y="10724"/>
                  </a:lnTo>
                  <a:lnTo>
                    <a:pt x="2271" y="13626"/>
                  </a:lnTo>
                  <a:lnTo>
                    <a:pt x="2902" y="21448"/>
                  </a:lnTo>
                  <a:lnTo>
                    <a:pt x="2902" y="23340"/>
                  </a:lnTo>
                  <a:lnTo>
                    <a:pt x="3154" y="25737"/>
                  </a:lnTo>
                  <a:lnTo>
                    <a:pt x="3154" y="24350"/>
                  </a:lnTo>
                  <a:lnTo>
                    <a:pt x="3280" y="25233"/>
                  </a:lnTo>
                  <a:lnTo>
                    <a:pt x="3280" y="23719"/>
                  </a:lnTo>
                  <a:lnTo>
                    <a:pt x="3154" y="22836"/>
                  </a:lnTo>
                  <a:lnTo>
                    <a:pt x="3280" y="20565"/>
                  </a:lnTo>
                  <a:lnTo>
                    <a:pt x="3407" y="18168"/>
                  </a:lnTo>
                  <a:lnTo>
                    <a:pt x="3659" y="15771"/>
                  </a:lnTo>
                  <a:lnTo>
                    <a:pt x="4037" y="13500"/>
                  </a:lnTo>
                  <a:lnTo>
                    <a:pt x="4290" y="12365"/>
                  </a:lnTo>
                  <a:lnTo>
                    <a:pt x="4290" y="11103"/>
                  </a:lnTo>
                  <a:lnTo>
                    <a:pt x="4290" y="9968"/>
                  </a:lnTo>
                  <a:lnTo>
                    <a:pt x="4037" y="8832"/>
                  </a:lnTo>
                  <a:lnTo>
                    <a:pt x="3407" y="6309"/>
                  </a:lnTo>
                  <a:lnTo>
                    <a:pt x="2523" y="3407"/>
                  </a:lnTo>
                  <a:lnTo>
                    <a:pt x="1893" y="2146"/>
                  </a:lnTo>
                  <a:lnTo>
                    <a:pt x="1388" y="1010"/>
                  </a:lnTo>
                  <a:lnTo>
                    <a:pt x="883" y="253"/>
                  </a:lnTo>
                  <a:lnTo>
                    <a:pt x="757" y="12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718;p37">
              <a:extLst>
                <a:ext uri="{FF2B5EF4-FFF2-40B4-BE49-F238E27FC236}">
                  <a16:creationId xmlns="" xmlns:a16="http://schemas.microsoft.com/office/drawing/2014/main" id="{66A191D1-0931-44ED-8351-61BDBB279DE4}"/>
                </a:ext>
              </a:extLst>
            </p:cNvPr>
            <p:cNvSpPr/>
            <p:nvPr/>
          </p:nvSpPr>
          <p:spPr>
            <a:xfrm>
              <a:off x="5125200" y="4060725"/>
              <a:ext cx="621350" cy="488900"/>
            </a:xfrm>
            <a:custGeom>
              <a:avLst/>
              <a:gdLst/>
              <a:ahLst/>
              <a:cxnLst/>
              <a:rect l="l" t="t" r="r" b="b"/>
              <a:pathLst>
                <a:path w="24854" h="19556" extrusionOk="0">
                  <a:moveTo>
                    <a:pt x="23087" y="1"/>
                  </a:moveTo>
                  <a:lnTo>
                    <a:pt x="21952" y="379"/>
                  </a:lnTo>
                  <a:lnTo>
                    <a:pt x="20564" y="1010"/>
                  </a:lnTo>
                  <a:lnTo>
                    <a:pt x="18924" y="2019"/>
                  </a:lnTo>
                  <a:lnTo>
                    <a:pt x="17284" y="3155"/>
                  </a:lnTo>
                  <a:lnTo>
                    <a:pt x="15518" y="4669"/>
                  </a:lnTo>
                  <a:lnTo>
                    <a:pt x="13625" y="6182"/>
                  </a:lnTo>
                  <a:lnTo>
                    <a:pt x="9714" y="9589"/>
                  </a:lnTo>
                  <a:lnTo>
                    <a:pt x="6056" y="13121"/>
                  </a:lnTo>
                  <a:lnTo>
                    <a:pt x="2776" y="16275"/>
                  </a:lnTo>
                  <a:lnTo>
                    <a:pt x="379" y="18924"/>
                  </a:lnTo>
                  <a:lnTo>
                    <a:pt x="126" y="19177"/>
                  </a:lnTo>
                  <a:lnTo>
                    <a:pt x="0" y="19429"/>
                  </a:lnTo>
                  <a:lnTo>
                    <a:pt x="253" y="19555"/>
                  </a:lnTo>
                  <a:lnTo>
                    <a:pt x="631" y="19303"/>
                  </a:lnTo>
                  <a:lnTo>
                    <a:pt x="2523" y="18168"/>
                  </a:lnTo>
                  <a:lnTo>
                    <a:pt x="4668" y="17158"/>
                  </a:lnTo>
                  <a:lnTo>
                    <a:pt x="8831" y="15518"/>
                  </a:lnTo>
                  <a:lnTo>
                    <a:pt x="12995" y="13752"/>
                  </a:lnTo>
                  <a:lnTo>
                    <a:pt x="15139" y="12869"/>
                  </a:lnTo>
                  <a:lnTo>
                    <a:pt x="17032" y="11733"/>
                  </a:lnTo>
                  <a:lnTo>
                    <a:pt x="18798" y="10598"/>
                  </a:lnTo>
                  <a:lnTo>
                    <a:pt x="20312" y="9336"/>
                  </a:lnTo>
                  <a:lnTo>
                    <a:pt x="21573" y="7822"/>
                  </a:lnTo>
                  <a:lnTo>
                    <a:pt x="22835" y="6182"/>
                  </a:lnTo>
                  <a:lnTo>
                    <a:pt x="23466" y="5047"/>
                  </a:lnTo>
                  <a:lnTo>
                    <a:pt x="24223" y="3533"/>
                  </a:lnTo>
                  <a:lnTo>
                    <a:pt x="24601" y="2650"/>
                  </a:lnTo>
                  <a:lnTo>
                    <a:pt x="24727" y="1893"/>
                  </a:lnTo>
                  <a:lnTo>
                    <a:pt x="24854" y="1136"/>
                  </a:lnTo>
                  <a:lnTo>
                    <a:pt x="24601" y="631"/>
                  </a:lnTo>
                  <a:lnTo>
                    <a:pt x="24349" y="253"/>
                  </a:lnTo>
                  <a:lnTo>
                    <a:pt x="23970" y="127"/>
                  </a:lnTo>
                  <a:lnTo>
                    <a:pt x="235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719;p37">
              <a:extLst>
                <a:ext uri="{FF2B5EF4-FFF2-40B4-BE49-F238E27FC236}">
                  <a16:creationId xmlns="" xmlns:a16="http://schemas.microsoft.com/office/drawing/2014/main" id="{DFCF5D44-4E10-444F-8EC3-E33B4BC8BC13}"/>
                </a:ext>
              </a:extLst>
            </p:cNvPr>
            <p:cNvSpPr/>
            <p:nvPr/>
          </p:nvSpPr>
          <p:spPr>
            <a:xfrm>
              <a:off x="5125200" y="4136425"/>
              <a:ext cx="539350" cy="413200"/>
            </a:xfrm>
            <a:custGeom>
              <a:avLst/>
              <a:gdLst/>
              <a:ahLst/>
              <a:cxnLst/>
              <a:rect l="l" t="t" r="r" b="b"/>
              <a:pathLst>
                <a:path w="21574" h="16528" extrusionOk="0">
                  <a:moveTo>
                    <a:pt x="20943" y="505"/>
                  </a:moveTo>
                  <a:lnTo>
                    <a:pt x="21069" y="631"/>
                  </a:lnTo>
                  <a:lnTo>
                    <a:pt x="21195" y="884"/>
                  </a:lnTo>
                  <a:lnTo>
                    <a:pt x="21069" y="1136"/>
                  </a:lnTo>
                  <a:lnTo>
                    <a:pt x="20816" y="1767"/>
                  </a:lnTo>
                  <a:lnTo>
                    <a:pt x="20312" y="2650"/>
                  </a:lnTo>
                  <a:lnTo>
                    <a:pt x="19303" y="4038"/>
                  </a:lnTo>
                  <a:lnTo>
                    <a:pt x="18167" y="5299"/>
                  </a:lnTo>
                  <a:lnTo>
                    <a:pt x="16906" y="6435"/>
                  </a:lnTo>
                  <a:lnTo>
                    <a:pt x="15644" y="7570"/>
                  </a:lnTo>
                  <a:lnTo>
                    <a:pt x="14256" y="8453"/>
                  </a:lnTo>
                  <a:lnTo>
                    <a:pt x="12742" y="9336"/>
                  </a:lnTo>
                  <a:lnTo>
                    <a:pt x="11228" y="10093"/>
                  </a:lnTo>
                  <a:lnTo>
                    <a:pt x="9714" y="10724"/>
                  </a:lnTo>
                  <a:lnTo>
                    <a:pt x="6434" y="12364"/>
                  </a:lnTo>
                  <a:lnTo>
                    <a:pt x="3154" y="14130"/>
                  </a:lnTo>
                  <a:lnTo>
                    <a:pt x="10471" y="8201"/>
                  </a:lnTo>
                  <a:lnTo>
                    <a:pt x="16149" y="3659"/>
                  </a:lnTo>
                  <a:lnTo>
                    <a:pt x="19050" y="1514"/>
                  </a:lnTo>
                  <a:lnTo>
                    <a:pt x="20059" y="757"/>
                  </a:lnTo>
                  <a:lnTo>
                    <a:pt x="20690" y="505"/>
                  </a:lnTo>
                  <a:close/>
                  <a:moveTo>
                    <a:pt x="20690" y="0"/>
                  </a:moveTo>
                  <a:lnTo>
                    <a:pt x="20312" y="253"/>
                  </a:lnTo>
                  <a:lnTo>
                    <a:pt x="19681" y="631"/>
                  </a:lnTo>
                  <a:lnTo>
                    <a:pt x="19176" y="1010"/>
                  </a:lnTo>
                  <a:lnTo>
                    <a:pt x="14382" y="4542"/>
                  </a:lnTo>
                  <a:lnTo>
                    <a:pt x="9714" y="8327"/>
                  </a:lnTo>
                  <a:lnTo>
                    <a:pt x="505" y="15896"/>
                  </a:lnTo>
                  <a:lnTo>
                    <a:pt x="126" y="16149"/>
                  </a:lnTo>
                  <a:lnTo>
                    <a:pt x="0" y="16401"/>
                  </a:lnTo>
                  <a:lnTo>
                    <a:pt x="253" y="16527"/>
                  </a:lnTo>
                  <a:lnTo>
                    <a:pt x="1262" y="15518"/>
                  </a:lnTo>
                  <a:lnTo>
                    <a:pt x="3154" y="14383"/>
                  </a:lnTo>
                  <a:lnTo>
                    <a:pt x="5173" y="13247"/>
                  </a:lnTo>
                  <a:lnTo>
                    <a:pt x="6687" y="12490"/>
                  </a:lnTo>
                  <a:lnTo>
                    <a:pt x="8327" y="11859"/>
                  </a:lnTo>
                  <a:lnTo>
                    <a:pt x="11607" y="10345"/>
                  </a:lnTo>
                  <a:lnTo>
                    <a:pt x="12868" y="9841"/>
                  </a:lnTo>
                  <a:lnTo>
                    <a:pt x="14004" y="9084"/>
                  </a:lnTo>
                  <a:lnTo>
                    <a:pt x="15139" y="8327"/>
                  </a:lnTo>
                  <a:lnTo>
                    <a:pt x="16275" y="7570"/>
                  </a:lnTo>
                  <a:lnTo>
                    <a:pt x="17284" y="6687"/>
                  </a:lnTo>
                  <a:lnTo>
                    <a:pt x="18293" y="5678"/>
                  </a:lnTo>
                  <a:lnTo>
                    <a:pt x="19176" y="4668"/>
                  </a:lnTo>
                  <a:lnTo>
                    <a:pt x="20059" y="3659"/>
                  </a:lnTo>
                  <a:lnTo>
                    <a:pt x="20564" y="2902"/>
                  </a:lnTo>
                  <a:lnTo>
                    <a:pt x="21195" y="2019"/>
                  </a:lnTo>
                  <a:lnTo>
                    <a:pt x="21321" y="1641"/>
                  </a:lnTo>
                  <a:lnTo>
                    <a:pt x="21573" y="1136"/>
                  </a:lnTo>
                  <a:lnTo>
                    <a:pt x="21573" y="631"/>
                  </a:lnTo>
                  <a:lnTo>
                    <a:pt x="21447" y="253"/>
                  </a:lnTo>
                  <a:lnTo>
                    <a:pt x="21195" y="127"/>
                  </a:lnTo>
                  <a:lnTo>
                    <a:pt x="209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720;p37">
              <a:extLst>
                <a:ext uri="{FF2B5EF4-FFF2-40B4-BE49-F238E27FC236}">
                  <a16:creationId xmlns="" xmlns:a16="http://schemas.microsoft.com/office/drawing/2014/main" id="{45B4266D-302C-4508-A173-61716F1F4DA2}"/>
                </a:ext>
              </a:extLst>
            </p:cNvPr>
            <p:cNvSpPr/>
            <p:nvPr/>
          </p:nvSpPr>
          <p:spPr>
            <a:xfrm>
              <a:off x="5579375" y="2436425"/>
              <a:ext cx="378500" cy="816900"/>
            </a:xfrm>
            <a:custGeom>
              <a:avLst/>
              <a:gdLst/>
              <a:ahLst/>
              <a:cxnLst/>
              <a:rect l="l" t="t" r="r" b="b"/>
              <a:pathLst>
                <a:path w="15140" h="32676" extrusionOk="0">
                  <a:moveTo>
                    <a:pt x="13121" y="1"/>
                  </a:moveTo>
                  <a:lnTo>
                    <a:pt x="12616" y="253"/>
                  </a:lnTo>
                  <a:lnTo>
                    <a:pt x="11985" y="632"/>
                  </a:lnTo>
                  <a:lnTo>
                    <a:pt x="11481" y="1262"/>
                  </a:lnTo>
                  <a:lnTo>
                    <a:pt x="11102" y="2145"/>
                  </a:lnTo>
                  <a:lnTo>
                    <a:pt x="10093" y="4038"/>
                  </a:lnTo>
                  <a:lnTo>
                    <a:pt x="9336" y="6056"/>
                  </a:lnTo>
                  <a:lnTo>
                    <a:pt x="8705" y="8075"/>
                  </a:lnTo>
                  <a:lnTo>
                    <a:pt x="7948" y="10598"/>
                  </a:lnTo>
                  <a:lnTo>
                    <a:pt x="0" y="32424"/>
                  </a:lnTo>
                  <a:lnTo>
                    <a:pt x="0" y="32550"/>
                  </a:lnTo>
                  <a:lnTo>
                    <a:pt x="126" y="32676"/>
                  </a:lnTo>
                  <a:lnTo>
                    <a:pt x="631" y="32676"/>
                  </a:lnTo>
                  <a:lnTo>
                    <a:pt x="1388" y="31414"/>
                  </a:lnTo>
                  <a:lnTo>
                    <a:pt x="2397" y="30279"/>
                  </a:lnTo>
                  <a:lnTo>
                    <a:pt x="4542" y="28008"/>
                  </a:lnTo>
                  <a:lnTo>
                    <a:pt x="6687" y="25737"/>
                  </a:lnTo>
                  <a:lnTo>
                    <a:pt x="8579" y="23466"/>
                  </a:lnTo>
                  <a:lnTo>
                    <a:pt x="9714" y="21700"/>
                  </a:lnTo>
                  <a:lnTo>
                    <a:pt x="10850" y="19808"/>
                  </a:lnTo>
                  <a:lnTo>
                    <a:pt x="11733" y="17915"/>
                  </a:lnTo>
                  <a:lnTo>
                    <a:pt x="12616" y="15897"/>
                  </a:lnTo>
                  <a:lnTo>
                    <a:pt x="13373" y="13626"/>
                  </a:lnTo>
                  <a:lnTo>
                    <a:pt x="14004" y="11355"/>
                  </a:lnTo>
                  <a:lnTo>
                    <a:pt x="14508" y="8958"/>
                  </a:lnTo>
                  <a:lnTo>
                    <a:pt x="14887" y="6561"/>
                  </a:lnTo>
                  <a:lnTo>
                    <a:pt x="15013" y="5173"/>
                  </a:lnTo>
                  <a:lnTo>
                    <a:pt x="15139" y="3281"/>
                  </a:lnTo>
                  <a:lnTo>
                    <a:pt x="15013" y="2398"/>
                  </a:lnTo>
                  <a:lnTo>
                    <a:pt x="14887" y="1515"/>
                  </a:lnTo>
                  <a:lnTo>
                    <a:pt x="14635" y="884"/>
                  </a:lnTo>
                  <a:lnTo>
                    <a:pt x="14130" y="253"/>
                  </a:lnTo>
                  <a:lnTo>
                    <a:pt x="136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721;p37">
              <a:extLst>
                <a:ext uri="{FF2B5EF4-FFF2-40B4-BE49-F238E27FC236}">
                  <a16:creationId xmlns="" xmlns:a16="http://schemas.microsoft.com/office/drawing/2014/main" id="{E32F15B4-6571-4890-9A20-2195FDEA17F4}"/>
                </a:ext>
              </a:extLst>
            </p:cNvPr>
            <p:cNvSpPr/>
            <p:nvPr/>
          </p:nvSpPr>
          <p:spPr>
            <a:xfrm>
              <a:off x="5579375" y="2556275"/>
              <a:ext cx="312250" cy="697050"/>
            </a:xfrm>
            <a:custGeom>
              <a:avLst/>
              <a:gdLst/>
              <a:ahLst/>
              <a:cxnLst/>
              <a:rect l="l" t="t" r="r" b="b"/>
              <a:pathLst>
                <a:path w="12490" h="27882" extrusionOk="0">
                  <a:moveTo>
                    <a:pt x="11985" y="505"/>
                  </a:moveTo>
                  <a:lnTo>
                    <a:pt x="12111" y="884"/>
                  </a:lnTo>
                  <a:lnTo>
                    <a:pt x="12238" y="1515"/>
                  </a:lnTo>
                  <a:lnTo>
                    <a:pt x="12111" y="2902"/>
                  </a:lnTo>
                  <a:lnTo>
                    <a:pt x="11733" y="4416"/>
                  </a:lnTo>
                  <a:lnTo>
                    <a:pt x="11481" y="5426"/>
                  </a:lnTo>
                  <a:lnTo>
                    <a:pt x="10471" y="9337"/>
                  </a:lnTo>
                  <a:lnTo>
                    <a:pt x="9840" y="11229"/>
                  </a:lnTo>
                  <a:lnTo>
                    <a:pt x="9084" y="12995"/>
                  </a:lnTo>
                  <a:lnTo>
                    <a:pt x="8327" y="14888"/>
                  </a:lnTo>
                  <a:lnTo>
                    <a:pt x="7317" y="16528"/>
                  </a:lnTo>
                  <a:lnTo>
                    <a:pt x="6182" y="18168"/>
                  </a:lnTo>
                  <a:lnTo>
                    <a:pt x="5046" y="19808"/>
                  </a:lnTo>
                  <a:lnTo>
                    <a:pt x="3911" y="21448"/>
                  </a:lnTo>
                  <a:lnTo>
                    <a:pt x="2776" y="23088"/>
                  </a:lnTo>
                  <a:lnTo>
                    <a:pt x="1766" y="24854"/>
                  </a:lnTo>
                  <a:lnTo>
                    <a:pt x="1766" y="24728"/>
                  </a:lnTo>
                  <a:lnTo>
                    <a:pt x="5930" y="15140"/>
                  </a:lnTo>
                  <a:lnTo>
                    <a:pt x="7317" y="11860"/>
                  </a:lnTo>
                  <a:lnTo>
                    <a:pt x="8705" y="8453"/>
                  </a:lnTo>
                  <a:lnTo>
                    <a:pt x="9840" y="4543"/>
                  </a:lnTo>
                  <a:lnTo>
                    <a:pt x="10471" y="2650"/>
                  </a:lnTo>
                  <a:lnTo>
                    <a:pt x="10724" y="2019"/>
                  </a:lnTo>
                  <a:lnTo>
                    <a:pt x="11102" y="1136"/>
                  </a:lnTo>
                  <a:lnTo>
                    <a:pt x="11228" y="758"/>
                  </a:lnTo>
                  <a:lnTo>
                    <a:pt x="11481" y="505"/>
                  </a:lnTo>
                  <a:close/>
                  <a:moveTo>
                    <a:pt x="11607" y="1"/>
                  </a:moveTo>
                  <a:lnTo>
                    <a:pt x="11354" y="127"/>
                  </a:lnTo>
                  <a:lnTo>
                    <a:pt x="10976" y="505"/>
                  </a:lnTo>
                  <a:lnTo>
                    <a:pt x="10724" y="884"/>
                  </a:lnTo>
                  <a:lnTo>
                    <a:pt x="10345" y="1893"/>
                  </a:lnTo>
                  <a:lnTo>
                    <a:pt x="10219" y="2650"/>
                  </a:lnTo>
                  <a:lnTo>
                    <a:pt x="9084" y="6056"/>
                  </a:lnTo>
                  <a:lnTo>
                    <a:pt x="8579" y="7823"/>
                  </a:lnTo>
                  <a:lnTo>
                    <a:pt x="7948" y="9589"/>
                  </a:lnTo>
                  <a:lnTo>
                    <a:pt x="6560" y="13121"/>
                  </a:lnTo>
                  <a:lnTo>
                    <a:pt x="4920" y="16654"/>
                  </a:lnTo>
                  <a:lnTo>
                    <a:pt x="252" y="27503"/>
                  </a:lnTo>
                  <a:lnTo>
                    <a:pt x="0" y="27756"/>
                  </a:lnTo>
                  <a:lnTo>
                    <a:pt x="126" y="27882"/>
                  </a:lnTo>
                  <a:lnTo>
                    <a:pt x="379" y="27882"/>
                  </a:lnTo>
                  <a:lnTo>
                    <a:pt x="631" y="27125"/>
                  </a:lnTo>
                  <a:lnTo>
                    <a:pt x="1892" y="25106"/>
                  </a:lnTo>
                  <a:lnTo>
                    <a:pt x="3154" y="22962"/>
                  </a:lnTo>
                  <a:lnTo>
                    <a:pt x="4290" y="21322"/>
                  </a:lnTo>
                  <a:lnTo>
                    <a:pt x="5551" y="19808"/>
                  </a:lnTo>
                  <a:lnTo>
                    <a:pt x="6687" y="18168"/>
                  </a:lnTo>
                  <a:lnTo>
                    <a:pt x="7696" y="16528"/>
                  </a:lnTo>
                  <a:lnTo>
                    <a:pt x="8705" y="14761"/>
                  </a:lnTo>
                  <a:lnTo>
                    <a:pt x="9714" y="12364"/>
                  </a:lnTo>
                  <a:lnTo>
                    <a:pt x="10597" y="9841"/>
                  </a:lnTo>
                  <a:lnTo>
                    <a:pt x="11481" y="7066"/>
                  </a:lnTo>
                  <a:lnTo>
                    <a:pt x="11985" y="4543"/>
                  </a:lnTo>
                  <a:lnTo>
                    <a:pt x="12364" y="2398"/>
                  </a:lnTo>
                  <a:lnTo>
                    <a:pt x="12490" y="1515"/>
                  </a:lnTo>
                  <a:lnTo>
                    <a:pt x="12364" y="758"/>
                  </a:lnTo>
                  <a:lnTo>
                    <a:pt x="12238" y="253"/>
                  </a:lnTo>
                  <a:lnTo>
                    <a:pt x="119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722;p37">
              <a:extLst>
                <a:ext uri="{FF2B5EF4-FFF2-40B4-BE49-F238E27FC236}">
                  <a16:creationId xmlns="" xmlns:a16="http://schemas.microsoft.com/office/drawing/2014/main" id="{9D1471EC-2F29-46B3-B1BF-F7FBA7764B9D}"/>
                </a:ext>
              </a:extLst>
            </p:cNvPr>
            <p:cNvSpPr/>
            <p:nvPr/>
          </p:nvSpPr>
          <p:spPr>
            <a:xfrm>
              <a:off x="4652100" y="3288000"/>
              <a:ext cx="627675" cy="561425"/>
            </a:xfrm>
            <a:custGeom>
              <a:avLst/>
              <a:gdLst/>
              <a:ahLst/>
              <a:cxnLst/>
              <a:rect l="l" t="t" r="r" b="b"/>
              <a:pathLst>
                <a:path w="25107" h="22457" extrusionOk="0">
                  <a:moveTo>
                    <a:pt x="1388" y="1"/>
                  </a:moveTo>
                  <a:lnTo>
                    <a:pt x="757" y="127"/>
                  </a:lnTo>
                  <a:lnTo>
                    <a:pt x="253" y="505"/>
                  </a:lnTo>
                  <a:lnTo>
                    <a:pt x="0" y="884"/>
                  </a:lnTo>
                  <a:lnTo>
                    <a:pt x="0" y="1515"/>
                  </a:lnTo>
                  <a:lnTo>
                    <a:pt x="127" y="2145"/>
                  </a:lnTo>
                  <a:lnTo>
                    <a:pt x="379" y="2776"/>
                  </a:lnTo>
                  <a:lnTo>
                    <a:pt x="884" y="3533"/>
                  </a:lnTo>
                  <a:lnTo>
                    <a:pt x="2019" y="5047"/>
                  </a:lnTo>
                  <a:lnTo>
                    <a:pt x="3407" y="6561"/>
                  </a:lnTo>
                  <a:lnTo>
                    <a:pt x="4668" y="7823"/>
                  </a:lnTo>
                  <a:lnTo>
                    <a:pt x="6561" y="9336"/>
                  </a:lnTo>
                  <a:lnTo>
                    <a:pt x="7570" y="10220"/>
                  </a:lnTo>
                  <a:lnTo>
                    <a:pt x="8832" y="10850"/>
                  </a:lnTo>
                  <a:lnTo>
                    <a:pt x="11229" y="12112"/>
                  </a:lnTo>
                  <a:lnTo>
                    <a:pt x="13752" y="13121"/>
                  </a:lnTo>
                  <a:lnTo>
                    <a:pt x="16275" y="14383"/>
                  </a:lnTo>
                  <a:lnTo>
                    <a:pt x="17410" y="15014"/>
                  </a:lnTo>
                  <a:lnTo>
                    <a:pt x="18672" y="15644"/>
                  </a:lnTo>
                  <a:lnTo>
                    <a:pt x="19807" y="16528"/>
                  </a:lnTo>
                  <a:lnTo>
                    <a:pt x="20943" y="17411"/>
                  </a:lnTo>
                  <a:lnTo>
                    <a:pt x="22078" y="18420"/>
                  </a:lnTo>
                  <a:lnTo>
                    <a:pt x="23087" y="19555"/>
                  </a:lnTo>
                  <a:lnTo>
                    <a:pt x="24097" y="20943"/>
                  </a:lnTo>
                  <a:lnTo>
                    <a:pt x="24980" y="22457"/>
                  </a:lnTo>
                  <a:lnTo>
                    <a:pt x="25106" y="22457"/>
                  </a:lnTo>
                  <a:lnTo>
                    <a:pt x="23844" y="19808"/>
                  </a:lnTo>
                  <a:lnTo>
                    <a:pt x="22961" y="18041"/>
                  </a:lnTo>
                  <a:lnTo>
                    <a:pt x="22078" y="16275"/>
                  </a:lnTo>
                  <a:lnTo>
                    <a:pt x="21069" y="14635"/>
                  </a:lnTo>
                  <a:lnTo>
                    <a:pt x="19934" y="12995"/>
                  </a:lnTo>
                  <a:lnTo>
                    <a:pt x="18672" y="11481"/>
                  </a:lnTo>
                  <a:lnTo>
                    <a:pt x="17410" y="9967"/>
                  </a:lnTo>
                  <a:lnTo>
                    <a:pt x="16023" y="8580"/>
                  </a:lnTo>
                  <a:lnTo>
                    <a:pt x="14635" y="7192"/>
                  </a:lnTo>
                  <a:lnTo>
                    <a:pt x="12869" y="5678"/>
                  </a:lnTo>
                  <a:lnTo>
                    <a:pt x="10976" y="4290"/>
                  </a:lnTo>
                  <a:lnTo>
                    <a:pt x="8958" y="3029"/>
                  </a:lnTo>
                  <a:lnTo>
                    <a:pt x="6939" y="2019"/>
                  </a:lnTo>
                  <a:lnTo>
                    <a:pt x="5551" y="1262"/>
                  </a:lnTo>
                  <a:lnTo>
                    <a:pt x="3911" y="631"/>
                  </a:lnTo>
                  <a:lnTo>
                    <a:pt x="3028" y="253"/>
                  </a:lnTo>
                  <a:lnTo>
                    <a:pt x="2145" y="127"/>
                  </a:lnTo>
                  <a:lnTo>
                    <a:pt x="13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723;p37">
              <a:extLst>
                <a:ext uri="{FF2B5EF4-FFF2-40B4-BE49-F238E27FC236}">
                  <a16:creationId xmlns="" xmlns:a16="http://schemas.microsoft.com/office/drawing/2014/main" id="{D660D67A-C2CB-459E-AAC2-9C0625A3D1F2}"/>
                </a:ext>
              </a:extLst>
            </p:cNvPr>
            <p:cNvSpPr/>
            <p:nvPr/>
          </p:nvSpPr>
          <p:spPr>
            <a:xfrm>
              <a:off x="4771950" y="3357400"/>
              <a:ext cx="507825" cy="492025"/>
            </a:xfrm>
            <a:custGeom>
              <a:avLst/>
              <a:gdLst/>
              <a:ahLst/>
              <a:cxnLst/>
              <a:rect l="l" t="t" r="r" b="b"/>
              <a:pathLst>
                <a:path w="20313" h="19681" extrusionOk="0">
                  <a:moveTo>
                    <a:pt x="884" y="379"/>
                  </a:moveTo>
                  <a:lnTo>
                    <a:pt x="1514" y="631"/>
                  </a:lnTo>
                  <a:lnTo>
                    <a:pt x="3028" y="1514"/>
                  </a:lnTo>
                  <a:lnTo>
                    <a:pt x="4794" y="2650"/>
                  </a:lnTo>
                  <a:lnTo>
                    <a:pt x="6308" y="3533"/>
                  </a:lnTo>
                  <a:lnTo>
                    <a:pt x="8579" y="5299"/>
                  </a:lnTo>
                  <a:lnTo>
                    <a:pt x="10724" y="7191"/>
                  </a:lnTo>
                  <a:lnTo>
                    <a:pt x="12742" y="9210"/>
                  </a:lnTo>
                  <a:lnTo>
                    <a:pt x="14635" y="11355"/>
                  </a:lnTo>
                  <a:lnTo>
                    <a:pt x="16275" y="13373"/>
                  </a:lnTo>
                  <a:lnTo>
                    <a:pt x="17663" y="15392"/>
                  </a:lnTo>
                  <a:lnTo>
                    <a:pt x="15518" y="13499"/>
                  </a:lnTo>
                  <a:lnTo>
                    <a:pt x="13373" y="11607"/>
                  </a:lnTo>
                  <a:lnTo>
                    <a:pt x="10850" y="9967"/>
                  </a:lnTo>
                  <a:lnTo>
                    <a:pt x="8201" y="8453"/>
                  </a:lnTo>
                  <a:lnTo>
                    <a:pt x="5678" y="6813"/>
                  </a:lnTo>
                  <a:lnTo>
                    <a:pt x="4542" y="5930"/>
                  </a:lnTo>
                  <a:lnTo>
                    <a:pt x="3407" y="4920"/>
                  </a:lnTo>
                  <a:lnTo>
                    <a:pt x="2271" y="3911"/>
                  </a:lnTo>
                  <a:lnTo>
                    <a:pt x="1262" y="2650"/>
                  </a:lnTo>
                  <a:lnTo>
                    <a:pt x="631" y="1514"/>
                  </a:lnTo>
                  <a:lnTo>
                    <a:pt x="379" y="883"/>
                  </a:lnTo>
                  <a:lnTo>
                    <a:pt x="379" y="631"/>
                  </a:lnTo>
                  <a:lnTo>
                    <a:pt x="505" y="379"/>
                  </a:lnTo>
                  <a:close/>
                  <a:moveTo>
                    <a:pt x="505" y="0"/>
                  </a:moveTo>
                  <a:lnTo>
                    <a:pt x="127" y="126"/>
                  </a:lnTo>
                  <a:lnTo>
                    <a:pt x="0" y="505"/>
                  </a:lnTo>
                  <a:lnTo>
                    <a:pt x="0" y="883"/>
                  </a:lnTo>
                  <a:lnTo>
                    <a:pt x="127" y="1262"/>
                  </a:lnTo>
                  <a:lnTo>
                    <a:pt x="379" y="1766"/>
                  </a:lnTo>
                  <a:lnTo>
                    <a:pt x="884" y="2776"/>
                  </a:lnTo>
                  <a:lnTo>
                    <a:pt x="1388" y="3280"/>
                  </a:lnTo>
                  <a:lnTo>
                    <a:pt x="2397" y="4542"/>
                  </a:lnTo>
                  <a:lnTo>
                    <a:pt x="3659" y="5677"/>
                  </a:lnTo>
                  <a:lnTo>
                    <a:pt x="4921" y="6687"/>
                  </a:lnTo>
                  <a:lnTo>
                    <a:pt x="6308" y="7570"/>
                  </a:lnTo>
                  <a:lnTo>
                    <a:pt x="9084" y="9210"/>
                  </a:lnTo>
                  <a:lnTo>
                    <a:pt x="11859" y="10976"/>
                  </a:lnTo>
                  <a:lnTo>
                    <a:pt x="13752" y="12238"/>
                  </a:lnTo>
                  <a:lnTo>
                    <a:pt x="15392" y="13625"/>
                  </a:lnTo>
                  <a:lnTo>
                    <a:pt x="17032" y="15139"/>
                  </a:lnTo>
                  <a:lnTo>
                    <a:pt x="18546" y="16779"/>
                  </a:lnTo>
                  <a:lnTo>
                    <a:pt x="20312" y="19681"/>
                  </a:lnTo>
                  <a:lnTo>
                    <a:pt x="19177" y="17032"/>
                  </a:lnTo>
                  <a:lnTo>
                    <a:pt x="19050" y="16905"/>
                  </a:lnTo>
                  <a:lnTo>
                    <a:pt x="17789" y="14887"/>
                  </a:lnTo>
                  <a:lnTo>
                    <a:pt x="16401" y="13121"/>
                  </a:lnTo>
                  <a:lnTo>
                    <a:pt x="15013" y="11228"/>
                  </a:lnTo>
                  <a:lnTo>
                    <a:pt x="13499" y="9588"/>
                  </a:lnTo>
                  <a:lnTo>
                    <a:pt x="11229" y="7317"/>
                  </a:lnTo>
                  <a:lnTo>
                    <a:pt x="8958" y="5173"/>
                  </a:lnTo>
                  <a:lnTo>
                    <a:pt x="6435" y="3280"/>
                  </a:lnTo>
                  <a:lnTo>
                    <a:pt x="3785" y="1514"/>
                  </a:lnTo>
                  <a:lnTo>
                    <a:pt x="3028" y="1136"/>
                  </a:lnTo>
                  <a:lnTo>
                    <a:pt x="2019" y="505"/>
                  </a:lnTo>
                  <a:lnTo>
                    <a:pt x="1514" y="126"/>
                  </a:lnTo>
                  <a:lnTo>
                    <a:pt x="10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724;p37">
              <a:extLst>
                <a:ext uri="{FF2B5EF4-FFF2-40B4-BE49-F238E27FC236}">
                  <a16:creationId xmlns="" xmlns:a16="http://schemas.microsoft.com/office/drawing/2014/main" id="{9C4C8C8B-B108-4705-A2C4-C4838BCCB298}"/>
                </a:ext>
              </a:extLst>
            </p:cNvPr>
            <p:cNvSpPr/>
            <p:nvPr/>
          </p:nvSpPr>
          <p:spPr>
            <a:xfrm>
              <a:off x="4828725" y="2625675"/>
              <a:ext cx="246025" cy="697050"/>
            </a:xfrm>
            <a:custGeom>
              <a:avLst/>
              <a:gdLst/>
              <a:ahLst/>
              <a:cxnLst/>
              <a:rect l="l" t="t" r="r" b="b"/>
              <a:pathLst>
                <a:path w="9841" h="27882" extrusionOk="0">
                  <a:moveTo>
                    <a:pt x="1262" y="0"/>
                  </a:moveTo>
                  <a:lnTo>
                    <a:pt x="757" y="253"/>
                  </a:lnTo>
                  <a:lnTo>
                    <a:pt x="379" y="757"/>
                  </a:lnTo>
                  <a:lnTo>
                    <a:pt x="126" y="1388"/>
                  </a:lnTo>
                  <a:lnTo>
                    <a:pt x="0" y="2145"/>
                  </a:lnTo>
                  <a:lnTo>
                    <a:pt x="0" y="3028"/>
                  </a:lnTo>
                  <a:lnTo>
                    <a:pt x="0" y="4668"/>
                  </a:lnTo>
                  <a:lnTo>
                    <a:pt x="126" y="6056"/>
                  </a:lnTo>
                  <a:lnTo>
                    <a:pt x="253" y="7948"/>
                  </a:lnTo>
                  <a:lnTo>
                    <a:pt x="631" y="9967"/>
                  </a:lnTo>
                  <a:lnTo>
                    <a:pt x="1010" y="11859"/>
                  </a:lnTo>
                  <a:lnTo>
                    <a:pt x="1514" y="13752"/>
                  </a:lnTo>
                  <a:lnTo>
                    <a:pt x="2145" y="15644"/>
                  </a:lnTo>
                  <a:lnTo>
                    <a:pt x="2776" y="17410"/>
                  </a:lnTo>
                  <a:lnTo>
                    <a:pt x="3659" y="19050"/>
                  </a:lnTo>
                  <a:lnTo>
                    <a:pt x="4542" y="20817"/>
                  </a:lnTo>
                  <a:lnTo>
                    <a:pt x="5551" y="22330"/>
                  </a:lnTo>
                  <a:lnTo>
                    <a:pt x="6687" y="23971"/>
                  </a:lnTo>
                  <a:lnTo>
                    <a:pt x="7822" y="25358"/>
                  </a:lnTo>
                  <a:lnTo>
                    <a:pt x="9210" y="26872"/>
                  </a:lnTo>
                  <a:lnTo>
                    <a:pt x="9336" y="26998"/>
                  </a:lnTo>
                  <a:lnTo>
                    <a:pt x="9588" y="27755"/>
                  </a:lnTo>
                  <a:lnTo>
                    <a:pt x="9715" y="27881"/>
                  </a:lnTo>
                  <a:lnTo>
                    <a:pt x="9841" y="27881"/>
                  </a:lnTo>
                  <a:lnTo>
                    <a:pt x="9588" y="26998"/>
                  </a:lnTo>
                  <a:lnTo>
                    <a:pt x="9336" y="24601"/>
                  </a:lnTo>
                  <a:lnTo>
                    <a:pt x="8958" y="22204"/>
                  </a:lnTo>
                  <a:lnTo>
                    <a:pt x="8453" y="17536"/>
                  </a:lnTo>
                  <a:lnTo>
                    <a:pt x="8201" y="15266"/>
                  </a:lnTo>
                  <a:lnTo>
                    <a:pt x="7822" y="12869"/>
                  </a:lnTo>
                  <a:lnTo>
                    <a:pt x="7318" y="10598"/>
                  </a:lnTo>
                  <a:lnTo>
                    <a:pt x="6561" y="8327"/>
                  </a:lnTo>
                  <a:lnTo>
                    <a:pt x="5930" y="6182"/>
                  </a:lnTo>
                  <a:lnTo>
                    <a:pt x="5299" y="4668"/>
                  </a:lnTo>
                  <a:lnTo>
                    <a:pt x="4542" y="3028"/>
                  </a:lnTo>
                  <a:lnTo>
                    <a:pt x="3785" y="1514"/>
                  </a:lnTo>
                  <a:lnTo>
                    <a:pt x="3280" y="883"/>
                  </a:lnTo>
                  <a:lnTo>
                    <a:pt x="2776" y="505"/>
                  </a:lnTo>
                  <a:lnTo>
                    <a:pt x="2397" y="126"/>
                  </a:lnTo>
                  <a:lnTo>
                    <a:pt x="1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725;p37">
              <a:extLst>
                <a:ext uri="{FF2B5EF4-FFF2-40B4-BE49-F238E27FC236}">
                  <a16:creationId xmlns="" xmlns:a16="http://schemas.microsoft.com/office/drawing/2014/main" id="{FAC1023C-2160-4C27-AC20-4AFA9EAC165B}"/>
                </a:ext>
              </a:extLst>
            </p:cNvPr>
            <p:cNvSpPr/>
            <p:nvPr/>
          </p:nvSpPr>
          <p:spPr>
            <a:xfrm>
              <a:off x="4866575" y="2720300"/>
              <a:ext cx="208175" cy="602425"/>
            </a:xfrm>
            <a:custGeom>
              <a:avLst/>
              <a:gdLst/>
              <a:ahLst/>
              <a:cxnLst/>
              <a:rect l="l" t="t" r="r" b="b"/>
              <a:pathLst>
                <a:path w="8327" h="24097" extrusionOk="0">
                  <a:moveTo>
                    <a:pt x="1009" y="757"/>
                  </a:moveTo>
                  <a:lnTo>
                    <a:pt x="1388" y="883"/>
                  </a:lnTo>
                  <a:lnTo>
                    <a:pt x="1640" y="1009"/>
                  </a:lnTo>
                  <a:lnTo>
                    <a:pt x="1893" y="1262"/>
                  </a:lnTo>
                  <a:lnTo>
                    <a:pt x="2145" y="1514"/>
                  </a:lnTo>
                  <a:lnTo>
                    <a:pt x="2902" y="3028"/>
                  </a:lnTo>
                  <a:lnTo>
                    <a:pt x="3406" y="4668"/>
                  </a:lnTo>
                  <a:lnTo>
                    <a:pt x="4290" y="7948"/>
                  </a:lnTo>
                  <a:lnTo>
                    <a:pt x="4920" y="10850"/>
                  </a:lnTo>
                  <a:lnTo>
                    <a:pt x="5551" y="14004"/>
                  </a:lnTo>
                  <a:lnTo>
                    <a:pt x="6056" y="17158"/>
                  </a:lnTo>
                  <a:lnTo>
                    <a:pt x="6813" y="20438"/>
                  </a:lnTo>
                  <a:lnTo>
                    <a:pt x="5047" y="16527"/>
                  </a:lnTo>
                  <a:lnTo>
                    <a:pt x="3406" y="12616"/>
                  </a:lnTo>
                  <a:lnTo>
                    <a:pt x="2145" y="9462"/>
                  </a:lnTo>
                  <a:lnTo>
                    <a:pt x="1136" y="6182"/>
                  </a:lnTo>
                  <a:lnTo>
                    <a:pt x="631" y="4542"/>
                  </a:lnTo>
                  <a:lnTo>
                    <a:pt x="379" y="2776"/>
                  </a:lnTo>
                  <a:lnTo>
                    <a:pt x="379" y="1640"/>
                  </a:lnTo>
                  <a:lnTo>
                    <a:pt x="379" y="1136"/>
                  </a:lnTo>
                  <a:lnTo>
                    <a:pt x="505" y="883"/>
                  </a:lnTo>
                  <a:lnTo>
                    <a:pt x="757" y="757"/>
                  </a:lnTo>
                  <a:close/>
                  <a:moveTo>
                    <a:pt x="883" y="0"/>
                  </a:moveTo>
                  <a:lnTo>
                    <a:pt x="505" y="252"/>
                  </a:lnTo>
                  <a:lnTo>
                    <a:pt x="253" y="505"/>
                  </a:lnTo>
                  <a:lnTo>
                    <a:pt x="126" y="883"/>
                  </a:lnTo>
                  <a:lnTo>
                    <a:pt x="0" y="1640"/>
                  </a:lnTo>
                  <a:lnTo>
                    <a:pt x="0" y="2523"/>
                  </a:lnTo>
                  <a:lnTo>
                    <a:pt x="126" y="3280"/>
                  </a:lnTo>
                  <a:lnTo>
                    <a:pt x="379" y="4668"/>
                  </a:lnTo>
                  <a:lnTo>
                    <a:pt x="757" y="6182"/>
                  </a:lnTo>
                  <a:lnTo>
                    <a:pt x="1640" y="9084"/>
                  </a:lnTo>
                  <a:lnTo>
                    <a:pt x="2776" y="11985"/>
                  </a:lnTo>
                  <a:lnTo>
                    <a:pt x="3911" y="14761"/>
                  </a:lnTo>
                  <a:lnTo>
                    <a:pt x="5677" y="18924"/>
                  </a:lnTo>
                  <a:lnTo>
                    <a:pt x="7696" y="23087"/>
                  </a:lnTo>
                  <a:lnTo>
                    <a:pt x="8074" y="23718"/>
                  </a:lnTo>
                  <a:lnTo>
                    <a:pt x="8201" y="23970"/>
                  </a:lnTo>
                  <a:lnTo>
                    <a:pt x="8201" y="24096"/>
                  </a:lnTo>
                  <a:lnTo>
                    <a:pt x="8327" y="24096"/>
                  </a:lnTo>
                  <a:lnTo>
                    <a:pt x="8201" y="23213"/>
                  </a:lnTo>
                  <a:lnTo>
                    <a:pt x="7822" y="22456"/>
                  </a:lnTo>
                  <a:lnTo>
                    <a:pt x="7191" y="20059"/>
                  </a:lnTo>
                  <a:lnTo>
                    <a:pt x="6560" y="17410"/>
                  </a:lnTo>
                  <a:lnTo>
                    <a:pt x="6056" y="14887"/>
                  </a:lnTo>
                  <a:lnTo>
                    <a:pt x="5551" y="12364"/>
                  </a:lnTo>
                  <a:lnTo>
                    <a:pt x="5047" y="9588"/>
                  </a:lnTo>
                  <a:lnTo>
                    <a:pt x="4416" y="6813"/>
                  </a:lnTo>
                  <a:lnTo>
                    <a:pt x="3659" y="4037"/>
                  </a:lnTo>
                  <a:lnTo>
                    <a:pt x="3154" y="2776"/>
                  </a:lnTo>
                  <a:lnTo>
                    <a:pt x="2650" y="1514"/>
                  </a:lnTo>
                  <a:lnTo>
                    <a:pt x="2271" y="883"/>
                  </a:lnTo>
                  <a:lnTo>
                    <a:pt x="1766" y="379"/>
                  </a:lnTo>
                  <a:lnTo>
                    <a:pt x="1514" y="126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726;p37">
              <a:extLst>
                <a:ext uri="{FF2B5EF4-FFF2-40B4-BE49-F238E27FC236}">
                  <a16:creationId xmlns="" xmlns:a16="http://schemas.microsoft.com/office/drawing/2014/main" id="{50EEFD90-7515-496D-B26A-27B96261D8B0}"/>
                </a:ext>
              </a:extLst>
            </p:cNvPr>
            <p:cNvSpPr/>
            <p:nvPr/>
          </p:nvSpPr>
          <p:spPr>
            <a:xfrm>
              <a:off x="5714975" y="1506000"/>
              <a:ext cx="274425" cy="700225"/>
            </a:xfrm>
            <a:custGeom>
              <a:avLst/>
              <a:gdLst/>
              <a:ahLst/>
              <a:cxnLst/>
              <a:rect l="l" t="t" r="r" b="b"/>
              <a:pathLst>
                <a:path w="10977" h="28009" extrusionOk="0">
                  <a:moveTo>
                    <a:pt x="9463" y="1"/>
                  </a:moveTo>
                  <a:lnTo>
                    <a:pt x="9084" y="253"/>
                  </a:lnTo>
                  <a:lnTo>
                    <a:pt x="8580" y="632"/>
                  </a:lnTo>
                  <a:lnTo>
                    <a:pt x="8201" y="1136"/>
                  </a:lnTo>
                  <a:lnTo>
                    <a:pt x="7444" y="2146"/>
                  </a:lnTo>
                  <a:lnTo>
                    <a:pt x="6940" y="2903"/>
                  </a:lnTo>
                  <a:lnTo>
                    <a:pt x="5678" y="4669"/>
                  </a:lnTo>
                  <a:lnTo>
                    <a:pt x="4543" y="6561"/>
                  </a:lnTo>
                  <a:lnTo>
                    <a:pt x="3660" y="8580"/>
                  </a:lnTo>
                  <a:lnTo>
                    <a:pt x="2776" y="10598"/>
                  </a:lnTo>
                  <a:lnTo>
                    <a:pt x="2019" y="12617"/>
                  </a:lnTo>
                  <a:lnTo>
                    <a:pt x="1515" y="14761"/>
                  </a:lnTo>
                  <a:lnTo>
                    <a:pt x="1010" y="16780"/>
                  </a:lnTo>
                  <a:lnTo>
                    <a:pt x="632" y="18925"/>
                  </a:lnTo>
                  <a:lnTo>
                    <a:pt x="379" y="21069"/>
                  </a:lnTo>
                  <a:lnTo>
                    <a:pt x="127" y="23214"/>
                  </a:lnTo>
                  <a:lnTo>
                    <a:pt x="1" y="27504"/>
                  </a:lnTo>
                  <a:lnTo>
                    <a:pt x="1" y="27882"/>
                  </a:lnTo>
                  <a:lnTo>
                    <a:pt x="1" y="28008"/>
                  </a:lnTo>
                  <a:lnTo>
                    <a:pt x="253" y="28008"/>
                  </a:lnTo>
                  <a:lnTo>
                    <a:pt x="379" y="27882"/>
                  </a:lnTo>
                  <a:lnTo>
                    <a:pt x="379" y="27251"/>
                  </a:lnTo>
                  <a:lnTo>
                    <a:pt x="379" y="26747"/>
                  </a:lnTo>
                  <a:lnTo>
                    <a:pt x="758" y="25990"/>
                  </a:lnTo>
                  <a:lnTo>
                    <a:pt x="1263" y="24980"/>
                  </a:lnTo>
                  <a:lnTo>
                    <a:pt x="1767" y="23971"/>
                  </a:lnTo>
                  <a:lnTo>
                    <a:pt x="3155" y="21953"/>
                  </a:lnTo>
                  <a:lnTo>
                    <a:pt x="4669" y="19934"/>
                  </a:lnTo>
                  <a:lnTo>
                    <a:pt x="5930" y="18042"/>
                  </a:lnTo>
                  <a:lnTo>
                    <a:pt x="6940" y="16402"/>
                  </a:lnTo>
                  <a:lnTo>
                    <a:pt x="7949" y="14635"/>
                  </a:lnTo>
                  <a:lnTo>
                    <a:pt x="8832" y="12743"/>
                  </a:lnTo>
                  <a:lnTo>
                    <a:pt x="9589" y="10977"/>
                  </a:lnTo>
                  <a:lnTo>
                    <a:pt x="10220" y="8958"/>
                  </a:lnTo>
                  <a:lnTo>
                    <a:pt x="10724" y="7066"/>
                  </a:lnTo>
                  <a:lnTo>
                    <a:pt x="10977" y="5047"/>
                  </a:lnTo>
                  <a:lnTo>
                    <a:pt x="10977" y="2903"/>
                  </a:lnTo>
                  <a:lnTo>
                    <a:pt x="10977" y="2272"/>
                  </a:lnTo>
                  <a:lnTo>
                    <a:pt x="10851" y="1389"/>
                  </a:lnTo>
                  <a:lnTo>
                    <a:pt x="10724" y="884"/>
                  </a:lnTo>
                  <a:lnTo>
                    <a:pt x="10598" y="506"/>
                  </a:lnTo>
                  <a:lnTo>
                    <a:pt x="10346" y="253"/>
                  </a:lnTo>
                  <a:lnTo>
                    <a:pt x="9967" y="127"/>
                  </a:lnTo>
                  <a:lnTo>
                    <a:pt x="94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727;p37">
              <a:extLst>
                <a:ext uri="{FF2B5EF4-FFF2-40B4-BE49-F238E27FC236}">
                  <a16:creationId xmlns="" xmlns:a16="http://schemas.microsoft.com/office/drawing/2014/main" id="{5A84BAA3-32A9-45C7-A225-4BA2D0416D91}"/>
                </a:ext>
              </a:extLst>
            </p:cNvPr>
            <p:cNvSpPr/>
            <p:nvPr/>
          </p:nvSpPr>
          <p:spPr>
            <a:xfrm>
              <a:off x="5714975" y="1591175"/>
              <a:ext cx="227125" cy="615050"/>
            </a:xfrm>
            <a:custGeom>
              <a:avLst/>
              <a:gdLst/>
              <a:ahLst/>
              <a:cxnLst/>
              <a:rect l="l" t="t" r="r" b="b"/>
              <a:pathLst>
                <a:path w="9085" h="24602" extrusionOk="0">
                  <a:moveTo>
                    <a:pt x="8454" y="379"/>
                  </a:moveTo>
                  <a:lnTo>
                    <a:pt x="8706" y="631"/>
                  </a:lnTo>
                  <a:lnTo>
                    <a:pt x="8706" y="1136"/>
                  </a:lnTo>
                  <a:lnTo>
                    <a:pt x="8580" y="2523"/>
                  </a:lnTo>
                  <a:lnTo>
                    <a:pt x="8327" y="4163"/>
                  </a:lnTo>
                  <a:lnTo>
                    <a:pt x="7949" y="5299"/>
                  </a:lnTo>
                  <a:lnTo>
                    <a:pt x="6814" y="8579"/>
                  </a:lnTo>
                  <a:lnTo>
                    <a:pt x="5426" y="11859"/>
                  </a:lnTo>
                  <a:lnTo>
                    <a:pt x="3786" y="15013"/>
                  </a:lnTo>
                  <a:lnTo>
                    <a:pt x="2272" y="17915"/>
                  </a:lnTo>
                  <a:lnTo>
                    <a:pt x="1515" y="19429"/>
                  </a:lnTo>
                  <a:lnTo>
                    <a:pt x="884" y="21069"/>
                  </a:lnTo>
                  <a:lnTo>
                    <a:pt x="1767" y="17158"/>
                  </a:lnTo>
                  <a:lnTo>
                    <a:pt x="2776" y="13373"/>
                  </a:lnTo>
                  <a:lnTo>
                    <a:pt x="3912" y="9841"/>
                  </a:lnTo>
                  <a:lnTo>
                    <a:pt x="5173" y="6434"/>
                  </a:lnTo>
                  <a:lnTo>
                    <a:pt x="6561" y="3154"/>
                  </a:lnTo>
                  <a:lnTo>
                    <a:pt x="7444" y="1514"/>
                  </a:lnTo>
                  <a:lnTo>
                    <a:pt x="7949" y="631"/>
                  </a:lnTo>
                  <a:lnTo>
                    <a:pt x="8327" y="505"/>
                  </a:lnTo>
                  <a:lnTo>
                    <a:pt x="8454" y="379"/>
                  </a:lnTo>
                  <a:close/>
                  <a:moveTo>
                    <a:pt x="8075" y="0"/>
                  </a:moveTo>
                  <a:lnTo>
                    <a:pt x="7823" y="253"/>
                  </a:lnTo>
                  <a:lnTo>
                    <a:pt x="7444" y="883"/>
                  </a:lnTo>
                  <a:lnTo>
                    <a:pt x="6561" y="2397"/>
                  </a:lnTo>
                  <a:lnTo>
                    <a:pt x="5804" y="4037"/>
                  </a:lnTo>
                  <a:lnTo>
                    <a:pt x="4416" y="7822"/>
                  </a:lnTo>
                  <a:lnTo>
                    <a:pt x="3029" y="11733"/>
                  </a:lnTo>
                  <a:lnTo>
                    <a:pt x="2146" y="14508"/>
                  </a:lnTo>
                  <a:lnTo>
                    <a:pt x="1389" y="17284"/>
                  </a:lnTo>
                  <a:lnTo>
                    <a:pt x="758" y="19933"/>
                  </a:lnTo>
                  <a:lnTo>
                    <a:pt x="253" y="22835"/>
                  </a:lnTo>
                  <a:lnTo>
                    <a:pt x="1" y="24097"/>
                  </a:lnTo>
                  <a:lnTo>
                    <a:pt x="1" y="24475"/>
                  </a:lnTo>
                  <a:lnTo>
                    <a:pt x="1" y="24601"/>
                  </a:lnTo>
                  <a:lnTo>
                    <a:pt x="253" y="24601"/>
                  </a:lnTo>
                  <a:lnTo>
                    <a:pt x="253" y="24349"/>
                  </a:lnTo>
                  <a:lnTo>
                    <a:pt x="379" y="23844"/>
                  </a:lnTo>
                  <a:lnTo>
                    <a:pt x="758" y="22583"/>
                  </a:lnTo>
                  <a:lnTo>
                    <a:pt x="1515" y="20438"/>
                  </a:lnTo>
                  <a:lnTo>
                    <a:pt x="2398" y="18293"/>
                  </a:lnTo>
                  <a:lnTo>
                    <a:pt x="4290" y="14761"/>
                  </a:lnTo>
                  <a:lnTo>
                    <a:pt x="6057" y="11102"/>
                  </a:lnTo>
                  <a:lnTo>
                    <a:pt x="6940" y="8831"/>
                  </a:lnTo>
                  <a:lnTo>
                    <a:pt x="7697" y="7065"/>
                  </a:lnTo>
                  <a:lnTo>
                    <a:pt x="8327" y="5173"/>
                  </a:lnTo>
                  <a:lnTo>
                    <a:pt x="8832" y="3280"/>
                  </a:lnTo>
                  <a:lnTo>
                    <a:pt x="9084" y="1640"/>
                  </a:lnTo>
                  <a:lnTo>
                    <a:pt x="9084" y="1009"/>
                  </a:lnTo>
                  <a:lnTo>
                    <a:pt x="8958" y="505"/>
                  </a:lnTo>
                  <a:lnTo>
                    <a:pt x="8706" y="126"/>
                  </a:lnTo>
                  <a:lnTo>
                    <a:pt x="83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728;p37">
              <a:extLst>
                <a:ext uri="{FF2B5EF4-FFF2-40B4-BE49-F238E27FC236}">
                  <a16:creationId xmlns="" xmlns:a16="http://schemas.microsoft.com/office/drawing/2014/main" id="{597163F8-236C-4BD0-84CA-C0ECAA275CF7}"/>
                </a:ext>
              </a:extLst>
            </p:cNvPr>
            <p:cNvSpPr/>
            <p:nvPr/>
          </p:nvSpPr>
          <p:spPr>
            <a:xfrm>
              <a:off x="5188275" y="2300800"/>
              <a:ext cx="173500" cy="725450"/>
            </a:xfrm>
            <a:custGeom>
              <a:avLst/>
              <a:gdLst/>
              <a:ahLst/>
              <a:cxnLst/>
              <a:rect l="l" t="t" r="r" b="b"/>
              <a:pathLst>
                <a:path w="6940" h="29018" extrusionOk="0">
                  <a:moveTo>
                    <a:pt x="1388" y="1"/>
                  </a:moveTo>
                  <a:lnTo>
                    <a:pt x="884" y="253"/>
                  </a:lnTo>
                  <a:lnTo>
                    <a:pt x="631" y="632"/>
                  </a:lnTo>
                  <a:lnTo>
                    <a:pt x="379" y="1136"/>
                  </a:lnTo>
                  <a:lnTo>
                    <a:pt x="253" y="1767"/>
                  </a:lnTo>
                  <a:lnTo>
                    <a:pt x="127" y="3029"/>
                  </a:lnTo>
                  <a:lnTo>
                    <a:pt x="127" y="3912"/>
                  </a:lnTo>
                  <a:lnTo>
                    <a:pt x="0" y="6183"/>
                  </a:lnTo>
                  <a:lnTo>
                    <a:pt x="0" y="8327"/>
                  </a:lnTo>
                  <a:lnTo>
                    <a:pt x="127" y="10472"/>
                  </a:lnTo>
                  <a:lnTo>
                    <a:pt x="379" y="12743"/>
                  </a:lnTo>
                  <a:lnTo>
                    <a:pt x="757" y="14762"/>
                  </a:lnTo>
                  <a:lnTo>
                    <a:pt x="1262" y="16906"/>
                  </a:lnTo>
                  <a:lnTo>
                    <a:pt x="2019" y="18925"/>
                  </a:lnTo>
                  <a:lnTo>
                    <a:pt x="2776" y="20943"/>
                  </a:lnTo>
                  <a:lnTo>
                    <a:pt x="3533" y="22962"/>
                  </a:lnTo>
                  <a:lnTo>
                    <a:pt x="4542" y="24854"/>
                  </a:lnTo>
                  <a:lnTo>
                    <a:pt x="6561" y="28765"/>
                  </a:lnTo>
                  <a:lnTo>
                    <a:pt x="6687" y="29018"/>
                  </a:lnTo>
                  <a:lnTo>
                    <a:pt x="6939" y="29018"/>
                  </a:lnTo>
                  <a:lnTo>
                    <a:pt x="6939" y="28765"/>
                  </a:lnTo>
                  <a:lnTo>
                    <a:pt x="6687" y="28261"/>
                  </a:lnTo>
                  <a:lnTo>
                    <a:pt x="6435" y="27882"/>
                  </a:lnTo>
                  <a:lnTo>
                    <a:pt x="6308" y="26999"/>
                  </a:lnTo>
                  <a:lnTo>
                    <a:pt x="6308" y="25864"/>
                  </a:lnTo>
                  <a:lnTo>
                    <a:pt x="6308" y="24728"/>
                  </a:lnTo>
                  <a:lnTo>
                    <a:pt x="6435" y="22205"/>
                  </a:lnTo>
                  <a:lnTo>
                    <a:pt x="6687" y="19808"/>
                  </a:lnTo>
                  <a:lnTo>
                    <a:pt x="6813" y="17537"/>
                  </a:lnTo>
                  <a:lnTo>
                    <a:pt x="6939" y="15519"/>
                  </a:lnTo>
                  <a:lnTo>
                    <a:pt x="6813" y="13500"/>
                  </a:lnTo>
                  <a:lnTo>
                    <a:pt x="6687" y="11481"/>
                  </a:lnTo>
                  <a:lnTo>
                    <a:pt x="6435" y="9589"/>
                  </a:lnTo>
                  <a:lnTo>
                    <a:pt x="6056" y="7570"/>
                  </a:lnTo>
                  <a:lnTo>
                    <a:pt x="5425" y="5552"/>
                  </a:lnTo>
                  <a:lnTo>
                    <a:pt x="4668" y="3786"/>
                  </a:lnTo>
                  <a:lnTo>
                    <a:pt x="3659" y="2019"/>
                  </a:lnTo>
                  <a:lnTo>
                    <a:pt x="3281" y="1389"/>
                  </a:lnTo>
                  <a:lnTo>
                    <a:pt x="2776" y="632"/>
                  </a:lnTo>
                  <a:lnTo>
                    <a:pt x="2397" y="379"/>
                  </a:lnTo>
                  <a:lnTo>
                    <a:pt x="2019" y="127"/>
                  </a:lnTo>
                  <a:lnTo>
                    <a:pt x="1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729;p37">
              <a:extLst>
                <a:ext uri="{FF2B5EF4-FFF2-40B4-BE49-F238E27FC236}">
                  <a16:creationId xmlns="" xmlns:a16="http://schemas.microsoft.com/office/drawing/2014/main" id="{E1D48F55-6F23-466D-813F-0F04AEB0CEE4}"/>
                </a:ext>
              </a:extLst>
            </p:cNvPr>
            <p:cNvSpPr/>
            <p:nvPr/>
          </p:nvSpPr>
          <p:spPr>
            <a:xfrm>
              <a:off x="5219800" y="2389125"/>
              <a:ext cx="141975" cy="637125"/>
            </a:xfrm>
            <a:custGeom>
              <a:avLst/>
              <a:gdLst/>
              <a:ahLst/>
              <a:cxnLst/>
              <a:rect l="l" t="t" r="r" b="b"/>
              <a:pathLst>
                <a:path w="5679" h="25485" extrusionOk="0">
                  <a:moveTo>
                    <a:pt x="758" y="379"/>
                  </a:moveTo>
                  <a:lnTo>
                    <a:pt x="1010" y="505"/>
                  </a:lnTo>
                  <a:lnTo>
                    <a:pt x="1263" y="884"/>
                  </a:lnTo>
                  <a:lnTo>
                    <a:pt x="1893" y="2271"/>
                  </a:lnTo>
                  <a:lnTo>
                    <a:pt x="2398" y="3785"/>
                  </a:lnTo>
                  <a:lnTo>
                    <a:pt x="2776" y="4921"/>
                  </a:lnTo>
                  <a:lnTo>
                    <a:pt x="3407" y="8327"/>
                  </a:lnTo>
                  <a:lnTo>
                    <a:pt x="3786" y="11859"/>
                  </a:lnTo>
                  <a:lnTo>
                    <a:pt x="4038" y="15392"/>
                  </a:lnTo>
                  <a:lnTo>
                    <a:pt x="4164" y="18672"/>
                  </a:lnTo>
                  <a:lnTo>
                    <a:pt x="4290" y="20438"/>
                  </a:lnTo>
                  <a:lnTo>
                    <a:pt x="4543" y="22078"/>
                  </a:lnTo>
                  <a:lnTo>
                    <a:pt x="3281" y="18293"/>
                  </a:lnTo>
                  <a:lnTo>
                    <a:pt x="2272" y="14383"/>
                  </a:lnTo>
                  <a:lnTo>
                    <a:pt x="1515" y="10850"/>
                  </a:lnTo>
                  <a:lnTo>
                    <a:pt x="884" y="7318"/>
                  </a:lnTo>
                  <a:lnTo>
                    <a:pt x="632" y="5551"/>
                  </a:lnTo>
                  <a:lnTo>
                    <a:pt x="379" y="3785"/>
                  </a:lnTo>
                  <a:lnTo>
                    <a:pt x="379" y="1893"/>
                  </a:lnTo>
                  <a:lnTo>
                    <a:pt x="379" y="884"/>
                  </a:lnTo>
                  <a:lnTo>
                    <a:pt x="506" y="505"/>
                  </a:lnTo>
                  <a:lnTo>
                    <a:pt x="758" y="379"/>
                  </a:lnTo>
                  <a:close/>
                  <a:moveTo>
                    <a:pt x="379" y="0"/>
                  </a:moveTo>
                  <a:lnTo>
                    <a:pt x="127" y="253"/>
                  </a:lnTo>
                  <a:lnTo>
                    <a:pt x="1" y="631"/>
                  </a:lnTo>
                  <a:lnTo>
                    <a:pt x="1" y="1262"/>
                  </a:lnTo>
                  <a:lnTo>
                    <a:pt x="1" y="3028"/>
                  </a:lnTo>
                  <a:lnTo>
                    <a:pt x="253" y="4794"/>
                  </a:lnTo>
                  <a:lnTo>
                    <a:pt x="884" y="8958"/>
                  </a:lnTo>
                  <a:lnTo>
                    <a:pt x="1641" y="12995"/>
                  </a:lnTo>
                  <a:lnTo>
                    <a:pt x="2272" y="15770"/>
                  </a:lnTo>
                  <a:lnTo>
                    <a:pt x="3029" y="18420"/>
                  </a:lnTo>
                  <a:lnTo>
                    <a:pt x="3912" y="21195"/>
                  </a:lnTo>
                  <a:lnTo>
                    <a:pt x="4795" y="23844"/>
                  </a:lnTo>
                  <a:lnTo>
                    <a:pt x="5300" y="25232"/>
                  </a:lnTo>
                  <a:lnTo>
                    <a:pt x="5426" y="25485"/>
                  </a:lnTo>
                  <a:lnTo>
                    <a:pt x="5678" y="25485"/>
                  </a:lnTo>
                  <a:lnTo>
                    <a:pt x="5678" y="25232"/>
                  </a:lnTo>
                  <a:lnTo>
                    <a:pt x="5426" y="24728"/>
                  </a:lnTo>
                  <a:lnTo>
                    <a:pt x="5174" y="23466"/>
                  </a:lnTo>
                  <a:lnTo>
                    <a:pt x="4669" y="21195"/>
                  </a:lnTo>
                  <a:lnTo>
                    <a:pt x="4417" y="18924"/>
                  </a:lnTo>
                  <a:lnTo>
                    <a:pt x="4164" y="14887"/>
                  </a:lnTo>
                  <a:lnTo>
                    <a:pt x="3912" y="10850"/>
                  </a:lnTo>
                  <a:lnTo>
                    <a:pt x="3660" y="8453"/>
                  </a:lnTo>
                  <a:lnTo>
                    <a:pt x="3407" y="6561"/>
                  </a:lnTo>
                  <a:lnTo>
                    <a:pt x="3029" y="4542"/>
                  </a:lnTo>
                  <a:lnTo>
                    <a:pt x="2524" y="2650"/>
                  </a:lnTo>
                  <a:lnTo>
                    <a:pt x="1893" y="1136"/>
                  </a:lnTo>
                  <a:lnTo>
                    <a:pt x="1515" y="631"/>
                  </a:lnTo>
                  <a:lnTo>
                    <a:pt x="1263" y="127"/>
                  </a:lnTo>
                  <a:lnTo>
                    <a:pt x="7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730;p37">
              <a:extLst>
                <a:ext uri="{FF2B5EF4-FFF2-40B4-BE49-F238E27FC236}">
                  <a16:creationId xmlns="" xmlns:a16="http://schemas.microsoft.com/office/drawing/2014/main" id="{10751892-E5F2-4A5C-AA74-EC9517EA7C88}"/>
                </a:ext>
              </a:extLst>
            </p:cNvPr>
            <p:cNvSpPr/>
            <p:nvPr/>
          </p:nvSpPr>
          <p:spPr>
            <a:xfrm>
              <a:off x="4967500" y="2032725"/>
              <a:ext cx="984050" cy="2712450"/>
            </a:xfrm>
            <a:custGeom>
              <a:avLst/>
              <a:gdLst/>
              <a:ahLst/>
              <a:cxnLst/>
              <a:rect l="l" t="t" r="r" b="b"/>
              <a:pathLst>
                <a:path w="39362" h="108498" extrusionOk="0">
                  <a:moveTo>
                    <a:pt x="31666" y="0"/>
                  </a:moveTo>
                  <a:lnTo>
                    <a:pt x="30657" y="3533"/>
                  </a:lnTo>
                  <a:lnTo>
                    <a:pt x="29774" y="6939"/>
                  </a:lnTo>
                  <a:lnTo>
                    <a:pt x="28891" y="10472"/>
                  </a:lnTo>
                  <a:lnTo>
                    <a:pt x="28134" y="13878"/>
                  </a:lnTo>
                  <a:lnTo>
                    <a:pt x="27377" y="17410"/>
                  </a:lnTo>
                  <a:lnTo>
                    <a:pt x="26872" y="20943"/>
                  </a:lnTo>
                  <a:lnTo>
                    <a:pt x="25863" y="28008"/>
                  </a:lnTo>
                  <a:lnTo>
                    <a:pt x="25106" y="35073"/>
                  </a:lnTo>
                  <a:lnTo>
                    <a:pt x="24475" y="42264"/>
                  </a:lnTo>
                  <a:lnTo>
                    <a:pt x="24097" y="49329"/>
                  </a:lnTo>
                  <a:lnTo>
                    <a:pt x="23844" y="56520"/>
                  </a:lnTo>
                  <a:lnTo>
                    <a:pt x="23592" y="61314"/>
                  </a:lnTo>
                  <a:lnTo>
                    <a:pt x="23087" y="65982"/>
                  </a:lnTo>
                  <a:lnTo>
                    <a:pt x="23087" y="63963"/>
                  </a:lnTo>
                  <a:lnTo>
                    <a:pt x="22961" y="61818"/>
                  </a:lnTo>
                  <a:lnTo>
                    <a:pt x="22835" y="59674"/>
                  </a:lnTo>
                  <a:lnTo>
                    <a:pt x="22457" y="57655"/>
                  </a:lnTo>
                  <a:lnTo>
                    <a:pt x="21952" y="55510"/>
                  </a:lnTo>
                  <a:lnTo>
                    <a:pt x="21447" y="53492"/>
                  </a:lnTo>
                  <a:lnTo>
                    <a:pt x="20312" y="49455"/>
                  </a:lnTo>
                  <a:lnTo>
                    <a:pt x="19303" y="46805"/>
                  </a:lnTo>
                  <a:lnTo>
                    <a:pt x="18167" y="44156"/>
                  </a:lnTo>
                  <a:lnTo>
                    <a:pt x="16906" y="41381"/>
                  </a:lnTo>
                  <a:lnTo>
                    <a:pt x="15770" y="38605"/>
                  </a:lnTo>
                  <a:lnTo>
                    <a:pt x="14761" y="35830"/>
                  </a:lnTo>
                  <a:lnTo>
                    <a:pt x="14382" y="34442"/>
                  </a:lnTo>
                  <a:lnTo>
                    <a:pt x="14004" y="33054"/>
                  </a:lnTo>
                  <a:lnTo>
                    <a:pt x="13878" y="31666"/>
                  </a:lnTo>
                  <a:lnTo>
                    <a:pt x="13625" y="30279"/>
                  </a:lnTo>
                  <a:lnTo>
                    <a:pt x="13625" y="28765"/>
                  </a:lnTo>
                  <a:lnTo>
                    <a:pt x="13752" y="27377"/>
                  </a:lnTo>
                  <a:lnTo>
                    <a:pt x="13752" y="27251"/>
                  </a:lnTo>
                  <a:lnTo>
                    <a:pt x="13625" y="27125"/>
                  </a:lnTo>
                  <a:lnTo>
                    <a:pt x="13499" y="27125"/>
                  </a:lnTo>
                  <a:lnTo>
                    <a:pt x="13373" y="27251"/>
                  </a:lnTo>
                  <a:lnTo>
                    <a:pt x="13247" y="28639"/>
                  </a:lnTo>
                  <a:lnTo>
                    <a:pt x="13121" y="29900"/>
                  </a:lnTo>
                  <a:lnTo>
                    <a:pt x="13247" y="31162"/>
                  </a:lnTo>
                  <a:lnTo>
                    <a:pt x="13373" y="32423"/>
                  </a:lnTo>
                  <a:lnTo>
                    <a:pt x="13752" y="34820"/>
                  </a:lnTo>
                  <a:lnTo>
                    <a:pt x="14382" y="37217"/>
                  </a:lnTo>
                  <a:lnTo>
                    <a:pt x="15266" y="39614"/>
                  </a:lnTo>
                  <a:lnTo>
                    <a:pt x="16149" y="42011"/>
                  </a:lnTo>
                  <a:lnTo>
                    <a:pt x="18167" y="46679"/>
                  </a:lnTo>
                  <a:lnTo>
                    <a:pt x="18798" y="48698"/>
                  </a:lnTo>
                  <a:lnTo>
                    <a:pt x="18798" y="48698"/>
                  </a:lnTo>
                  <a:lnTo>
                    <a:pt x="17789" y="47310"/>
                  </a:lnTo>
                  <a:lnTo>
                    <a:pt x="16653" y="45922"/>
                  </a:lnTo>
                  <a:lnTo>
                    <a:pt x="14382" y="43273"/>
                  </a:lnTo>
                  <a:lnTo>
                    <a:pt x="12112" y="40624"/>
                  </a:lnTo>
                  <a:lnTo>
                    <a:pt x="11102" y="39236"/>
                  </a:lnTo>
                  <a:lnTo>
                    <a:pt x="10093" y="37974"/>
                  </a:lnTo>
                  <a:lnTo>
                    <a:pt x="10093" y="37848"/>
                  </a:lnTo>
                  <a:lnTo>
                    <a:pt x="9967" y="37848"/>
                  </a:lnTo>
                  <a:lnTo>
                    <a:pt x="9841" y="37974"/>
                  </a:lnTo>
                  <a:lnTo>
                    <a:pt x="9841" y="38100"/>
                  </a:lnTo>
                  <a:lnTo>
                    <a:pt x="10976" y="40119"/>
                  </a:lnTo>
                  <a:lnTo>
                    <a:pt x="12238" y="42011"/>
                  </a:lnTo>
                  <a:lnTo>
                    <a:pt x="13625" y="43904"/>
                  </a:lnTo>
                  <a:lnTo>
                    <a:pt x="15139" y="45670"/>
                  </a:lnTo>
                  <a:lnTo>
                    <a:pt x="16527" y="47562"/>
                  </a:lnTo>
                  <a:lnTo>
                    <a:pt x="17915" y="49329"/>
                  </a:lnTo>
                  <a:lnTo>
                    <a:pt x="19176" y="51347"/>
                  </a:lnTo>
                  <a:lnTo>
                    <a:pt x="20312" y="53240"/>
                  </a:lnTo>
                  <a:lnTo>
                    <a:pt x="20816" y="55384"/>
                  </a:lnTo>
                  <a:lnTo>
                    <a:pt x="21195" y="57403"/>
                  </a:lnTo>
                  <a:lnTo>
                    <a:pt x="21573" y="59421"/>
                  </a:lnTo>
                  <a:lnTo>
                    <a:pt x="21826" y="61566"/>
                  </a:lnTo>
                  <a:lnTo>
                    <a:pt x="22078" y="63585"/>
                  </a:lnTo>
                  <a:lnTo>
                    <a:pt x="22204" y="65729"/>
                  </a:lnTo>
                  <a:lnTo>
                    <a:pt x="22204" y="67874"/>
                  </a:lnTo>
                  <a:lnTo>
                    <a:pt x="22204" y="69892"/>
                  </a:lnTo>
                  <a:lnTo>
                    <a:pt x="22204" y="70019"/>
                  </a:lnTo>
                  <a:lnTo>
                    <a:pt x="21952" y="71406"/>
                  </a:lnTo>
                  <a:lnTo>
                    <a:pt x="21321" y="73046"/>
                  </a:lnTo>
                  <a:lnTo>
                    <a:pt x="20690" y="74687"/>
                  </a:lnTo>
                  <a:lnTo>
                    <a:pt x="19303" y="77841"/>
                  </a:lnTo>
                  <a:lnTo>
                    <a:pt x="17663" y="80994"/>
                  </a:lnTo>
                  <a:lnTo>
                    <a:pt x="15896" y="84022"/>
                  </a:lnTo>
                  <a:lnTo>
                    <a:pt x="12490" y="89826"/>
                  </a:lnTo>
                  <a:lnTo>
                    <a:pt x="12995" y="87807"/>
                  </a:lnTo>
                  <a:lnTo>
                    <a:pt x="13499" y="85789"/>
                  </a:lnTo>
                  <a:lnTo>
                    <a:pt x="13752" y="83644"/>
                  </a:lnTo>
                  <a:lnTo>
                    <a:pt x="14004" y="81625"/>
                  </a:lnTo>
                  <a:lnTo>
                    <a:pt x="14004" y="79481"/>
                  </a:lnTo>
                  <a:lnTo>
                    <a:pt x="14004" y="77462"/>
                  </a:lnTo>
                  <a:lnTo>
                    <a:pt x="13752" y="75443"/>
                  </a:lnTo>
                  <a:lnTo>
                    <a:pt x="13373" y="73551"/>
                  </a:lnTo>
                  <a:lnTo>
                    <a:pt x="12995" y="72037"/>
                  </a:lnTo>
                  <a:lnTo>
                    <a:pt x="12616" y="70523"/>
                  </a:lnTo>
                  <a:lnTo>
                    <a:pt x="11481" y="67495"/>
                  </a:lnTo>
                  <a:lnTo>
                    <a:pt x="10093" y="64468"/>
                  </a:lnTo>
                  <a:lnTo>
                    <a:pt x="8705" y="61566"/>
                  </a:lnTo>
                  <a:lnTo>
                    <a:pt x="7065" y="57781"/>
                  </a:lnTo>
                  <a:lnTo>
                    <a:pt x="5425" y="53870"/>
                  </a:lnTo>
                  <a:lnTo>
                    <a:pt x="3911" y="50086"/>
                  </a:lnTo>
                  <a:lnTo>
                    <a:pt x="2523" y="46175"/>
                  </a:lnTo>
                  <a:lnTo>
                    <a:pt x="2397" y="46048"/>
                  </a:lnTo>
                  <a:lnTo>
                    <a:pt x="2271" y="46175"/>
                  </a:lnTo>
                  <a:lnTo>
                    <a:pt x="2145" y="46175"/>
                  </a:lnTo>
                  <a:lnTo>
                    <a:pt x="3154" y="49581"/>
                  </a:lnTo>
                  <a:lnTo>
                    <a:pt x="4164" y="52861"/>
                  </a:lnTo>
                  <a:lnTo>
                    <a:pt x="5425" y="56141"/>
                  </a:lnTo>
                  <a:lnTo>
                    <a:pt x="6687" y="59295"/>
                  </a:lnTo>
                  <a:lnTo>
                    <a:pt x="9336" y="65098"/>
                  </a:lnTo>
                  <a:lnTo>
                    <a:pt x="10471" y="68000"/>
                  </a:lnTo>
                  <a:lnTo>
                    <a:pt x="11607" y="70902"/>
                  </a:lnTo>
                  <a:lnTo>
                    <a:pt x="11985" y="72416"/>
                  </a:lnTo>
                  <a:lnTo>
                    <a:pt x="12364" y="73930"/>
                  </a:lnTo>
                  <a:lnTo>
                    <a:pt x="12490" y="75317"/>
                  </a:lnTo>
                  <a:lnTo>
                    <a:pt x="12742" y="76831"/>
                  </a:lnTo>
                  <a:lnTo>
                    <a:pt x="12742" y="79859"/>
                  </a:lnTo>
                  <a:lnTo>
                    <a:pt x="12616" y="82887"/>
                  </a:lnTo>
                  <a:lnTo>
                    <a:pt x="12112" y="85915"/>
                  </a:lnTo>
                  <a:lnTo>
                    <a:pt x="11481" y="88942"/>
                  </a:lnTo>
                  <a:lnTo>
                    <a:pt x="10598" y="91844"/>
                  </a:lnTo>
                  <a:lnTo>
                    <a:pt x="9462" y="94620"/>
                  </a:lnTo>
                  <a:lnTo>
                    <a:pt x="5425" y="100675"/>
                  </a:lnTo>
                  <a:lnTo>
                    <a:pt x="5930" y="98909"/>
                  </a:lnTo>
                  <a:lnTo>
                    <a:pt x="6434" y="96891"/>
                  </a:lnTo>
                  <a:lnTo>
                    <a:pt x="6687" y="94998"/>
                  </a:lnTo>
                  <a:lnTo>
                    <a:pt x="6813" y="92980"/>
                  </a:lnTo>
                  <a:lnTo>
                    <a:pt x="6813" y="91087"/>
                  </a:lnTo>
                  <a:lnTo>
                    <a:pt x="6813" y="89069"/>
                  </a:lnTo>
                  <a:lnTo>
                    <a:pt x="6561" y="85536"/>
                  </a:lnTo>
                  <a:lnTo>
                    <a:pt x="6434" y="85284"/>
                  </a:lnTo>
                  <a:lnTo>
                    <a:pt x="6182" y="85284"/>
                  </a:lnTo>
                  <a:lnTo>
                    <a:pt x="6056" y="85536"/>
                  </a:lnTo>
                  <a:lnTo>
                    <a:pt x="6182" y="88059"/>
                  </a:lnTo>
                  <a:lnTo>
                    <a:pt x="6056" y="90583"/>
                  </a:lnTo>
                  <a:lnTo>
                    <a:pt x="5804" y="93106"/>
                  </a:lnTo>
                  <a:lnTo>
                    <a:pt x="5425" y="95629"/>
                  </a:lnTo>
                  <a:lnTo>
                    <a:pt x="4920" y="97774"/>
                  </a:lnTo>
                  <a:lnTo>
                    <a:pt x="4290" y="99918"/>
                  </a:lnTo>
                  <a:lnTo>
                    <a:pt x="3659" y="101937"/>
                  </a:lnTo>
                  <a:lnTo>
                    <a:pt x="3028" y="104082"/>
                  </a:lnTo>
                  <a:lnTo>
                    <a:pt x="0" y="107992"/>
                  </a:lnTo>
                  <a:lnTo>
                    <a:pt x="0" y="108245"/>
                  </a:lnTo>
                  <a:lnTo>
                    <a:pt x="0" y="108497"/>
                  </a:lnTo>
                  <a:lnTo>
                    <a:pt x="505" y="108497"/>
                  </a:lnTo>
                  <a:lnTo>
                    <a:pt x="2650" y="106226"/>
                  </a:lnTo>
                  <a:lnTo>
                    <a:pt x="4668" y="103955"/>
                  </a:lnTo>
                  <a:lnTo>
                    <a:pt x="6561" y="101432"/>
                  </a:lnTo>
                  <a:lnTo>
                    <a:pt x="8453" y="98909"/>
                  </a:lnTo>
                  <a:lnTo>
                    <a:pt x="10219" y="96386"/>
                  </a:lnTo>
                  <a:lnTo>
                    <a:pt x="11859" y="93737"/>
                  </a:lnTo>
                  <a:lnTo>
                    <a:pt x="15139" y="88438"/>
                  </a:lnTo>
                  <a:lnTo>
                    <a:pt x="16906" y="86672"/>
                  </a:lnTo>
                  <a:lnTo>
                    <a:pt x="18672" y="84779"/>
                  </a:lnTo>
                  <a:lnTo>
                    <a:pt x="20312" y="82887"/>
                  </a:lnTo>
                  <a:lnTo>
                    <a:pt x="21952" y="80994"/>
                  </a:lnTo>
                  <a:lnTo>
                    <a:pt x="24980" y="76957"/>
                  </a:lnTo>
                  <a:lnTo>
                    <a:pt x="27881" y="72794"/>
                  </a:lnTo>
                  <a:lnTo>
                    <a:pt x="31035" y="67874"/>
                  </a:lnTo>
                  <a:lnTo>
                    <a:pt x="34063" y="62828"/>
                  </a:lnTo>
                  <a:lnTo>
                    <a:pt x="36839" y="57655"/>
                  </a:lnTo>
                  <a:lnTo>
                    <a:pt x="39362" y="52356"/>
                  </a:lnTo>
                  <a:lnTo>
                    <a:pt x="39236" y="52356"/>
                  </a:lnTo>
                  <a:lnTo>
                    <a:pt x="36460" y="57277"/>
                  </a:lnTo>
                  <a:lnTo>
                    <a:pt x="33685" y="62071"/>
                  </a:lnTo>
                  <a:lnTo>
                    <a:pt x="30531" y="66865"/>
                  </a:lnTo>
                  <a:lnTo>
                    <a:pt x="27377" y="71406"/>
                  </a:lnTo>
                  <a:lnTo>
                    <a:pt x="25232" y="74434"/>
                  </a:lnTo>
                  <a:lnTo>
                    <a:pt x="22835" y="77336"/>
                  </a:lnTo>
                  <a:lnTo>
                    <a:pt x="18167" y="83013"/>
                  </a:lnTo>
                  <a:lnTo>
                    <a:pt x="19429" y="80742"/>
                  </a:lnTo>
                  <a:lnTo>
                    <a:pt x="20690" y="78471"/>
                  </a:lnTo>
                  <a:lnTo>
                    <a:pt x="21700" y="76074"/>
                  </a:lnTo>
                  <a:lnTo>
                    <a:pt x="22709" y="73677"/>
                  </a:lnTo>
                  <a:lnTo>
                    <a:pt x="23340" y="71533"/>
                  </a:lnTo>
                  <a:lnTo>
                    <a:pt x="23970" y="69514"/>
                  </a:lnTo>
                  <a:lnTo>
                    <a:pt x="24349" y="67369"/>
                  </a:lnTo>
                  <a:lnTo>
                    <a:pt x="24727" y="65225"/>
                  </a:lnTo>
                  <a:lnTo>
                    <a:pt x="25863" y="62197"/>
                  </a:lnTo>
                  <a:lnTo>
                    <a:pt x="27124" y="59169"/>
                  </a:lnTo>
                  <a:lnTo>
                    <a:pt x="28260" y="56267"/>
                  </a:lnTo>
                  <a:lnTo>
                    <a:pt x="29648" y="53366"/>
                  </a:lnTo>
                  <a:lnTo>
                    <a:pt x="29648" y="53240"/>
                  </a:lnTo>
                  <a:lnTo>
                    <a:pt x="29521" y="53240"/>
                  </a:lnTo>
                  <a:lnTo>
                    <a:pt x="28260" y="55132"/>
                  </a:lnTo>
                  <a:lnTo>
                    <a:pt x="26998" y="57150"/>
                  </a:lnTo>
                  <a:lnTo>
                    <a:pt x="25989" y="59169"/>
                  </a:lnTo>
                  <a:lnTo>
                    <a:pt x="25106" y="61188"/>
                  </a:lnTo>
                  <a:lnTo>
                    <a:pt x="25106" y="60557"/>
                  </a:lnTo>
                  <a:lnTo>
                    <a:pt x="25863" y="45292"/>
                  </a:lnTo>
                  <a:lnTo>
                    <a:pt x="26241" y="37722"/>
                  </a:lnTo>
                  <a:lnTo>
                    <a:pt x="26872" y="30152"/>
                  </a:lnTo>
                  <a:lnTo>
                    <a:pt x="27629" y="22583"/>
                  </a:lnTo>
                  <a:lnTo>
                    <a:pt x="28134" y="18798"/>
                  </a:lnTo>
                  <a:lnTo>
                    <a:pt x="28638" y="15013"/>
                  </a:lnTo>
                  <a:lnTo>
                    <a:pt x="29269" y="11229"/>
                  </a:lnTo>
                  <a:lnTo>
                    <a:pt x="30152" y="7570"/>
                  </a:lnTo>
                  <a:lnTo>
                    <a:pt x="31035" y="3785"/>
                  </a:lnTo>
                  <a:lnTo>
                    <a:pt x="32045" y="127"/>
                  </a:lnTo>
                  <a:lnTo>
                    <a:pt x="320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9" name="Google Shape;1277;p45">
            <a:extLst>
              <a:ext uri="{FF2B5EF4-FFF2-40B4-BE49-F238E27FC236}">
                <a16:creationId xmlns="" xmlns:a16="http://schemas.microsoft.com/office/drawing/2014/main" id="{E75F9C54-9D1E-4850-B249-57C77817E6FD}"/>
              </a:ext>
            </a:extLst>
          </p:cNvPr>
          <p:cNvSpPr/>
          <p:nvPr/>
        </p:nvSpPr>
        <p:spPr>
          <a:xfrm>
            <a:off x="1823228" y="4641641"/>
            <a:ext cx="5592769" cy="329334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Title 1">
            <a:extLst>
              <a:ext uri="{FF2B5EF4-FFF2-40B4-BE49-F238E27FC236}">
                <a16:creationId xmlns="" xmlns:a16="http://schemas.microsoft.com/office/drawing/2014/main" id="{379A02EB-D2F3-4B1C-BF98-9ADFA785B90F}"/>
              </a:ext>
            </a:extLst>
          </p:cNvPr>
          <p:cNvSpPr txBox="1">
            <a:spLocks/>
          </p:cNvSpPr>
          <p:nvPr/>
        </p:nvSpPr>
        <p:spPr>
          <a:xfrm>
            <a:off x="2245867" y="4640258"/>
            <a:ext cx="4895175" cy="3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931" name="Google Shape;14784;p87">
            <a:extLst>
              <a:ext uri="{FF2B5EF4-FFF2-40B4-BE49-F238E27FC236}">
                <a16:creationId xmlns="" xmlns:a16="http://schemas.microsoft.com/office/drawing/2014/main" id="{718F5F74-1493-4A5D-AB0B-9DC18637F5B8}"/>
              </a:ext>
            </a:extLst>
          </p:cNvPr>
          <p:cNvGrpSpPr/>
          <p:nvPr/>
        </p:nvGrpSpPr>
        <p:grpSpPr>
          <a:xfrm>
            <a:off x="1930939" y="4680657"/>
            <a:ext cx="289619" cy="281807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3932" name="Google Shape;14785;p87">
              <a:extLst>
                <a:ext uri="{FF2B5EF4-FFF2-40B4-BE49-F238E27FC236}">
                  <a16:creationId xmlns="" xmlns:a16="http://schemas.microsoft.com/office/drawing/2014/main" id="{71F5C63D-81B1-4704-8D2B-D7BB1ED6B009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14786;p87">
              <a:extLst>
                <a:ext uri="{FF2B5EF4-FFF2-40B4-BE49-F238E27FC236}">
                  <a16:creationId xmlns="" xmlns:a16="http://schemas.microsoft.com/office/drawing/2014/main" id="{862AAA47-CFD5-4DBF-8E06-74AD6341BEA4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4" name="Google Shape;14805;p87">
            <a:extLst>
              <a:ext uri="{FF2B5EF4-FFF2-40B4-BE49-F238E27FC236}">
                <a16:creationId xmlns="" xmlns:a16="http://schemas.microsoft.com/office/drawing/2014/main" id="{4A2975FB-D6A9-4576-B948-2BC02B0A168B}"/>
              </a:ext>
            </a:extLst>
          </p:cNvPr>
          <p:cNvGrpSpPr/>
          <p:nvPr/>
        </p:nvGrpSpPr>
        <p:grpSpPr>
          <a:xfrm>
            <a:off x="7135086" y="4700245"/>
            <a:ext cx="194391" cy="195104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3935" name="Google Shape;14806;p87">
              <a:extLst>
                <a:ext uri="{FF2B5EF4-FFF2-40B4-BE49-F238E27FC236}">
                  <a16:creationId xmlns="" xmlns:a16="http://schemas.microsoft.com/office/drawing/2014/main" id="{23B84CCC-F18C-4B02-965E-8C67CEF949C2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36" name="Google Shape;14807;p87">
              <a:extLst>
                <a:ext uri="{FF2B5EF4-FFF2-40B4-BE49-F238E27FC236}">
                  <a16:creationId xmlns="" xmlns:a16="http://schemas.microsoft.com/office/drawing/2014/main" id="{3850FDA9-53AA-4C76-B0E3-D0EA347768BA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37" name="Google Shape;14808;p87">
              <a:extLst>
                <a:ext uri="{FF2B5EF4-FFF2-40B4-BE49-F238E27FC236}">
                  <a16:creationId xmlns="" xmlns:a16="http://schemas.microsoft.com/office/drawing/2014/main" id="{AD354EF7-8C51-429E-B388-C04479CF8EB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38" name="Google Shape;14809;p87">
              <a:extLst>
                <a:ext uri="{FF2B5EF4-FFF2-40B4-BE49-F238E27FC236}">
                  <a16:creationId xmlns="" xmlns:a16="http://schemas.microsoft.com/office/drawing/2014/main" id="{729CF6EC-FADE-4862-8877-C96D5F003C8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939" name="Graphic 3938">
            <a:extLst>
              <a:ext uri="{FF2B5EF4-FFF2-40B4-BE49-F238E27FC236}">
                <a16:creationId xmlns="" xmlns:a16="http://schemas.microsoft.com/office/drawing/2014/main" id="{9766D8E2-0A97-4D68-A867-C13C2756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604183" y="3582015"/>
            <a:ext cx="4663440" cy="128824"/>
          </a:xfrm>
          <a:prstGeom prst="rect">
            <a:avLst/>
          </a:prstGeom>
        </p:spPr>
      </p:pic>
      <p:sp>
        <p:nvSpPr>
          <p:cNvPr id="3940" name="Google Shape;79;p11">
            <a:extLst>
              <a:ext uri="{FF2B5EF4-FFF2-40B4-BE49-F238E27FC236}">
                <a16:creationId xmlns="" xmlns:a16="http://schemas.microsoft.com/office/drawing/2014/main" id="{40254F66-EFF7-4840-93FA-22BC8DE92423}"/>
              </a:ext>
            </a:extLst>
          </p:cNvPr>
          <p:cNvSpPr/>
          <p:nvPr/>
        </p:nvSpPr>
        <p:spPr>
          <a:xfrm>
            <a:off x="3271219" y="748674"/>
            <a:ext cx="984925" cy="387250"/>
          </a:xfrm>
          <a:custGeom>
            <a:avLst/>
            <a:gdLst/>
            <a:ahLst/>
            <a:cxnLst/>
            <a:rect l="l" t="t" r="r" b="b"/>
            <a:pathLst>
              <a:path w="39397" h="15490" extrusionOk="0">
                <a:moveTo>
                  <a:pt x="22897" y="1"/>
                </a:moveTo>
                <a:lnTo>
                  <a:pt x="21775" y="225"/>
                </a:lnTo>
                <a:lnTo>
                  <a:pt x="20765" y="674"/>
                </a:lnTo>
                <a:lnTo>
                  <a:pt x="19867" y="1123"/>
                </a:lnTo>
                <a:lnTo>
                  <a:pt x="18969" y="1684"/>
                </a:lnTo>
                <a:lnTo>
                  <a:pt x="18296" y="2358"/>
                </a:lnTo>
                <a:lnTo>
                  <a:pt x="17622" y="3031"/>
                </a:lnTo>
                <a:lnTo>
                  <a:pt x="17061" y="3817"/>
                </a:lnTo>
                <a:lnTo>
                  <a:pt x="16051" y="5164"/>
                </a:lnTo>
                <a:lnTo>
                  <a:pt x="15377" y="6398"/>
                </a:lnTo>
                <a:lnTo>
                  <a:pt x="14928" y="7633"/>
                </a:lnTo>
                <a:lnTo>
                  <a:pt x="14367" y="7184"/>
                </a:lnTo>
                <a:lnTo>
                  <a:pt x="13806" y="6623"/>
                </a:lnTo>
                <a:lnTo>
                  <a:pt x="13020" y="6062"/>
                </a:lnTo>
                <a:lnTo>
                  <a:pt x="12122" y="5613"/>
                </a:lnTo>
                <a:lnTo>
                  <a:pt x="11112" y="5388"/>
                </a:lnTo>
                <a:lnTo>
                  <a:pt x="10102" y="5388"/>
                </a:lnTo>
                <a:lnTo>
                  <a:pt x="9541" y="5500"/>
                </a:lnTo>
                <a:lnTo>
                  <a:pt x="8980" y="5725"/>
                </a:lnTo>
                <a:lnTo>
                  <a:pt x="8419" y="6062"/>
                </a:lnTo>
                <a:lnTo>
                  <a:pt x="7970" y="6511"/>
                </a:lnTo>
                <a:lnTo>
                  <a:pt x="7072" y="7408"/>
                </a:lnTo>
                <a:lnTo>
                  <a:pt x="6286" y="8419"/>
                </a:lnTo>
                <a:lnTo>
                  <a:pt x="5613" y="9429"/>
                </a:lnTo>
                <a:lnTo>
                  <a:pt x="4715" y="11225"/>
                </a:lnTo>
                <a:lnTo>
                  <a:pt x="4490" y="11898"/>
                </a:lnTo>
                <a:lnTo>
                  <a:pt x="3929" y="12235"/>
                </a:lnTo>
                <a:lnTo>
                  <a:pt x="2694" y="13020"/>
                </a:lnTo>
                <a:lnTo>
                  <a:pt x="1235" y="14143"/>
                </a:lnTo>
                <a:lnTo>
                  <a:pt x="562" y="14816"/>
                </a:lnTo>
                <a:lnTo>
                  <a:pt x="1" y="15490"/>
                </a:lnTo>
                <a:lnTo>
                  <a:pt x="39396" y="15377"/>
                </a:lnTo>
                <a:lnTo>
                  <a:pt x="39060" y="15041"/>
                </a:lnTo>
                <a:lnTo>
                  <a:pt x="38162" y="14031"/>
                </a:lnTo>
                <a:lnTo>
                  <a:pt x="37488" y="13582"/>
                </a:lnTo>
                <a:lnTo>
                  <a:pt x="36815" y="13133"/>
                </a:lnTo>
                <a:lnTo>
                  <a:pt x="36029" y="12796"/>
                </a:lnTo>
                <a:lnTo>
                  <a:pt x="35244" y="12571"/>
                </a:lnTo>
                <a:lnTo>
                  <a:pt x="34458" y="10551"/>
                </a:lnTo>
                <a:lnTo>
                  <a:pt x="33560" y="8531"/>
                </a:lnTo>
                <a:lnTo>
                  <a:pt x="32325" y="6286"/>
                </a:lnTo>
                <a:lnTo>
                  <a:pt x="31540" y="5164"/>
                </a:lnTo>
                <a:lnTo>
                  <a:pt x="30642" y="3929"/>
                </a:lnTo>
                <a:lnTo>
                  <a:pt x="29744" y="2919"/>
                </a:lnTo>
                <a:lnTo>
                  <a:pt x="28734" y="1909"/>
                </a:lnTo>
                <a:lnTo>
                  <a:pt x="27724" y="1123"/>
                </a:lnTo>
                <a:lnTo>
                  <a:pt x="26489" y="562"/>
                </a:lnTo>
                <a:lnTo>
                  <a:pt x="25254" y="113"/>
                </a:lnTo>
                <a:lnTo>
                  <a:pt x="24693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80;p11">
            <a:extLst>
              <a:ext uri="{FF2B5EF4-FFF2-40B4-BE49-F238E27FC236}">
                <a16:creationId xmlns="" xmlns:a16="http://schemas.microsoft.com/office/drawing/2014/main" id="{F08AF45C-AD84-4CC7-AE14-753982DBFC8D}"/>
              </a:ext>
            </a:extLst>
          </p:cNvPr>
          <p:cNvSpPr/>
          <p:nvPr/>
        </p:nvSpPr>
        <p:spPr>
          <a:xfrm>
            <a:off x="6854847" y="790801"/>
            <a:ext cx="847425" cy="311500"/>
          </a:xfrm>
          <a:custGeom>
            <a:avLst/>
            <a:gdLst/>
            <a:ahLst/>
            <a:cxnLst/>
            <a:rect l="l" t="t" r="r" b="b"/>
            <a:pathLst>
              <a:path w="33897" h="12460" extrusionOk="0">
                <a:moveTo>
                  <a:pt x="14479" y="1"/>
                </a:moveTo>
                <a:lnTo>
                  <a:pt x="13581" y="225"/>
                </a:lnTo>
                <a:lnTo>
                  <a:pt x="12683" y="674"/>
                </a:lnTo>
                <a:lnTo>
                  <a:pt x="11786" y="1348"/>
                </a:lnTo>
                <a:lnTo>
                  <a:pt x="10888" y="2021"/>
                </a:lnTo>
                <a:lnTo>
                  <a:pt x="10102" y="2807"/>
                </a:lnTo>
                <a:lnTo>
                  <a:pt x="8643" y="4602"/>
                </a:lnTo>
                <a:lnTo>
                  <a:pt x="7296" y="6398"/>
                </a:lnTo>
                <a:lnTo>
                  <a:pt x="6174" y="7970"/>
                </a:lnTo>
                <a:lnTo>
                  <a:pt x="5276" y="9092"/>
                </a:lnTo>
                <a:lnTo>
                  <a:pt x="4939" y="9429"/>
                </a:lnTo>
                <a:lnTo>
                  <a:pt x="4715" y="9541"/>
                </a:lnTo>
                <a:lnTo>
                  <a:pt x="4041" y="9653"/>
                </a:lnTo>
                <a:lnTo>
                  <a:pt x="3368" y="9990"/>
                </a:lnTo>
                <a:lnTo>
                  <a:pt x="2582" y="10439"/>
                </a:lnTo>
                <a:lnTo>
                  <a:pt x="1796" y="11000"/>
                </a:lnTo>
                <a:lnTo>
                  <a:pt x="562" y="12010"/>
                </a:lnTo>
                <a:lnTo>
                  <a:pt x="1" y="12459"/>
                </a:lnTo>
                <a:lnTo>
                  <a:pt x="33897" y="12459"/>
                </a:lnTo>
                <a:lnTo>
                  <a:pt x="33111" y="11337"/>
                </a:lnTo>
                <a:lnTo>
                  <a:pt x="32325" y="10327"/>
                </a:lnTo>
                <a:lnTo>
                  <a:pt x="31540" y="9541"/>
                </a:lnTo>
                <a:lnTo>
                  <a:pt x="30642" y="8868"/>
                </a:lnTo>
                <a:lnTo>
                  <a:pt x="29744" y="8419"/>
                </a:lnTo>
                <a:lnTo>
                  <a:pt x="28958" y="8082"/>
                </a:lnTo>
                <a:lnTo>
                  <a:pt x="28060" y="7745"/>
                </a:lnTo>
                <a:lnTo>
                  <a:pt x="27274" y="7633"/>
                </a:lnTo>
                <a:lnTo>
                  <a:pt x="25815" y="7521"/>
                </a:lnTo>
                <a:lnTo>
                  <a:pt x="24693" y="7633"/>
                </a:lnTo>
                <a:lnTo>
                  <a:pt x="23907" y="7745"/>
                </a:lnTo>
                <a:lnTo>
                  <a:pt x="23571" y="7857"/>
                </a:lnTo>
                <a:lnTo>
                  <a:pt x="23122" y="6623"/>
                </a:lnTo>
                <a:lnTo>
                  <a:pt x="22448" y="5500"/>
                </a:lnTo>
                <a:lnTo>
                  <a:pt x="21550" y="4041"/>
                </a:lnTo>
                <a:lnTo>
                  <a:pt x="20428" y="2694"/>
                </a:lnTo>
                <a:lnTo>
                  <a:pt x="19754" y="2021"/>
                </a:lnTo>
                <a:lnTo>
                  <a:pt x="18969" y="1348"/>
                </a:lnTo>
                <a:lnTo>
                  <a:pt x="18183" y="899"/>
                </a:lnTo>
                <a:lnTo>
                  <a:pt x="17397" y="450"/>
                </a:lnTo>
                <a:lnTo>
                  <a:pt x="16500" y="113"/>
                </a:lnTo>
                <a:lnTo>
                  <a:pt x="1548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81;p11">
            <a:extLst>
              <a:ext uri="{FF2B5EF4-FFF2-40B4-BE49-F238E27FC236}">
                <a16:creationId xmlns="" xmlns:a16="http://schemas.microsoft.com/office/drawing/2014/main" id="{A427B690-6CC1-4E2B-96E6-279D4A7D173D}"/>
              </a:ext>
            </a:extLst>
          </p:cNvPr>
          <p:cNvSpPr/>
          <p:nvPr/>
        </p:nvSpPr>
        <p:spPr>
          <a:xfrm>
            <a:off x="1485161" y="329532"/>
            <a:ext cx="795649" cy="311512"/>
          </a:xfrm>
          <a:custGeom>
            <a:avLst/>
            <a:gdLst/>
            <a:ahLst/>
            <a:cxnLst/>
            <a:rect l="l" t="t" r="r" b="b"/>
            <a:pathLst>
              <a:path w="28959" h="11337" extrusionOk="0">
                <a:moveTo>
                  <a:pt x="11337" y="1"/>
                </a:moveTo>
                <a:lnTo>
                  <a:pt x="10327" y="113"/>
                </a:lnTo>
                <a:lnTo>
                  <a:pt x="9429" y="450"/>
                </a:lnTo>
                <a:lnTo>
                  <a:pt x="8643" y="899"/>
                </a:lnTo>
                <a:lnTo>
                  <a:pt x="7857" y="1460"/>
                </a:lnTo>
                <a:lnTo>
                  <a:pt x="7072" y="2133"/>
                </a:lnTo>
                <a:lnTo>
                  <a:pt x="6398" y="2919"/>
                </a:lnTo>
                <a:lnTo>
                  <a:pt x="5837" y="3817"/>
                </a:lnTo>
                <a:lnTo>
                  <a:pt x="5276" y="4603"/>
                </a:lnTo>
                <a:lnTo>
                  <a:pt x="4266" y="6398"/>
                </a:lnTo>
                <a:lnTo>
                  <a:pt x="3592" y="7858"/>
                </a:lnTo>
                <a:lnTo>
                  <a:pt x="3031" y="9204"/>
                </a:lnTo>
                <a:lnTo>
                  <a:pt x="2470" y="9429"/>
                </a:lnTo>
                <a:lnTo>
                  <a:pt x="1909" y="9653"/>
                </a:lnTo>
                <a:lnTo>
                  <a:pt x="899" y="10439"/>
                </a:lnTo>
                <a:lnTo>
                  <a:pt x="225" y="11113"/>
                </a:lnTo>
                <a:lnTo>
                  <a:pt x="1" y="11337"/>
                </a:lnTo>
                <a:lnTo>
                  <a:pt x="28958" y="11337"/>
                </a:lnTo>
                <a:lnTo>
                  <a:pt x="28509" y="10888"/>
                </a:lnTo>
                <a:lnTo>
                  <a:pt x="28060" y="10327"/>
                </a:lnTo>
                <a:lnTo>
                  <a:pt x="27050" y="9541"/>
                </a:lnTo>
                <a:lnTo>
                  <a:pt x="25703" y="8755"/>
                </a:lnTo>
                <a:lnTo>
                  <a:pt x="25479" y="8194"/>
                </a:lnTo>
                <a:lnTo>
                  <a:pt x="24805" y="6960"/>
                </a:lnTo>
                <a:lnTo>
                  <a:pt x="24356" y="6174"/>
                </a:lnTo>
                <a:lnTo>
                  <a:pt x="23795" y="5388"/>
                </a:lnTo>
                <a:lnTo>
                  <a:pt x="23122" y="4715"/>
                </a:lnTo>
                <a:lnTo>
                  <a:pt x="22336" y="4266"/>
                </a:lnTo>
                <a:lnTo>
                  <a:pt x="21999" y="4041"/>
                </a:lnTo>
                <a:lnTo>
                  <a:pt x="21550" y="3929"/>
                </a:lnTo>
                <a:lnTo>
                  <a:pt x="20765" y="3929"/>
                </a:lnTo>
                <a:lnTo>
                  <a:pt x="20091" y="4154"/>
                </a:lnTo>
                <a:lnTo>
                  <a:pt x="19418" y="4490"/>
                </a:lnTo>
                <a:lnTo>
                  <a:pt x="18857" y="4939"/>
                </a:lnTo>
                <a:lnTo>
                  <a:pt x="18408" y="5276"/>
                </a:lnTo>
                <a:lnTo>
                  <a:pt x="18071" y="5613"/>
                </a:lnTo>
                <a:lnTo>
                  <a:pt x="17622" y="4715"/>
                </a:lnTo>
                <a:lnTo>
                  <a:pt x="17173" y="3817"/>
                </a:lnTo>
                <a:lnTo>
                  <a:pt x="16500" y="2807"/>
                </a:lnTo>
                <a:lnTo>
                  <a:pt x="15490" y="1797"/>
                </a:lnTo>
                <a:lnTo>
                  <a:pt x="14928" y="1235"/>
                </a:lnTo>
                <a:lnTo>
                  <a:pt x="14367" y="899"/>
                </a:lnTo>
                <a:lnTo>
                  <a:pt x="13694" y="450"/>
                </a:lnTo>
                <a:lnTo>
                  <a:pt x="12908" y="225"/>
                </a:lnTo>
                <a:lnTo>
                  <a:pt x="12122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4" name="Google Shape;1706;p51">
            <a:extLst>
              <a:ext uri="{FF2B5EF4-FFF2-40B4-BE49-F238E27FC236}">
                <a16:creationId xmlns="" xmlns:a16="http://schemas.microsoft.com/office/drawing/2014/main" id="{652CFC38-0B97-4059-8AA9-9FB4124A1CA2}"/>
              </a:ext>
            </a:extLst>
          </p:cNvPr>
          <p:cNvGrpSpPr/>
          <p:nvPr/>
        </p:nvGrpSpPr>
        <p:grpSpPr>
          <a:xfrm>
            <a:off x="7893364" y="3254974"/>
            <a:ext cx="1084104" cy="1876736"/>
            <a:chOff x="7188870" y="2700291"/>
            <a:chExt cx="1084104" cy="1876736"/>
          </a:xfrm>
        </p:grpSpPr>
        <p:sp>
          <p:nvSpPr>
            <p:cNvPr id="4085" name="Google Shape;1707;p51">
              <a:extLst>
                <a:ext uri="{FF2B5EF4-FFF2-40B4-BE49-F238E27FC236}">
                  <a16:creationId xmlns="" xmlns:a16="http://schemas.microsoft.com/office/drawing/2014/main" id="{8DE8D372-EDDC-4FA6-BD64-6CB9057BBB51}"/>
                </a:ext>
              </a:extLst>
            </p:cNvPr>
            <p:cNvSpPr/>
            <p:nvPr/>
          </p:nvSpPr>
          <p:spPr>
            <a:xfrm>
              <a:off x="7985859" y="3522602"/>
              <a:ext cx="61619" cy="31504"/>
            </a:xfrm>
            <a:custGeom>
              <a:avLst/>
              <a:gdLst/>
              <a:ahLst/>
              <a:cxnLst/>
              <a:rect l="l" t="t" r="r" b="b"/>
              <a:pathLst>
                <a:path w="2453" h="1309" extrusionOk="0">
                  <a:moveTo>
                    <a:pt x="2398" y="0"/>
                  </a:moveTo>
                  <a:lnTo>
                    <a:pt x="1745" y="164"/>
                  </a:lnTo>
                  <a:lnTo>
                    <a:pt x="1145" y="436"/>
                  </a:lnTo>
                  <a:lnTo>
                    <a:pt x="546" y="818"/>
                  </a:lnTo>
                  <a:lnTo>
                    <a:pt x="1" y="1254"/>
                  </a:lnTo>
                  <a:lnTo>
                    <a:pt x="55" y="1308"/>
                  </a:lnTo>
                  <a:lnTo>
                    <a:pt x="600" y="927"/>
                  </a:lnTo>
                  <a:lnTo>
                    <a:pt x="1200" y="600"/>
                  </a:lnTo>
                  <a:lnTo>
                    <a:pt x="1745" y="273"/>
                  </a:lnTo>
                  <a:lnTo>
                    <a:pt x="2398" y="5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1708;p51">
              <a:extLst>
                <a:ext uri="{FF2B5EF4-FFF2-40B4-BE49-F238E27FC236}">
                  <a16:creationId xmlns="" xmlns:a16="http://schemas.microsoft.com/office/drawing/2014/main" id="{58DE4B66-B9BC-40E9-98CD-964FD7B9FCAF}"/>
                </a:ext>
              </a:extLst>
            </p:cNvPr>
            <p:cNvSpPr/>
            <p:nvPr/>
          </p:nvSpPr>
          <p:spPr>
            <a:xfrm>
              <a:off x="7188870" y="4313392"/>
              <a:ext cx="1048534" cy="263635"/>
            </a:xfrm>
            <a:custGeom>
              <a:avLst/>
              <a:gdLst/>
              <a:ahLst/>
              <a:cxnLst/>
              <a:rect l="l" t="t" r="r" b="b"/>
              <a:pathLst>
                <a:path w="41741" h="10954" extrusionOk="0">
                  <a:moveTo>
                    <a:pt x="20870" y="0"/>
                  </a:moveTo>
                  <a:lnTo>
                    <a:pt x="18745" y="55"/>
                  </a:lnTo>
                  <a:lnTo>
                    <a:pt x="16674" y="109"/>
                  </a:lnTo>
                  <a:lnTo>
                    <a:pt x="14658" y="273"/>
                  </a:lnTo>
                  <a:lnTo>
                    <a:pt x="12751" y="436"/>
                  </a:lnTo>
                  <a:lnTo>
                    <a:pt x="10898" y="709"/>
                  </a:lnTo>
                  <a:lnTo>
                    <a:pt x="9209" y="981"/>
                  </a:lnTo>
                  <a:lnTo>
                    <a:pt x="7574" y="1254"/>
                  </a:lnTo>
                  <a:lnTo>
                    <a:pt x="6103" y="1635"/>
                  </a:lnTo>
                  <a:lnTo>
                    <a:pt x="4741" y="2017"/>
                  </a:lnTo>
                  <a:lnTo>
                    <a:pt x="3542" y="2452"/>
                  </a:lnTo>
                  <a:lnTo>
                    <a:pt x="2507" y="2888"/>
                  </a:lnTo>
                  <a:lnTo>
                    <a:pt x="1635" y="3379"/>
                  </a:lnTo>
                  <a:lnTo>
                    <a:pt x="927" y="3869"/>
                  </a:lnTo>
                  <a:lnTo>
                    <a:pt x="654" y="4142"/>
                  </a:lnTo>
                  <a:lnTo>
                    <a:pt x="382" y="4360"/>
                  </a:lnTo>
                  <a:lnTo>
                    <a:pt x="218" y="4632"/>
                  </a:lnTo>
                  <a:lnTo>
                    <a:pt x="109" y="4905"/>
                  </a:lnTo>
                  <a:lnTo>
                    <a:pt x="0" y="5177"/>
                  </a:lnTo>
                  <a:lnTo>
                    <a:pt x="0" y="5504"/>
                  </a:lnTo>
                  <a:lnTo>
                    <a:pt x="0" y="5776"/>
                  </a:lnTo>
                  <a:lnTo>
                    <a:pt x="109" y="6049"/>
                  </a:lnTo>
                  <a:lnTo>
                    <a:pt x="218" y="6321"/>
                  </a:lnTo>
                  <a:lnTo>
                    <a:pt x="382" y="6594"/>
                  </a:lnTo>
                  <a:lnTo>
                    <a:pt x="654" y="6866"/>
                  </a:lnTo>
                  <a:lnTo>
                    <a:pt x="927" y="7084"/>
                  </a:lnTo>
                  <a:lnTo>
                    <a:pt x="1635" y="7629"/>
                  </a:lnTo>
                  <a:lnTo>
                    <a:pt x="2507" y="8065"/>
                  </a:lnTo>
                  <a:lnTo>
                    <a:pt x="3542" y="8555"/>
                  </a:lnTo>
                  <a:lnTo>
                    <a:pt x="4741" y="8937"/>
                  </a:lnTo>
                  <a:lnTo>
                    <a:pt x="6103" y="9318"/>
                  </a:lnTo>
                  <a:lnTo>
                    <a:pt x="7574" y="9700"/>
                  </a:lnTo>
                  <a:lnTo>
                    <a:pt x="9209" y="10027"/>
                  </a:lnTo>
                  <a:lnTo>
                    <a:pt x="10898" y="10299"/>
                  </a:lnTo>
                  <a:lnTo>
                    <a:pt x="12751" y="10517"/>
                  </a:lnTo>
                  <a:lnTo>
                    <a:pt x="14658" y="10681"/>
                  </a:lnTo>
                  <a:lnTo>
                    <a:pt x="16674" y="10844"/>
                  </a:lnTo>
                  <a:lnTo>
                    <a:pt x="18745" y="10899"/>
                  </a:lnTo>
                  <a:lnTo>
                    <a:pt x="20870" y="10953"/>
                  </a:lnTo>
                  <a:lnTo>
                    <a:pt x="22995" y="10899"/>
                  </a:lnTo>
                  <a:lnTo>
                    <a:pt x="25066" y="10844"/>
                  </a:lnTo>
                  <a:lnTo>
                    <a:pt x="27082" y="10681"/>
                  </a:lnTo>
                  <a:lnTo>
                    <a:pt x="28989" y="10517"/>
                  </a:lnTo>
                  <a:lnTo>
                    <a:pt x="30842" y="10299"/>
                  </a:lnTo>
                  <a:lnTo>
                    <a:pt x="32531" y="10027"/>
                  </a:lnTo>
                  <a:lnTo>
                    <a:pt x="34166" y="9700"/>
                  </a:lnTo>
                  <a:lnTo>
                    <a:pt x="35637" y="9318"/>
                  </a:lnTo>
                  <a:lnTo>
                    <a:pt x="37000" y="8937"/>
                  </a:lnTo>
                  <a:lnTo>
                    <a:pt x="38198" y="8555"/>
                  </a:lnTo>
                  <a:lnTo>
                    <a:pt x="39234" y="8065"/>
                  </a:lnTo>
                  <a:lnTo>
                    <a:pt x="40106" y="7629"/>
                  </a:lnTo>
                  <a:lnTo>
                    <a:pt x="40814" y="7084"/>
                  </a:lnTo>
                  <a:lnTo>
                    <a:pt x="41086" y="6866"/>
                  </a:lnTo>
                  <a:lnTo>
                    <a:pt x="41359" y="6594"/>
                  </a:lnTo>
                  <a:lnTo>
                    <a:pt x="41522" y="6321"/>
                  </a:lnTo>
                  <a:lnTo>
                    <a:pt x="41631" y="6049"/>
                  </a:lnTo>
                  <a:lnTo>
                    <a:pt x="41740" y="5776"/>
                  </a:lnTo>
                  <a:lnTo>
                    <a:pt x="41740" y="5504"/>
                  </a:lnTo>
                  <a:lnTo>
                    <a:pt x="41740" y="5177"/>
                  </a:lnTo>
                  <a:lnTo>
                    <a:pt x="41631" y="4905"/>
                  </a:lnTo>
                  <a:lnTo>
                    <a:pt x="41522" y="4632"/>
                  </a:lnTo>
                  <a:lnTo>
                    <a:pt x="41359" y="4360"/>
                  </a:lnTo>
                  <a:lnTo>
                    <a:pt x="41086" y="4142"/>
                  </a:lnTo>
                  <a:lnTo>
                    <a:pt x="40814" y="3869"/>
                  </a:lnTo>
                  <a:lnTo>
                    <a:pt x="40106" y="3379"/>
                  </a:lnTo>
                  <a:lnTo>
                    <a:pt x="39234" y="2888"/>
                  </a:lnTo>
                  <a:lnTo>
                    <a:pt x="38198" y="2452"/>
                  </a:lnTo>
                  <a:lnTo>
                    <a:pt x="37000" y="2017"/>
                  </a:lnTo>
                  <a:lnTo>
                    <a:pt x="35637" y="1635"/>
                  </a:lnTo>
                  <a:lnTo>
                    <a:pt x="34166" y="1254"/>
                  </a:lnTo>
                  <a:lnTo>
                    <a:pt x="32531" y="981"/>
                  </a:lnTo>
                  <a:lnTo>
                    <a:pt x="30842" y="709"/>
                  </a:lnTo>
                  <a:lnTo>
                    <a:pt x="28989" y="436"/>
                  </a:lnTo>
                  <a:lnTo>
                    <a:pt x="27082" y="273"/>
                  </a:lnTo>
                  <a:lnTo>
                    <a:pt x="25066" y="109"/>
                  </a:lnTo>
                  <a:lnTo>
                    <a:pt x="22995" y="55"/>
                  </a:lnTo>
                  <a:lnTo>
                    <a:pt x="20870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1709;p51">
              <a:extLst>
                <a:ext uri="{FF2B5EF4-FFF2-40B4-BE49-F238E27FC236}">
                  <a16:creationId xmlns="" xmlns:a16="http://schemas.microsoft.com/office/drawing/2014/main" id="{31DE4906-A83E-4D4A-ABE5-776EE5C6443C}"/>
                </a:ext>
              </a:extLst>
            </p:cNvPr>
            <p:cNvSpPr/>
            <p:nvPr/>
          </p:nvSpPr>
          <p:spPr>
            <a:xfrm>
              <a:off x="7780195" y="3327178"/>
              <a:ext cx="492779" cy="325272"/>
            </a:xfrm>
            <a:custGeom>
              <a:avLst/>
              <a:gdLst/>
              <a:ahLst/>
              <a:cxnLst/>
              <a:rect l="l" t="t" r="r" b="b"/>
              <a:pathLst>
                <a:path w="19617" h="13515" extrusionOk="0">
                  <a:moveTo>
                    <a:pt x="11062" y="0"/>
                  </a:moveTo>
                  <a:lnTo>
                    <a:pt x="10027" y="55"/>
                  </a:lnTo>
                  <a:lnTo>
                    <a:pt x="8991" y="273"/>
                  </a:lnTo>
                  <a:lnTo>
                    <a:pt x="7956" y="545"/>
                  </a:lnTo>
                  <a:lnTo>
                    <a:pt x="7030" y="872"/>
                  </a:lnTo>
                  <a:lnTo>
                    <a:pt x="6049" y="1363"/>
                  </a:lnTo>
                  <a:lnTo>
                    <a:pt x="5177" y="1962"/>
                  </a:lnTo>
                  <a:lnTo>
                    <a:pt x="4305" y="2616"/>
                  </a:lnTo>
                  <a:lnTo>
                    <a:pt x="3433" y="3379"/>
                  </a:lnTo>
                  <a:lnTo>
                    <a:pt x="2670" y="4196"/>
                  </a:lnTo>
                  <a:lnTo>
                    <a:pt x="1907" y="5123"/>
                  </a:lnTo>
                  <a:lnTo>
                    <a:pt x="1254" y="6158"/>
                  </a:lnTo>
                  <a:lnTo>
                    <a:pt x="600" y="7248"/>
                  </a:lnTo>
                  <a:lnTo>
                    <a:pt x="0" y="8392"/>
                  </a:lnTo>
                  <a:lnTo>
                    <a:pt x="491" y="8120"/>
                  </a:lnTo>
                  <a:lnTo>
                    <a:pt x="1090" y="7847"/>
                  </a:lnTo>
                  <a:lnTo>
                    <a:pt x="1853" y="7520"/>
                  </a:lnTo>
                  <a:lnTo>
                    <a:pt x="2725" y="7302"/>
                  </a:lnTo>
                  <a:lnTo>
                    <a:pt x="3161" y="7248"/>
                  </a:lnTo>
                  <a:lnTo>
                    <a:pt x="3651" y="7193"/>
                  </a:lnTo>
                  <a:lnTo>
                    <a:pt x="4087" y="7193"/>
                  </a:lnTo>
                  <a:lnTo>
                    <a:pt x="4578" y="7302"/>
                  </a:lnTo>
                  <a:lnTo>
                    <a:pt x="5013" y="7411"/>
                  </a:lnTo>
                  <a:lnTo>
                    <a:pt x="5504" y="7629"/>
                  </a:lnTo>
                  <a:lnTo>
                    <a:pt x="5940" y="7902"/>
                  </a:lnTo>
                  <a:lnTo>
                    <a:pt x="6485" y="8338"/>
                  </a:lnTo>
                  <a:lnTo>
                    <a:pt x="7629" y="9318"/>
                  </a:lnTo>
                  <a:lnTo>
                    <a:pt x="8937" y="10517"/>
                  </a:lnTo>
                  <a:lnTo>
                    <a:pt x="9645" y="11117"/>
                  </a:lnTo>
                  <a:lnTo>
                    <a:pt x="10354" y="11661"/>
                  </a:lnTo>
                  <a:lnTo>
                    <a:pt x="11116" y="12206"/>
                  </a:lnTo>
                  <a:lnTo>
                    <a:pt x="11879" y="12642"/>
                  </a:lnTo>
                  <a:lnTo>
                    <a:pt x="12697" y="13024"/>
                  </a:lnTo>
                  <a:lnTo>
                    <a:pt x="13514" y="13351"/>
                  </a:lnTo>
                  <a:lnTo>
                    <a:pt x="13895" y="13460"/>
                  </a:lnTo>
                  <a:lnTo>
                    <a:pt x="14331" y="13514"/>
                  </a:lnTo>
                  <a:lnTo>
                    <a:pt x="15585" y="13514"/>
                  </a:lnTo>
                  <a:lnTo>
                    <a:pt x="15966" y="13405"/>
                  </a:lnTo>
                  <a:lnTo>
                    <a:pt x="16402" y="13296"/>
                  </a:lnTo>
                  <a:lnTo>
                    <a:pt x="16838" y="13078"/>
                  </a:lnTo>
                  <a:lnTo>
                    <a:pt x="17219" y="12860"/>
                  </a:lnTo>
                  <a:lnTo>
                    <a:pt x="17601" y="12588"/>
                  </a:lnTo>
                  <a:lnTo>
                    <a:pt x="17928" y="12315"/>
                  </a:lnTo>
                  <a:lnTo>
                    <a:pt x="18255" y="11988"/>
                  </a:lnTo>
                  <a:lnTo>
                    <a:pt x="18527" y="11661"/>
                  </a:lnTo>
                  <a:lnTo>
                    <a:pt x="18800" y="11280"/>
                  </a:lnTo>
                  <a:lnTo>
                    <a:pt x="19018" y="10899"/>
                  </a:lnTo>
                  <a:lnTo>
                    <a:pt x="19181" y="10463"/>
                  </a:lnTo>
                  <a:lnTo>
                    <a:pt x="19345" y="10027"/>
                  </a:lnTo>
                  <a:lnTo>
                    <a:pt x="19454" y="9591"/>
                  </a:lnTo>
                  <a:lnTo>
                    <a:pt x="19617" y="8664"/>
                  </a:lnTo>
                  <a:lnTo>
                    <a:pt x="19617" y="7684"/>
                  </a:lnTo>
                  <a:lnTo>
                    <a:pt x="19508" y="6648"/>
                  </a:lnTo>
                  <a:lnTo>
                    <a:pt x="19290" y="5668"/>
                  </a:lnTo>
                  <a:lnTo>
                    <a:pt x="18963" y="4741"/>
                  </a:lnTo>
                  <a:lnTo>
                    <a:pt x="18745" y="4251"/>
                  </a:lnTo>
                  <a:lnTo>
                    <a:pt x="18527" y="3815"/>
                  </a:lnTo>
                  <a:lnTo>
                    <a:pt x="18255" y="3379"/>
                  </a:lnTo>
                  <a:lnTo>
                    <a:pt x="17928" y="2943"/>
                  </a:lnTo>
                  <a:lnTo>
                    <a:pt x="17601" y="2562"/>
                  </a:lnTo>
                  <a:lnTo>
                    <a:pt x="17219" y="2180"/>
                  </a:lnTo>
                  <a:lnTo>
                    <a:pt x="16838" y="1799"/>
                  </a:lnTo>
                  <a:lnTo>
                    <a:pt x="16402" y="1472"/>
                  </a:lnTo>
                  <a:lnTo>
                    <a:pt x="15912" y="1199"/>
                  </a:lnTo>
                  <a:lnTo>
                    <a:pt x="15421" y="927"/>
                  </a:lnTo>
                  <a:lnTo>
                    <a:pt x="14931" y="709"/>
                  </a:lnTo>
                  <a:lnTo>
                    <a:pt x="14386" y="491"/>
                  </a:lnTo>
                  <a:lnTo>
                    <a:pt x="13242" y="218"/>
                  </a:lnTo>
                  <a:lnTo>
                    <a:pt x="12152" y="55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1710;p51">
              <a:extLst>
                <a:ext uri="{FF2B5EF4-FFF2-40B4-BE49-F238E27FC236}">
                  <a16:creationId xmlns="" xmlns:a16="http://schemas.microsoft.com/office/drawing/2014/main" id="{1E63A3FC-8EE7-4499-B2C9-22BE846C0439}"/>
                </a:ext>
              </a:extLst>
            </p:cNvPr>
            <p:cNvSpPr/>
            <p:nvPr/>
          </p:nvSpPr>
          <p:spPr>
            <a:xfrm>
              <a:off x="7704910" y="3365204"/>
              <a:ext cx="492779" cy="632157"/>
            </a:xfrm>
            <a:custGeom>
              <a:avLst/>
              <a:gdLst/>
              <a:ahLst/>
              <a:cxnLst/>
              <a:rect l="l" t="t" r="r" b="b"/>
              <a:pathLst>
                <a:path w="19617" h="26266" extrusionOk="0">
                  <a:moveTo>
                    <a:pt x="14277" y="1"/>
                  </a:moveTo>
                  <a:lnTo>
                    <a:pt x="13242" y="110"/>
                  </a:lnTo>
                  <a:lnTo>
                    <a:pt x="12152" y="273"/>
                  </a:lnTo>
                  <a:lnTo>
                    <a:pt x="11334" y="491"/>
                  </a:lnTo>
                  <a:lnTo>
                    <a:pt x="10572" y="873"/>
                  </a:lnTo>
                  <a:lnTo>
                    <a:pt x="9863" y="1363"/>
                  </a:lnTo>
                  <a:lnTo>
                    <a:pt x="9209" y="1908"/>
                  </a:lnTo>
                  <a:lnTo>
                    <a:pt x="8555" y="2126"/>
                  </a:lnTo>
                  <a:lnTo>
                    <a:pt x="7901" y="2398"/>
                  </a:lnTo>
                  <a:lnTo>
                    <a:pt x="7248" y="2725"/>
                  </a:lnTo>
                  <a:lnTo>
                    <a:pt x="6648" y="3052"/>
                  </a:lnTo>
                  <a:lnTo>
                    <a:pt x="5885" y="3597"/>
                  </a:lnTo>
                  <a:lnTo>
                    <a:pt x="5122" y="4196"/>
                  </a:lnTo>
                  <a:lnTo>
                    <a:pt x="4469" y="4850"/>
                  </a:lnTo>
                  <a:lnTo>
                    <a:pt x="3815" y="5504"/>
                  </a:lnTo>
                  <a:lnTo>
                    <a:pt x="3215" y="6267"/>
                  </a:lnTo>
                  <a:lnTo>
                    <a:pt x="2670" y="7030"/>
                  </a:lnTo>
                  <a:lnTo>
                    <a:pt x="2234" y="7902"/>
                  </a:lnTo>
                  <a:lnTo>
                    <a:pt x="1799" y="8774"/>
                  </a:lnTo>
                  <a:lnTo>
                    <a:pt x="1417" y="9755"/>
                  </a:lnTo>
                  <a:lnTo>
                    <a:pt x="1090" y="10735"/>
                  </a:lnTo>
                  <a:lnTo>
                    <a:pt x="872" y="11771"/>
                  </a:lnTo>
                  <a:lnTo>
                    <a:pt x="654" y="12752"/>
                  </a:lnTo>
                  <a:lnTo>
                    <a:pt x="491" y="13787"/>
                  </a:lnTo>
                  <a:lnTo>
                    <a:pt x="382" y="14877"/>
                  </a:lnTo>
                  <a:lnTo>
                    <a:pt x="273" y="16947"/>
                  </a:lnTo>
                  <a:lnTo>
                    <a:pt x="109" y="21579"/>
                  </a:lnTo>
                  <a:lnTo>
                    <a:pt x="55" y="22723"/>
                  </a:lnTo>
                  <a:lnTo>
                    <a:pt x="55" y="23922"/>
                  </a:lnTo>
                  <a:lnTo>
                    <a:pt x="0" y="25012"/>
                  </a:lnTo>
                  <a:lnTo>
                    <a:pt x="55" y="26102"/>
                  </a:lnTo>
                  <a:lnTo>
                    <a:pt x="109" y="26211"/>
                  </a:lnTo>
                  <a:lnTo>
                    <a:pt x="164" y="26265"/>
                  </a:lnTo>
                  <a:lnTo>
                    <a:pt x="273" y="26265"/>
                  </a:lnTo>
                  <a:lnTo>
                    <a:pt x="382" y="26211"/>
                  </a:lnTo>
                  <a:lnTo>
                    <a:pt x="491" y="26102"/>
                  </a:lnTo>
                  <a:lnTo>
                    <a:pt x="654" y="23595"/>
                  </a:lnTo>
                  <a:lnTo>
                    <a:pt x="763" y="21143"/>
                  </a:lnTo>
                  <a:lnTo>
                    <a:pt x="1036" y="16239"/>
                  </a:lnTo>
                  <a:lnTo>
                    <a:pt x="1090" y="15258"/>
                  </a:lnTo>
                  <a:lnTo>
                    <a:pt x="1199" y="14277"/>
                  </a:lnTo>
                  <a:lnTo>
                    <a:pt x="1363" y="13296"/>
                  </a:lnTo>
                  <a:lnTo>
                    <a:pt x="1526" y="12370"/>
                  </a:lnTo>
                  <a:lnTo>
                    <a:pt x="1799" y="11444"/>
                  </a:lnTo>
                  <a:lnTo>
                    <a:pt x="2071" y="10517"/>
                  </a:lnTo>
                  <a:lnTo>
                    <a:pt x="2398" y="9591"/>
                  </a:lnTo>
                  <a:lnTo>
                    <a:pt x="2779" y="8665"/>
                  </a:lnTo>
                  <a:lnTo>
                    <a:pt x="3161" y="7847"/>
                  </a:lnTo>
                  <a:lnTo>
                    <a:pt x="3651" y="7084"/>
                  </a:lnTo>
                  <a:lnTo>
                    <a:pt x="4142" y="6376"/>
                  </a:lnTo>
                  <a:lnTo>
                    <a:pt x="4741" y="5668"/>
                  </a:lnTo>
                  <a:lnTo>
                    <a:pt x="5340" y="5014"/>
                  </a:lnTo>
                  <a:lnTo>
                    <a:pt x="5994" y="4469"/>
                  </a:lnTo>
                  <a:lnTo>
                    <a:pt x="6703" y="3924"/>
                  </a:lnTo>
                  <a:lnTo>
                    <a:pt x="7466" y="3434"/>
                  </a:lnTo>
                  <a:lnTo>
                    <a:pt x="8283" y="2998"/>
                  </a:lnTo>
                  <a:lnTo>
                    <a:pt x="9155" y="2616"/>
                  </a:lnTo>
                  <a:lnTo>
                    <a:pt x="10081" y="2398"/>
                  </a:lnTo>
                  <a:lnTo>
                    <a:pt x="11007" y="2180"/>
                  </a:lnTo>
                  <a:lnTo>
                    <a:pt x="11062" y="2780"/>
                  </a:lnTo>
                  <a:lnTo>
                    <a:pt x="11225" y="3325"/>
                  </a:lnTo>
                  <a:lnTo>
                    <a:pt x="11389" y="3924"/>
                  </a:lnTo>
                  <a:lnTo>
                    <a:pt x="11552" y="4414"/>
                  </a:lnTo>
                  <a:lnTo>
                    <a:pt x="12043" y="5559"/>
                  </a:lnTo>
                  <a:lnTo>
                    <a:pt x="12588" y="6594"/>
                  </a:lnTo>
                  <a:lnTo>
                    <a:pt x="12642" y="6649"/>
                  </a:lnTo>
                  <a:lnTo>
                    <a:pt x="12697" y="6594"/>
                  </a:lnTo>
                  <a:lnTo>
                    <a:pt x="12370" y="6049"/>
                  </a:lnTo>
                  <a:lnTo>
                    <a:pt x="12152" y="5559"/>
                  </a:lnTo>
                  <a:lnTo>
                    <a:pt x="11934" y="4959"/>
                  </a:lnTo>
                  <a:lnTo>
                    <a:pt x="11770" y="4414"/>
                  </a:lnTo>
                  <a:lnTo>
                    <a:pt x="11498" y="3270"/>
                  </a:lnTo>
                  <a:lnTo>
                    <a:pt x="11280" y="2126"/>
                  </a:lnTo>
                  <a:lnTo>
                    <a:pt x="11825" y="2071"/>
                  </a:lnTo>
                  <a:lnTo>
                    <a:pt x="12315" y="2071"/>
                  </a:lnTo>
                  <a:lnTo>
                    <a:pt x="12860" y="2126"/>
                  </a:lnTo>
                  <a:lnTo>
                    <a:pt x="13405" y="2180"/>
                  </a:lnTo>
                  <a:lnTo>
                    <a:pt x="13405" y="2507"/>
                  </a:lnTo>
                  <a:lnTo>
                    <a:pt x="13460" y="2780"/>
                  </a:lnTo>
                  <a:lnTo>
                    <a:pt x="13623" y="3870"/>
                  </a:lnTo>
                  <a:lnTo>
                    <a:pt x="13841" y="4796"/>
                  </a:lnTo>
                  <a:lnTo>
                    <a:pt x="14113" y="5777"/>
                  </a:lnTo>
                  <a:lnTo>
                    <a:pt x="14495" y="6703"/>
                  </a:lnTo>
                  <a:lnTo>
                    <a:pt x="14931" y="7575"/>
                  </a:lnTo>
                  <a:lnTo>
                    <a:pt x="15203" y="8011"/>
                  </a:lnTo>
                  <a:lnTo>
                    <a:pt x="15476" y="8447"/>
                  </a:lnTo>
                  <a:lnTo>
                    <a:pt x="16075" y="9319"/>
                  </a:lnTo>
                  <a:lnTo>
                    <a:pt x="16130" y="9319"/>
                  </a:lnTo>
                  <a:lnTo>
                    <a:pt x="16130" y="9264"/>
                  </a:lnTo>
                  <a:lnTo>
                    <a:pt x="15585" y="8392"/>
                  </a:lnTo>
                  <a:lnTo>
                    <a:pt x="15094" y="7520"/>
                  </a:lnTo>
                  <a:lnTo>
                    <a:pt x="14713" y="6594"/>
                  </a:lnTo>
                  <a:lnTo>
                    <a:pt x="14386" y="5668"/>
                  </a:lnTo>
                  <a:lnTo>
                    <a:pt x="14113" y="4741"/>
                  </a:lnTo>
                  <a:lnTo>
                    <a:pt x="13895" y="3815"/>
                  </a:lnTo>
                  <a:lnTo>
                    <a:pt x="13732" y="2889"/>
                  </a:lnTo>
                  <a:lnTo>
                    <a:pt x="13732" y="2562"/>
                  </a:lnTo>
                  <a:lnTo>
                    <a:pt x="13678" y="2235"/>
                  </a:lnTo>
                  <a:lnTo>
                    <a:pt x="14059" y="2344"/>
                  </a:lnTo>
                  <a:lnTo>
                    <a:pt x="14876" y="2562"/>
                  </a:lnTo>
                  <a:lnTo>
                    <a:pt x="15639" y="2889"/>
                  </a:lnTo>
                  <a:lnTo>
                    <a:pt x="16348" y="3325"/>
                  </a:lnTo>
                  <a:lnTo>
                    <a:pt x="17001" y="3815"/>
                  </a:lnTo>
                  <a:lnTo>
                    <a:pt x="17601" y="4360"/>
                  </a:lnTo>
                  <a:lnTo>
                    <a:pt x="18146" y="4959"/>
                  </a:lnTo>
                  <a:lnTo>
                    <a:pt x="18636" y="5668"/>
                  </a:lnTo>
                  <a:lnTo>
                    <a:pt x="19018" y="6431"/>
                  </a:lnTo>
                  <a:lnTo>
                    <a:pt x="19072" y="6431"/>
                  </a:lnTo>
                  <a:lnTo>
                    <a:pt x="19072" y="6376"/>
                  </a:lnTo>
                  <a:lnTo>
                    <a:pt x="18745" y="5722"/>
                  </a:lnTo>
                  <a:lnTo>
                    <a:pt x="18418" y="5123"/>
                  </a:lnTo>
                  <a:lnTo>
                    <a:pt x="17982" y="4578"/>
                  </a:lnTo>
                  <a:lnTo>
                    <a:pt x="17492" y="4033"/>
                  </a:lnTo>
                  <a:lnTo>
                    <a:pt x="17001" y="3543"/>
                  </a:lnTo>
                  <a:lnTo>
                    <a:pt x="16402" y="3107"/>
                  </a:lnTo>
                  <a:lnTo>
                    <a:pt x="15857" y="2725"/>
                  </a:lnTo>
                  <a:lnTo>
                    <a:pt x="15203" y="2398"/>
                  </a:lnTo>
                  <a:lnTo>
                    <a:pt x="15912" y="2398"/>
                  </a:lnTo>
                  <a:lnTo>
                    <a:pt x="16511" y="2453"/>
                  </a:lnTo>
                  <a:lnTo>
                    <a:pt x="17165" y="2562"/>
                  </a:lnTo>
                  <a:lnTo>
                    <a:pt x="17764" y="2780"/>
                  </a:lnTo>
                  <a:lnTo>
                    <a:pt x="18364" y="2943"/>
                  </a:lnTo>
                  <a:lnTo>
                    <a:pt x="18963" y="3216"/>
                  </a:lnTo>
                  <a:lnTo>
                    <a:pt x="19563" y="3543"/>
                  </a:lnTo>
                  <a:lnTo>
                    <a:pt x="19617" y="3488"/>
                  </a:lnTo>
                  <a:lnTo>
                    <a:pt x="19617" y="3434"/>
                  </a:lnTo>
                  <a:lnTo>
                    <a:pt x="19018" y="3107"/>
                  </a:lnTo>
                  <a:lnTo>
                    <a:pt x="18418" y="2834"/>
                  </a:lnTo>
                  <a:lnTo>
                    <a:pt x="17764" y="2562"/>
                  </a:lnTo>
                  <a:lnTo>
                    <a:pt x="17110" y="2344"/>
                  </a:lnTo>
                  <a:lnTo>
                    <a:pt x="16457" y="2235"/>
                  </a:lnTo>
                  <a:lnTo>
                    <a:pt x="15803" y="2126"/>
                  </a:lnTo>
                  <a:lnTo>
                    <a:pt x="15312" y="2180"/>
                  </a:lnTo>
                  <a:lnTo>
                    <a:pt x="14822" y="2235"/>
                  </a:lnTo>
                  <a:lnTo>
                    <a:pt x="14168" y="2017"/>
                  </a:lnTo>
                  <a:lnTo>
                    <a:pt x="13569" y="1799"/>
                  </a:lnTo>
                  <a:lnTo>
                    <a:pt x="12642" y="1635"/>
                  </a:lnTo>
                  <a:lnTo>
                    <a:pt x="11716" y="1581"/>
                  </a:lnTo>
                  <a:lnTo>
                    <a:pt x="10790" y="1635"/>
                  </a:lnTo>
                  <a:lnTo>
                    <a:pt x="9863" y="1744"/>
                  </a:lnTo>
                  <a:lnTo>
                    <a:pt x="9863" y="1744"/>
                  </a:lnTo>
                  <a:lnTo>
                    <a:pt x="10354" y="1472"/>
                  </a:lnTo>
                  <a:lnTo>
                    <a:pt x="10790" y="1145"/>
                  </a:lnTo>
                  <a:lnTo>
                    <a:pt x="11607" y="818"/>
                  </a:lnTo>
                  <a:lnTo>
                    <a:pt x="12424" y="546"/>
                  </a:lnTo>
                  <a:lnTo>
                    <a:pt x="13405" y="273"/>
                  </a:lnTo>
                  <a:lnTo>
                    <a:pt x="14386" y="164"/>
                  </a:lnTo>
                  <a:lnTo>
                    <a:pt x="15421" y="164"/>
                  </a:lnTo>
                  <a:lnTo>
                    <a:pt x="16402" y="219"/>
                  </a:lnTo>
                  <a:lnTo>
                    <a:pt x="16457" y="164"/>
                  </a:lnTo>
                  <a:lnTo>
                    <a:pt x="16402" y="164"/>
                  </a:lnTo>
                  <a:lnTo>
                    <a:pt x="15367" y="55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1711;p51">
              <a:extLst>
                <a:ext uri="{FF2B5EF4-FFF2-40B4-BE49-F238E27FC236}">
                  <a16:creationId xmlns="" xmlns:a16="http://schemas.microsoft.com/office/drawing/2014/main" id="{AA9EC6EA-C5F2-4100-93ED-CA5D521CE2E7}"/>
                </a:ext>
              </a:extLst>
            </p:cNvPr>
            <p:cNvSpPr/>
            <p:nvPr/>
          </p:nvSpPr>
          <p:spPr>
            <a:xfrm>
              <a:off x="7881479" y="3375698"/>
              <a:ext cx="82168" cy="52491"/>
            </a:xfrm>
            <a:custGeom>
              <a:avLst/>
              <a:gdLst/>
              <a:ahLst/>
              <a:cxnLst/>
              <a:rect l="l" t="t" r="r" b="b"/>
              <a:pathLst>
                <a:path w="3271" h="2181" extrusionOk="0">
                  <a:moveTo>
                    <a:pt x="3216" y="1"/>
                  </a:moveTo>
                  <a:lnTo>
                    <a:pt x="2780" y="164"/>
                  </a:lnTo>
                  <a:lnTo>
                    <a:pt x="2344" y="382"/>
                  </a:lnTo>
                  <a:lnTo>
                    <a:pt x="1908" y="600"/>
                  </a:lnTo>
                  <a:lnTo>
                    <a:pt x="1526" y="818"/>
                  </a:lnTo>
                  <a:lnTo>
                    <a:pt x="709" y="1417"/>
                  </a:lnTo>
                  <a:lnTo>
                    <a:pt x="382" y="1744"/>
                  </a:lnTo>
                  <a:lnTo>
                    <a:pt x="55" y="2071"/>
                  </a:lnTo>
                  <a:lnTo>
                    <a:pt x="1" y="2126"/>
                  </a:lnTo>
                  <a:lnTo>
                    <a:pt x="55" y="2180"/>
                  </a:lnTo>
                  <a:lnTo>
                    <a:pt x="110" y="2180"/>
                  </a:lnTo>
                  <a:lnTo>
                    <a:pt x="491" y="1908"/>
                  </a:lnTo>
                  <a:lnTo>
                    <a:pt x="818" y="1581"/>
                  </a:lnTo>
                  <a:lnTo>
                    <a:pt x="1581" y="981"/>
                  </a:lnTo>
                  <a:lnTo>
                    <a:pt x="1962" y="655"/>
                  </a:lnTo>
                  <a:lnTo>
                    <a:pt x="2344" y="437"/>
                  </a:lnTo>
                  <a:lnTo>
                    <a:pt x="2780" y="219"/>
                  </a:lnTo>
                  <a:lnTo>
                    <a:pt x="3270" y="110"/>
                  </a:lnTo>
                  <a:lnTo>
                    <a:pt x="3270" y="55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1712;p51">
              <a:extLst>
                <a:ext uri="{FF2B5EF4-FFF2-40B4-BE49-F238E27FC236}">
                  <a16:creationId xmlns="" xmlns:a16="http://schemas.microsoft.com/office/drawing/2014/main" id="{3B4D25F6-C2D7-4D30-B379-34325D91A070}"/>
                </a:ext>
              </a:extLst>
            </p:cNvPr>
            <p:cNvSpPr/>
            <p:nvPr/>
          </p:nvSpPr>
          <p:spPr>
            <a:xfrm>
              <a:off x="8125143" y="3481932"/>
              <a:ext cx="62976" cy="97064"/>
            </a:xfrm>
            <a:custGeom>
              <a:avLst/>
              <a:gdLst/>
              <a:ahLst/>
              <a:cxnLst/>
              <a:rect l="l" t="t" r="r" b="b"/>
              <a:pathLst>
                <a:path w="2507" h="4033" extrusionOk="0">
                  <a:moveTo>
                    <a:pt x="0" y="0"/>
                  </a:moveTo>
                  <a:lnTo>
                    <a:pt x="0" y="55"/>
                  </a:lnTo>
                  <a:lnTo>
                    <a:pt x="708" y="981"/>
                  </a:lnTo>
                  <a:lnTo>
                    <a:pt x="1308" y="1962"/>
                  </a:lnTo>
                  <a:lnTo>
                    <a:pt x="1907" y="2997"/>
                  </a:lnTo>
                  <a:lnTo>
                    <a:pt x="2452" y="4033"/>
                  </a:lnTo>
                  <a:lnTo>
                    <a:pt x="2507" y="4033"/>
                  </a:lnTo>
                  <a:lnTo>
                    <a:pt x="2016" y="2943"/>
                  </a:lnTo>
                  <a:lnTo>
                    <a:pt x="1471" y="1908"/>
                  </a:lnTo>
                  <a:lnTo>
                    <a:pt x="817" y="92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1713;p51">
              <a:extLst>
                <a:ext uri="{FF2B5EF4-FFF2-40B4-BE49-F238E27FC236}">
                  <a16:creationId xmlns="" xmlns:a16="http://schemas.microsoft.com/office/drawing/2014/main" id="{9CC73AEA-F5A6-4FA2-88CE-B45E117F843F}"/>
                </a:ext>
              </a:extLst>
            </p:cNvPr>
            <p:cNvSpPr/>
            <p:nvPr/>
          </p:nvSpPr>
          <p:spPr>
            <a:xfrm>
              <a:off x="7959501" y="3466191"/>
              <a:ext cx="26024" cy="53791"/>
            </a:xfrm>
            <a:custGeom>
              <a:avLst/>
              <a:gdLst/>
              <a:ahLst/>
              <a:cxnLst/>
              <a:rect l="l" t="t" r="r" b="b"/>
              <a:pathLst>
                <a:path w="1036" h="2235" extrusionOk="0">
                  <a:moveTo>
                    <a:pt x="55" y="0"/>
                  </a:moveTo>
                  <a:lnTo>
                    <a:pt x="1" y="55"/>
                  </a:lnTo>
                  <a:lnTo>
                    <a:pt x="164" y="654"/>
                  </a:lnTo>
                  <a:lnTo>
                    <a:pt x="328" y="1199"/>
                  </a:lnTo>
                  <a:lnTo>
                    <a:pt x="600" y="1744"/>
                  </a:lnTo>
                  <a:lnTo>
                    <a:pt x="981" y="2235"/>
                  </a:lnTo>
                  <a:lnTo>
                    <a:pt x="1036" y="2235"/>
                  </a:lnTo>
                  <a:lnTo>
                    <a:pt x="709" y="1690"/>
                  </a:lnTo>
                  <a:lnTo>
                    <a:pt x="437" y="1199"/>
                  </a:lnTo>
                  <a:lnTo>
                    <a:pt x="219" y="600"/>
                  </a:lnTo>
                  <a:lnTo>
                    <a:pt x="110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1714;p51">
              <a:extLst>
                <a:ext uri="{FF2B5EF4-FFF2-40B4-BE49-F238E27FC236}">
                  <a16:creationId xmlns="" xmlns:a16="http://schemas.microsoft.com/office/drawing/2014/main" id="{E8823775-6078-4D78-968D-521FF608E13F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953" y="1"/>
                  </a:move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1715;p51">
              <a:extLst>
                <a:ext uri="{FF2B5EF4-FFF2-40B4-BE49-F238E27FC236}">
                  <a16:creationId xmlns="" xmlns:a16="http://schemas.microsoft.com/office/drawing/2014/main" id="{40C05E31-6E94-4288-9CA2-7BDBCD203416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20707" y="3979"/>
                  </a:moveTo>
                  <a:lnTo>
                    <a:pt x="20707" y="3979"/>
                  </a:lnTo>
                  <a:lnTo>
                    <a:pt x="20489" y="3761"/>
                  </a:lnTo>
                  <a:lnTo>
                    <a:pt x="19889" y="3161"/>
                  </a:lnTo>
                  <a:lnTo>
                    <a:pt x="19399" y="2780"/>
                  </a:lnTo>
                  <a:lnTo>
                    <a:pt x="18854" y="2344"/>
                  </a:lnTo>
                  <a:lnTo>
                    <a:pt x="18255" y="1908"/>
                  </a:lnTo>
                  <a:lnTo>
                    <a:pt x="17492" y="1472"/>
                  </a:lnTo>
                  <a:lnTo>
                    <a:pt x="16620" y="1036"/>
                  </a:lnTo>
                  <a:lnTo>
                    <a:pt x="15694" y="655"/>
                  </a:lnTo>
                  <a:lnTo>
                    <a:pt x="14658" y="382"/>
                  </a:lnTo>
                  <a:lnTo>
                    <a:pt x="13514" y="164"/>
                  </a:lnTo>
                  <a:lnTo>
                    <a:pt x="12315" y="1"/>
                  </a:lnTo>
                  <a:lnTo>
                    <a:pt x="11661" y="1"/>
                  </a:lnTo>
                  <a:lnTo>
                    <a:pt x="10953" y="1"/>
                  </a:lnTo>
                  <a:lnTo>
                    <a:pt x="10299" y="55"/>
                  </a:lnTo>
                  <a:lnTo>
                    <a:pt x="9536" y="110"/>
                  </a:lnTo>
                  <a:lnTo>
                    <a:pt x="8828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302" y="600"/>
                  </a:lnTo>
                  <a:lnTo>
                    <a:pt x="6594" y="927"/>
                  </a:lnTo>
                  <a:lnTo>
                    <a:pt x="5940" y="1254"/>
                  </a:lnTo>
                  <a:lnTo>
                    <a:pt x="5286" y="1690"/>
                  </a:lnTo>
                  <a:lnTo>
                    <a:pt x="4686" y="2126"/>
                  </a:lnTo>
                  <a:lnTo>
                    <a:pt x="4087" y="2671"/>
                  </a:lnTo>
                  <a:lnTo>
                    <a:pt x="3542" y="3216"/>
                  </a:lnTo>
                  <a:lnTo>
                    <a:pt x="2997" y="3815"/>
                  </a:lnTo>
                  <a:lnTo>
                    <a:pt x="2561" y="4469"/>
                  </a:lnTo>
                  <a:lnTo>
                    <a:pt x="2071" y="5177"/>
                  </a:lnTo>
                  <a:lnTo>
                    <a:pt x="1689" y="5886"/>
                  </a:lnTo>
                  <a:lnTo>
                    <a:pt x="1308" y="6594"/>
                  </a:lnTo>
                  <a:lnTo>
                    <a:pt x="981" y="7357"/>
                  </a:lnTo>
                  <a:lnTo>
                    <a:pt x="709" y="8120"/>
                  </a:lnTo>
                  <a:lnTo>
                    <a:pt x="491" y="8937"/>
                  </a:lnTo>
                  <a:lnTo>
                    <a:pt x="273" y="9700"/>
                  </a:lnTo>
                  <a:lnTo>
                    <a:pt x="164" y="10463"/>
                  </a:lnTo>
                  <a:lnTo>
                    <a:pt x="55" y="11280"/>
                  </a:lnTo>
                  <a:lnTo>
                    <a:pt x="0" y="12043"/>
                  </a:lnTo>
                  <a:lnTo>
                    <a:pt x="0" y="12806"/>
                  </a:lnTo>
                  <a:lnTo>
                    <a:pt x="55" y="13514"/>
                  </a:lnTo>
                  <a:lnTo>
                    <a:pt x="164" y="14223"/>
                  </a:lnTo>
                  <a:lnTo>
                    <a:pt x="327" y="14877"/>
                  </a:lnTo>
                  <a:lnTo>
                    <a:pt x="545" y="15531"/>
                  </a:lnTo>
                  <a:lnTo>
                    <a:pt x="818" y="16130"/>
                  </a:lnTo>
                  <a:lnTo>
                    <a:pt x="1145" y="16729"/>
                  </a:lnTo>
                  <a:lnTo>
                    <a:pt x="1526" y="17220"/>
                  </a:lnTo>
                  <a:lnTo>
                    <a:pt x="2016" y="17710"/>
                  </a:lnTo>
                  <a:lnTo>
                    <a:pt x="2507" y="18092"/>
                  </a:lnTo>
                  <a:lnTo>
                    <a:pt x="3106" y="18473"/>
                  </a:lnTo>
                  <a:lnTo>
                    <a:pt x="3760" y="18745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85" y="19072"/>
                  </a:lnTo>
                  <a:lnTo>
                    <a:pt x="6485" y="19018"/>
                  </a:lnTo>
                  <a:lnTo>
                    <a:pt x="7030" y="18909"/>
                  </a:lnTo>
                  <a:lnTo>
                    <a:pt x="7574" y="18745"/>
                  </a:lnTo>
                  <a:lnTo>
                    <a:pt x="8065" y="18473"/>
                  </a:lnTo>
                  <a:lnTo>
                    <a:pt x="8501" y="18146"/>
                  </a:lnTo>
                  <a:lnTo>
                    <a:pt x="8937" y="17765"/>
                  </a:lnTo>
                  <a:lnTo>
                    <a:pt x="9318" y="17329"/>
                  </a:lnTo>
                  <a:lnTo>
                    <a:pt x="9645" y="16893"/>
                  </a:lnTo>
                  <a:lnTo>
                    <a:pt x="9918" y="16348"/>
                  </a:lnTo>
                  <a:lnTo>
                    <a:pt x="10244" y="15803"/>
                  </a:lnTo>
                  <a:lnTo>
                    <a:pt x="10735" y="14604"/>
                  </a:lnTo>
                  <a:lnTo>
                    <a:pt x="11116" y="13296"/>
                  </a:lnTo>
                  <a:lnTo>
                    <a:pt x="11498" y="11989"/>
                  </a:lnTo>
                  <a:lnTo>
                    <a:pt x="11770" y="10626"/>
                  </a:lnTo>
                  <a:lnTo>
                    <a:pt x="12370" y="8065"/>
                  </a:lnTo>
                  <a:lnTo>
                    <a:pt x="12697" y="6975"/>
                  </a:lnTo>
                  <a:lnTo>
                    <a:pt x="13078" y="5995"/>
                  </a:lnTo>
                  <a:lnTo>
                    <a:pt x="13241" y="5559"/>
                  </a:lnTo>
                  <a:lnTo>
                    <a:pt x="13459" y="5177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22" y="4087"/>
                  </a:lnTo>
                  <a:lnTo>
                    <a:pt x="15258" y="3870"/>
                  </a:lnTo>
                  <a:lnTo>
                    <a:pt x="15694" y="3706"/>
                  </a:lnTo>
                  <a:lnTo>
                    <a:pt x="16184" y="3543"/>
                  </a:lnTo>
                  <a:lnTo>
                    <a:pt x="16620" y="3488"/>
                  </a:lnTo>
                  <a:lnTo>
                    <a:pt x="17546" y="3379"/>
                  </a:lnTo>
                  <a:lnTo>
                    <a:pt x="18473" y="3434"/>
                  </a:lnTo>
                  <a:lnTo>
                    <a:pt x="19290" y="3543"/>
                  </a:lnTo>
                  <a:lnTo>
                    <a:pt x="20053" y="3761"/>
                  </a:lnTo>
                  <a:lnTo>
                    <a:pt x="20707" y="3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1716;p51">
              <a:extLst>
                <a:ext uri="{FF2B5EF4-FFF2-40B4-BE49-F238E27FC236}">
                  <a16:creationId xmlns="" xmlns:a16="http://schemas.microsoft.com/office/drawing/2014/main" id="{9F2A2AED-BC79-4C4C-8192-4B54B9D0C2E9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extrusionOk="0">
                  <a:moveTo>
                    <a:pt x="10680" y="1"/>
                  </a:move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1717;p51">
              <a:extLst>
                <a:ext uri="{FF2B5EF4-FFF2-40B4-BE49-F238E27FC236}">
                  <a16:creationId xmlns="" xmlns:a16="http://schemas.microsoft.com/office/drawing/2014/main" id="{A24BD221-20EB-4C8F-B352-891E729968F6}"/>
                </a:ext>
              </a:extLst>
            </p:cNvPr>
            <p:cNvSpPr/>
            <p:nvPr/>
          </p:nvSpPr>
          <p:spPr>
            <a:xfrm>
              <a:off x="7197084" y="3437335"/>
              <a:ext cx="520160" cy="459039"/>
            </a:xfrm>
            <a:custGeom>
              <a:avLst/>
              <a:gdLst/>
              <a:ahLst/>
              <a:cxnLst/>
              <a:rect l="l" t="t" r="r" b="b"/>
              <a:pathLst>
                <a:path w="20707" h="19073" fill="none" extrusionOk="0">
                  <a:moveTo>
                    <a:pt x="11498" y="1"/>
                  </a:moveTo>
                  <a:lnTo>
                    <a:pt x="11498" y="1"/>
                  </a:lnTo>
                  <a:lnTo>
                    <a:pt x="10680" y="1"/>
                  </a:lnTo>
                  <a:lnTo>
                    <a:pt x="9863" y="110"/>
                  </a:lnTo>
                  <a:lnTo>
                    <a:pt x="8937" y="219"/>
                  </a:lnTo>
                  <a:lnTo>
                    <a:pt x="8065" y="382"/>
                  </a:lnTo>
                  <a:lnTo>
                    <a:pt x="8065" y="382"/>
                  </a:lnTo>
                  <a:lnTo>
                    <a:pt x="7139" y="655"/>
                  </a:lnTo>
                  <a:lnTo>
                    <a:pt x="6321" y="1036"/>
                  </a:lnTo>
                  <a:lnTo>
                    <a:pt x="5504" y="1526"/>
                  </a:lnTo>
                  <a:lnTo>
                    <a:pt x="4741" y="2071"/>
                  </a:lnTo>
                  <a:lnTo>
                    <a:pt x="4033" y="2725"/>
                  </a:lnTo>
                  <a:lnTo>
                    <a:pt x="3379" y="3379"/>
                  </a:lnTo>
                  <a:lnTo>
                    <a:pt x="2779" y="4142"/>
                  </a:lnTo>
                  <a:lnTo>
                    <a:pt x="2234" y="4959"/>
                  </a:lnTo>
                  <a:lnTo>
                    <a:pt x="1689" y="5831"/>
                  </a:lnTo>
                  <a:lnTo>
                    <a:pt x="1253" y="6758"/>
                  </a:lnTo>
                  <a:lnTo>
                    <a:pt x="872" y="7684"/>
                  </a:lnTo>
                  <a:lnTo>
                    <a:pt x="545" y="8610"/>
                  </a:lnTo>
                  <a:lnTo>
                    <a:pt x="327" y="9537"/>
                  </a:lnTo>
                  <a:lnTo>
                    <a:pt x="164" y="10517"/>
                  </a:lnTo>
                  <a:lnTo>
                    <a:pt x="0" y="11444"/>
                  </a:lnTo>
                  <a:lnTo>
                    <a:pt x="0" y="12370"/>
                  </a:lnTo>
                  <a:lnTo>
                    <a:pt x="0" y="12370"/>
                  </a:lnTo>
                  <a:lnTo>
                    <a:pt x="0" y="12969"/>
                  </a:lnTo>
                  <a:lnTo>
                    <a:pt x="55" y="13514"/>
                  </a:lnTo>
                  <a:lnTo>
                    <a:pt x="109" y="14059"/>
                  </a:lnTo>
                  <a:lnTo>
                    <a:pt x="273" y="14604"/>
                  </a:lnTo>
                  <a:lnTo>
                    <a:pt x="382" y="15149"/>
                  </a:lnTo>
                  <a:lnTo>
                    <a:pt x="600" y="15640"/>
                  </a:lnTo>
                  <a:lnTo>
                    <a:pt x="818" y="16130"/>
                  </a:lnTo>
                  <a:lnTo>
                    <a:pt x="1036" y="16566"/>
                  </a:lnTo>
                  <a:lnTo>
                    <a:pt x="1362" y="17002"/>
                  </a:lnTo>
                  <a:lnTo>
                    <a:pt x="1689" y="17383"/>
                  </a:lnTo>
                  <a:lnTo>
                    <a:pt x="2016" y="17710"/>
                  </a:lnTo>
                  <a:lnTo>
                    <a:pt x="2452" y="18037"/>
                  </a:lnTo>
                  <a:lnTo>
                    <a:pt x="2888" y="18310"/>
                  </a:lnTo>
                  <a:lnTo>
                    <a:pt x="3379" y="18582"/>
                  </a:lnTo>
                  <a:lnTo>
                    <a:pt x="3924" y="18800"/>
                  </a:lnTo>
                  <a:lnTo>
                    <a:pt x="4468" y="18909"/>
                  </a:lnTo>
                  <a:lnTo>
                    <a:pt x="4468" y="18909"/>
                  </a:lnTo>
                  <a:lnTo>
                    <a:pt x="5177" y="19072"/>
                  </a:lnTo>
                  <a:lnTo>
                    <a:pt x="5831" y="19072"/>
                  </a:lnTo>
                  <a:lnTo>
                    <a:pt x="5831" y="19072"/>
                  </a:lnTo>
                  <a:lnTo>
                    <a:pt x="6430" y="19072"/>
                  </a:lnTo>
                  <a:lnTo>
                    <a:pt x="6975" y="18963"/>
                  </a:lnTo>
                  <a:lnTo>
                    <a:pt x="7465" y="18800"/>
                  </a:lnTo>
                  <a:lnTo>
                    <a:pt x="7901" y="18528"/>
                  </a:lnTo>
                  <a:lnTo>
                    <a:pt x="8337" y="18255"/>
                  </a:lnTo>
                  <a:lnTo>
                    <a:pt x="8773" y="17928"/>
                  </a:lnTo>
                  <a:lnTo>
                    <a:pt x="9100" y="17547"/>
                  </a:lnTo>
                  <a:lnTo>
                    <a:pt x="9427" y="17111"/>
                  </a:lnTo>
                  <a:lnTo>
                    <a:pt x="9754" y="16675"/>
                  </a:lnTo>
                  <a:lnTo>
                    <a:pt x="10027" y="16184"/>
                  </a:lnTo>
                  <a:lnTo>
                    <a:pt x="10517" y="15095"/>
                  </a:lnTo>
                  <a:lnTo>
                    <a:pt x="10953" y="13896"/>
                  </a:lnTo>
                  <a:lnTo>
                    <a:pt x="11280" y="12697"/>
                  </a:lnTo>
                  <a:lnTo>
                    <a:pt x="11607" y="11389"/>
                  </a:lnTo>
                  <a:lnTo>
                    <a:pt x="11879" y="10136"/>
                  </a:lnTo>
                  <a:lnTo>
                    <a:pt x="12479" y="7793"/>
                  </a:lnTo>
                  <a:lnTo>
                    <a:pt x="12751" y="6758"/>
                  </a:lnTo>
                  <a:lnTo>
                    <a:pt x="13078" y="5886"/>
                  </a:lnTo>
                  <a:lnTo>
                    <a:pt x="13296" y="5450"/>
                  </a:lnTo>
                  <a:lnTo>
                    <a:pt x="13514" y="5123"/>
                  </a:lnTo>
                  <a:lnTo>
                    <a:pt x="13732" y="4850"/>
                  </a:lnTo>
                  <a:lnTo>
                    <a:pt x="13950" y="4632"/>
                  </a:lnTo>
                  <a:lnTo>
                    <a:pt x="13950" y="4632"/>
                  </a:lnTo>
                  <a:lnTo>
                    <a:pt x="14386" y="4305"/>
                  </a:lnTo>
                  <a:lnTo>
                    <a:pt x="14876" y="4033"/>
                  </a:lnTo>
                  <a:lnTo>
                    <a:pt x="15312" y="3815"/>
                  </a:lnTo>
                  <a:lnTo>
                    <a:pt x="15803" y="3652"/>
                  </a:lnTo>
                  <a:lnTo>
                    <a:pt x="16293" y="3543"/>
                  </a:lnTo>
                  <a:lnTo>
                    <a:pt x="16783" y="3434"/>
                  </a:lnTo>
                  <a:lnTo>
                    <a:pt x="17274" y="3379"/>
                  </a:lnTo>
                  <a:lnTo>
                    <a:pt x="17764" y="3379"/>
                  </a:lnTo>
                  <a:lnTo>
                    <a:pt x="17764" y="3379"/>
                  </a:lnTo>
                  <a:lnTo>
                    <a:pt x="18582" y="3434"/>
                  </a:lnTo>
                  <a:lnTo>
                    <a:pt x="19399" y="3543"/>
                  </a:lnTo>
                  <a:lnTo>
                    <a:pt x="20107" y="3761"/>
                  </a:lnTo>
                  <a:lnTo>
                    <a:pt x="20707" y="3979"/>
                  </a:lnTo>
                  <a:lnTo>
                    <a:pt x="20707" y="3979"/>
                  </a:lnTo>
                  <a:lnTo>
                    <a:pt x="20543" y="3815"/>
                  </a:lnTo>
                  <a:lnTo>
                    <a:pt x="20107" y="3379"/>
                  </a:lnTo>
                  <a:lnTo>
                    <a:pt x="19399" y="2725"/>
                  </a:lnTo>
                  <a:lnTo>
                    <a:pt x="18909" y="2344"/>
                  </a:lnTo>
                  <a:lnTo>
                    <a:pt x="18364" y="2017"/>
                  </a:lnTo>
                  <a:lnTo>
                    <a:pt x="17764" y="1635"/>
                  </a:lnTo>
                  <a:lnTo>
                    <a:pt x="17056" y="1254"/>
                  </a:lnTo>
                  <a:lnTo>
                    <a:pt x="16347" y="927"/>
                  </a:lnTo>
                  <a:lnTo>
                    <a:pt x="15530" y="600"/>
                  </a:lnTo>
                  <a:lnTo>
                    <a:pt x="14604" y="382"/>
                  </a:lnTo>
                  <a:lnTo>
                    <a:pt x="13677" y="164"/>
                  </a:lnTo>
                  <a:lnTo>
                    <a:pt x="12642" y="55"/>
                  </a:lnTo>
                  <a:lnTo>
                    <a:pt x="114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1718;p51">
              <a:extLst>
                <a:ext uri="{FF2B5EF4-FFF2-40B4-BE49-F238E27FC236}">
                  <a16:creationId xmlns="" xmlns:a16="http://schemas.microsoft.com/office/drawing/2014/main" id="{648425E0-800A-4A60-A519-C6F1F91E17AE}"/>
                </a:ext>
              </a:extLst>
            </p:cNvPr>
            <p:cNvSpPr/>
            <p:nvPr/>
          </p:nvSpPr>
          <p:spPr>
            <a:xfrm>
              <a:off x="7236774" y="3464892"/>
              <a:ext cx="577660" cy="596730"/>
            </a:xfrm>
            <a:custGeom>
              <a:avLst/>
              <a:gdLst/>
              <a:ahLst/>
              <a:cxnLst/>
              <a:rect l="l" t="t" r="r" b="b"/>
              <a:pathLst>
                <a:path w="22996" h="24794" extrusionOk="0">
                  <a:moveTo>
                    <a:pt x="7357" y="0"/>
                  </a:moveTo>
                  <a:lnTo>
                    <a:pt x="6103" y="109"/>
                  </a:lnTo>
                  <a:lnTo>
                    <a:pt x="6049" y="163"/>
                  </a:lnTo>
                  <a:lnTo>
                    <a:pt x="6103" y="218"/>
                  </a:lnTo>
                  <a:lnTo>
                    <a:pt x="6703" y="109"/>
                  </a:lnTo>
                  <a:lnTo>
                    <a:pt x="7956" y="109"/>
                  </a:lnTo>
                  <a:lnTo>
                    <a:pt x="8610" y="163"/>
                  </a:lnTo>
                  <a:lnTo>
                    <a:pt x="9209" y="272"/>
                  </a:lnTo>
                  <a:lnTo>
                    <a:pt x="9809" y="381"/>
                  </a:lnTo>
                  <a:lnTo>
                    <a:pt x="10027" y="436"/>
                  </a:lnTo>
                  <a:lnTo>
                    <a:pt x="9427" y="599"/>
                  </a:lnTo>
                  <a:lnTo>
                    <a:pt x="8828" y="817"/>
                  </a:lnTo>
                  <a:lnTo>
                    <a:pt x="8229" y="1035"/>
                  </a:lnTo>
                  <a:lnTo>
                    <a:pt x="7629" y="1362"/>
                  </a:lnTo>
                  <a:lnTo>
                    <a:pt x="7520" y="1362"/>
                  </a:lnTo>
                  <a:lnTo>
                    <a:pt x="7193" y="1308"/>
                  </a:lnTo>
                  <a:lnTo>
                    <a:pt x="6158" y="1308"/>
                  </a:lnTo>
                  <a:lnTo>
                    <a:pt x="5504" y="1417"/>
                  </a:lnTo>
                  <a:lnTo>
                    <a:pt x="4850" y="1526"/>
                  </a:lnTo>
                  <a:lnTo>
                    <a:pt x="4196" y="1744"/>
                  </a:lnTo>
                  <a:lnTo>
                    <a:pt x="3597" y="1962"/>
                  </a:lnTo>
                  <a:lnTo>
                    <a:pt x="2997" y="2180"/>
                  </a:lnTo>
                  <a:lnTo>
                    <a:pt x="2943" y="2234"/>
                  </a:lnTo>
                  <a:lnTo>
                    <a:pt x="2997" y="2289"/>
                  </a:lnTo>
                  <a:lnTo>
                    <a:pt x="3597" y="2016"/>
                  </a:lnTo>
                  <a:lnTo>
                    <a:pt x="4251" y="1853"/>
                  </a:lnTo>
                  <a:lnTo>
                    <a:pt x="4905" y="1689"/>
                  </a:lnTo>
                  <a:lnTo>
                    <a:pt x="5559" y="1635"/>
                  </a:lnTo>
                  <a:lnTo>
                    <a:pt x="6212" y="1580"/>
                  </a:lnTo>
                  <a:lnTo>
                    <a:pt x="6921" y="1635"/>
                  </a:lnTo>
                  <a:lnTo>
                    <a:pt x="7139" y="1635"/>
                  </a:lnTo>
                  <a:lnTo>
                    <a:pt x="6594" y="1962"/>
                  </a:lnTo>
                  <a:lnTo>
                    <a:pt x="6103" y="2343"/>
                  </a:lnTo>
                  <a:lnTo>
                    <a:pt x="5613" y="2725"/>
                  </a:lnTo>
                  <a:lnTo>
                    <a:pt x="5123" y="3160"/>
                  </a:lnTo>
                  <a:lnTo>
                    <a:pt x="4687" y="3596"/>
                  </a:lnTo>
                  <a:lnTo>
                    <a:pt x="4305" y="4087"/>
                  </a:lnTo>
                  <a:lnTo>
                    <a:pt x="3924" y="4577"/>
                  </a:lnTo>
                  <a:lnTo>
                    <a:pt x="3542" y="5122"/>
                  </a:lnTo>
                  <a:lnTo>
                    <a:pt x="3052" y="5286"/>
                  </a:lnTo>
                  <a:lnTo>
                    <a:pt x="2616" y="5504"/>
                  </a:lnTo>
                  <a:lnTo>
                    <a:pt x="2126" y="5776"/>
                  </a:lnTo>
                  <a:lnTo>
                    <a:pt x="1690" y="6048"/>
                  </a:lnTo>
                  <a:lnTo>
                    <a:pt x="818" y="6702"/>
                  </a:lnTo>
                  <a:lnTo>
                    <a:pt x="0" y="7356"/>
                  </a:lnTo>
                  <a:lnTo>
                    <a:pt x="0" y="7411"/>
                  </a:lnTo>
                  <a:lnTo>
                    <a:pt x="55" y="7465"/>
                  </a:lnTo>
                  <a:lnTo>
                    <a:pt x="55" y="7411"/>
                  </a:lnTo>
                  <a:lnTo>
                    <a:pt x="436" y="7084"/>
                  </a:lnTo>
                  <a:lnTo>
                    <a:pt x="872" y="6757"/>
                  </a:lnTo>
                  <a:lnTo>
                    <a:pt x="1308" y="6430"/>
                  </a:lnTo>
                  <a:lnTo>
                    <a:pt x="1799" y="6157"/>
                  </a:lnTo>
                  <a:lnTo>
                    <a:pt x="2562" y="5830"/>
                  </a:lnTo>
                  <a:lnTo>
                    <a:pt x="3324" y="5504"/>
                  </a:lnTo>
                  <a:lnTo>
                    <a:pt x="3324" y="5504"/>
                  </a:lnTo>
                  <a:lnTo>
                    <a:pt x="2888" y="6157"/>
                  </a:lnTo>
                  <a:lnTo>
                    <a:pt x="2562" y="6920"/>
                  </a:lnTo>
                  <a:lnTo>
                    <a:pt x="2289" y="7629"/>
                  </a:lnTo>
                  <a:lnTo>
                    <a:pt x="2017" y="8392"/>
                  </a:lnTo>
                  <a:lnTo>
                    <a:pt x="1799" y="9154"/>
                  </a:lnTo>
                  <a:lnTo>
                    <a:pt x="1635" y="9972"/>
                  </a:lnTo>
                  <a:lnTo>
                    <a:pt x="1526" y="10735"/>
                  </a:lnTo>
                  <a:lnTo>
                    <a:pt x="1417" y="11552"/>
                  </a:lnTo>
                  <a:lnTo>
                    <a:pt x="1526" y="11552"/>
                  </a:lnTo>
                  <a:lnTo>
                    <a:pt x="1635" y="10517"/>
                  </a:lnTo>
                  <a:lnTo>
                    <a:pt x="1799" y="9536"/>
                  </a:lnTo>
                  <a:lnTo>
                    <a:pt x="2071" y="8555"/>
                  </a:lnTo>
                  <a:lnTo>
                    <a:pt x="2453" y="7574"/>
                  </a:lnTo>
                  <a:lnTo>
                    <a:pt x="2834" y="8337"/>
                  </a:lnTo>
                  <a:lnTo>
                    <a:pt x="3215" y="9100"/>
                  </a:lnTo>
                  <a:lnTo>
                    <a:pt x="4033" y="10680"/>
                  </a:lnTo>
                  <a:lnTo>
                    <a:pt x="4414" y="11498"/>
                  </a:lnTo>
                  <a:lnTo>
                    <a:pt x="4741" y="12315"/>
                  </a:lnTo>
                  <a:lnTo>
                    <a:pt x="5014" y="13187"/>
                  </a:lnTo>
                  <a:lnTo>
                    <a:pt x="5232" y="14059"/>
                  </a:lnTo>
                  <a:lnTo>
                    <a:pt x="5232" y="14113"/>
                  </a:lnTo>
                  <a:lnTo>
                    <a:pt x="5286" y="14059"/>
                  </a:lnTo>
                  <a:lnTo>
                    <a:pt x="4850" y="12315"/>
                  </a:lnTo>
                  <a:lnTo>
                    <a:pt x="4305" y="10626"/>
                  </a:lnTo>
                  <a:lnTo>
                    <a:pt x="3924" y="9754"/>
                  </a:lnTo>
                  <a:lnTo>
                    <a:pt x="3488" y="8882"/>
                  </a:lnTo>
                  <a:lnTo>
                    <a:pt x="3106" y="8119"/>
                  </a:lnTo>
                  <a:lnTo>
                    <a:pt x="2562" y="7465"/>
                  </a:lnTo>
                  <a:lnTo>
                    <a:pt x="2997" y="6539"/>
                  </a:lnTo>
                  <a:lnTo>
                    <a:pt x="3597" y="5613"/>
                  </a:lnTo>
                  <a:lnTo>
                    <a:pt x="4196" y="4795"/>
                  </a:lnTo>
                  <a:lnTo>
                    <a:pt x="4905" y="4032"/>
                  </a:lnTo>
                  <a:lnTo>
                    <a:pt x="5177" y="4359"/>
                  </a:lnTo>
                  <a:lnTo>
                    <a:pt x="5559" y="4959"/>
                  </a:lnTo>
                  <a:lnTo>
                    <a:pt x="5994" y="5558"/>
                  </a:lnTo>
                  <a:lnTo>
                    <a:pt x="6321" y="6212"/>
                  </a:lnTo>
                  <a:lnTo>
                    <a:pt x="6648" y="6866"/>
                  </a:lnTo>
                  <a:lnTo>
                    <a:pt x="6921" y="7574"/>
                  </a:lnTo>
                  <a:lnTo>
                    <a:pt x="7139" y="8283"/>
                  </a:lnTo>
                  <a:lnTo>
                    <a:pt x="7248" y="8991"/>
                  </a:lnTo>
                  <a:lnTo>
                    <a:pt x="7302" y="9045"/>
                  </a:lnTo>
                  <a:lnTo>
                    <a:pt x="7357" y="8991"/>
                  </a:lnTo>
                  <a:lnTo>
                    <a:pt x="7248" y="8228"/>
                  </a:lnTo>
                  <a:lnTo>
                    <a:pt x="7084" y="7465"/>
                  </a:lnTo>
                  <a:lnTo>
                    <a:pt x="6866" y="6757"/>
                  </a:lnTo>
                  <a:lnTo>
                    <a:pt x="6594" y="6048"/>
                  </a:lnTo>
                  <a:lnTo>
                    <a:pt x="6212" y="5340"/>
                  </a:lnTo>
                  <a:lnTo>
                    <a:pt x="5831" y="4686"/>
                  </a:lnTo>
                  <a:lnTo>
                    <a:pt x="5504" y="4196"/>
                  </a:lnTo>
                  <a:lnTo>
                    <a:pt x="5123" y="3814"/>
                  </a:lnTo>
                  <a:lnTo>
                    <a:pt x="5722" y="3269"/>
                  </a:lnTo>
                  <a:lnTo>
                    <a:pt x="6539" y="2670"/>
                  </a:lnTo>
                  <a:lnTo>
                    <a:pt x="7466" y="2125"/>
                  </a:lnTo>
                  <a:lnTo>
                    <a:pt x="8392" y="1689"/>
                  </a:lnTo>
                  <a:lnTo>
                    <a:pt x="9373" y="1308"/>
                  </a:lnTo>
                  <a:lnTo>
                    <a:pt x="9373" y="1962"/>
                  </a:lnTo>
                  <a:lnTo>
                    <a:pt x="9264" y="2834"/>
                  </a:lnTo>
                  <a:lnTo>
                    <a:pt x="9155" y="3324"/>
                  </a:lnTo>
                  <a:lnTo>
                    <a:pt x="8991" y="3760"/>
                  </a:lnTo>
                  <a:lnTo>
                    <a:pt x="8828" y="4141"/>
                  </a:lnTo>
                  <a:lnTo>
                    <a:pt x="8610" y="4577"/>
                  </a:lnTo>
                  <a:lnTo>
                    <a:pt x="8610" y="4632"/>
                  </a:lnTo>
                  <a:lnTo>
                    <a:pt x="8664" y="4577"/>
                  </a:lnTo>
                  <a:lnTo>
                    <a:pt x="8937" y="4196"/>
                  </a:lnTo>
                  <a:lnTo>
                    <a:pt x="9155" y="3760"/>
                  </a:lnTo>
                  <a:lnTo>
                    <a:pt x="9373" y="3378"/>
                  </a:lnTo>
                  <a:lnTo>
                    <a:pt x="9536" y="2942"/>
                  </a:lnTo>
                  <a:lnTo>
                    <a:pt x="9645" y="2452"/>
                  </a:lnTo>
                  <a:lnTo>
                    <a:pt x="9700" y="2016"/>
                  </a:lnTo>
                  <a:lnTo>
                    <a:pt x="9700" y="1635"/>
                  </a:lnTo>
                  <a:lnTo>
                    <a:pt x="9700" y="1253"/>
                  </a:lnTo>
                  <a:lnTo>
                    <a:pt x="10626" y="1035"/>
                  </a:lnTo>
                  <a:lnTo>
                    <a:pt x="11553" y="872"/>
                  </a:lnTo>
                  <a:lnTo>
                    <a:pt x="13405" y="872"/>
                  </a:lnTo>
                  <a:lnTo>
                    <a:pt x="14441" y="1035"/>
                  </a:lnTo>
                  <a:lnTo>
                    <a:pt x="15476" y="1308"/>
                  </a:lnTo>
                  <a:lnTo>
                    <a:pt x="16457" y="1635"/>
                  </a:lnTo>
                  <a:lnTo>
                    <a:pt x="17383" y="2125"/>
                  </a:lnTo>
                  <a:lnTo>
                    <a:pt x="17819" y="2452"/>
                  </a:lnTo>
                  <a:lnTo>
                    <a:pt x="18255" y="2725"/>
                  </a:lnTo>
                  <a:lnTo>
                    <a:pt x="18636" y="3106"/>
                  </a:lnTo>
                  <a:lnTo>
                    <a:pt x="19018" y="3487"/>
                  </a:lnTo>
                  <a:lnTo>
                    <a:pt x="19345" y="3869"/>
                  </a:lnTo>
                  <a:lnTo>
                    <a:pt x="19672" y="4305"/>
                  </a:lnTo>
                  <a:lnTo>
                    <a:pt x="19944" y="4741"/>
                  </a:lnTo>
                  <a:lnTo>
                    <a:pt x="20217" y="5231"/>
                  </a:lnTo>
                  <a:lnTo>
                    <a:pt x="20598" y="6212"/>
                  </a:lnTo>
                  <a:lnTo>
                    <a:pt x="20925" y="7193"/>
                  </a:lnTo>
                  <a:lnTo>
                    <a:pt x="21197" y="8174"/>
                  </a:lnTo>
                  <a:lnTo>
                    <a:pt x="21361" y="9209"/>
                  </a:lnTo>
                  <a:lnTo>
                    <a:pt x="21688" y="11661"/>
                  </a:lnTo>
                  <a:lnTo>
                    <a:pt x="21960" y="14059"/>
                  </a:lnTo>
                  <a:lnTo>
                    <a:pt x="22124" y="16674"/>
                  </a:lnTo>
                  <a:lnTo>
                    <a:pt x="22287" y="19344"/>
                  </a:lnTo>
                  <a:lnTo>
                    <a:pt x="22505" y="24575"/>
                  </a:lnTo>
                  <a:lnTo>
                    <a:pt x="22560" y="24739"/>
                  </a:lnTo>
                  <a:lnTo>
                    <a:pt x="22669" y="24793"/>
                  </a:lnTo>
                  <a:lnTo>
                    <a:pt x="22778" y="24739"/>
                  </a:lnTo>
                  <a:lnTo>
                    <a:pt x="22832" y="24684"/>
                  </a:lnTo>
                  <a:lnTo>
                    <a:pt x="22832" y="24630"/>
                  </a:lnTo>
                  <a:lnTo>
                    <a:pt x="22941" y="23050"/>
                  </a:lnTo>
                  <a:lnTo>
                    <a:pt x="22996" y="21524"/>
                  </a:lnTo>
                  <a:lnTo>
                    <a:pt x="22996" y="19944"/>
                  </a:lnTo>
                  <a:lnTo>
                    <a:pt x="22996" y="18418"/>
                  </a:lnTo>
                  <a:lnTo>
                    <a:pt x="22941" y="16838"/>
                  </a:lnTo>
                  <a:lnTo>
                    <a:pt x="22832" y="15312"/>
                  </a:lnTo>
                  <a:lnTo>
                    <a:pt x="22723" y="13732"/>
                  </a:lnTo>
                  <a:lnTo>
                    <a:pt x="22560" y="12206"/>
                  </a:lnTo>
                  <a:lnTo>
                    <a:pt x="22287" y="9972"/>
                  </a:lnTo>
                  <a:lnTo>
                    <a:pt x="22069" y="8827"/>
                  </a:lnTo>
                  <a:lnTo>
                    <a:pt x="21851" y="7683"/>
                  </a:lnTo>
                  <a:lnTo>
                    <a:pt x="21579" y="6593"/>
                  </a:lnTo>
                  <a:lnTo>
                    <a:pt x="21197" y="5504"/>
                  </a:lnTo>
                  <a:lnTo>
                    <a:pt x="20707" y="4523"/>
                  </a:lnTo>
                  <a:lnTo>
                    <a:pt x="20380" y="4032"/>
                  </a:lnTo>
                  <a:lnTo>
                    <a:pt x="20108" y="3542"/>
                  </a:lnTo>
                  <a:lnTo>
                    <a:pt x="19726" y="3106"/>
                  </a:lnTo>
                  <a:lnTo>
                    <a:pt x="19345" y="2670"/>
                  </a:lnTo>
                  <a:lnTo>
                    <a:pt x="18963" y="2289"/>
                  </a:lnTo>
                  <a:lnTo>
                    <a:pt x="18527" y="1962"/>
                  </a:lnTo>
                  <a:lnTo>
                    <a:pt x="18037" y="1635"/>
                  </a:lnTo>
                  <a:lnTo>
                    <a:pt x="17601" y="1362"/>
                  </a:lnTo>
                  <a:lnTo>
                    <a:pt x="17056" y="1090"/>
                  </a:lnTo>
                  <a:lnTo>
                    <a:pt x="16566" y="872"/>
                  </a:lnTo>
                  <a:lnTo>
                    <a:pt x="15530" y="490"/>
                  </a:lnTo>
                  <a:lnTo>
                    <a:pt x="14441" y="272"/>
                  </a:lnTo>
                  <a:lnTo>
                    <a:pt x="13351" y="109"/>
                  </a:lnTo>
                  <a:lnTo>
                    <a:pt x="12206" y="109"/>
                  </a:lnTo>
                  <a:lnTo>
                    <a:pt x="11444" y="163"/>
                  </a:lnTo>
                  <a:lnTo>
                    <a:pt x="10681" y="272"/>
                  </a:lnTo>
                  <a:lnTo>
                    <a:pt x="9645" y="109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1719;p51">
              <a:extLst>
                <a:ext uri="{FF2B5EF4-FFF2-40B4-BE49-F238E27FC236}">
                  <a16:creationId xmlns="" xmlns:a16="http://schemas.microsoft.com/office/drawing/2014/main" id="{59B121CC-6A7E-447B-A8CE-6F4BB55BE3F9}"/>
                </a:ext>
              </a:extLst>
            </p:cNvPr>
            <p:cNvSpPr/>
            <p:nvPr/>
          </p:nvSpPr>
          <p:spPr>
            <a:xfrm>
              <a:off x="7388700" y="3649802"/>
              <a:ext cx="31526" cy="120674"/>
            </a:xfrm>
            <a:custGeom>
              <a:avLst/>
              <a:gdLst/>
              <a:ahLst/>
              <a:cxnLst/>
              <a:rect l="l" t="t" r="r" b="b"/>
              <a:pathLst>
                <a:path w="1255" h="5014" extrusionOk="0">
                  <a:moveTo>
                    <a:pt x="1" y="0"/>
                  </a:moveTo>
                  <a:lnTo>
                    <a:pt x="1" y="55"/>
                  </a:lnTo>
                  <a:lnTo>
                    <a:pt x="382" y="1253"/>
                  </a:lnTo>
                  <a:lnTo>
                    <a:pt x="709" y="2507"/>
                  </a:lnTo>
                  <a:lnTo>
                    <a:pt x="982" y="3760"/>
                  </a:lnTo>
                  <a:lnTo>
                    <a:pt x="1200" y="5013"/>
                  </a:lnTo>
                  <a:lnTo>
                    <a:pt x="1254" y="5013"/>
                  </a:lnTo>
                  <a:lnTo>
                    <a:pt x="1200" y="4414"/>
                  </a:lnTo>
                  <a:lnTo>
                    <a:pt x="1145" y="3760"/>
                  </a:lnTo>
                  <a:lnTo>
                    <a:pt x="1036" y="3161"/>
                  </a:lnTo>
                  <a:lnTo>
                    <a:pt x="873" y="2507"/>
                  </a:lnTo>
                  <a:lnTo>
                    <a:pt x="491" y="125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1720;p51">
              <a:extLst>
                <a:ext uri="{FF2B5EF4-FFF2-40B4-BE49-F238E27FC236}">
                  <a16:creationId xmlns="" xmlns:a16="http://schemas.microsoft.com/office/drawing/2014/main" id="{44D66D11-3BE5-4BA4-8C76-DC785E54F286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469" y="0"/>
                  </a:move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1721;p51">
              <a:extLst>
                <a:ext uri="{FF2B5EF4-FFF2-40B4-BE49-F238E27FC236}">
                  <a16:creationId xmlns="" xmlns:a16="http://schemas.microsoft.com/office/drawing/2014/main" id="{0E249766-A8FF-412F-989C-41E9BB48C6ED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15149" y="13841"/>
                  </a:move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540" y="382"/>
                  </a:lnTo>
                  <a:lnTo>
                    <a:pt x="5995" y="218"/>
                  </a:lnTo>
                  <a:lnTo>
                    <a:pt x="5505" y="109"/>
                  </a:lnTo>
                  <a:lnTo>
                    <a:pt x="4960" y="55"/>
                  </a:lnTo>
                  <a:lnTo>
                    <a:pt x="4469" y="0"/>
                  </a:lnTo>
                  <a:lnTo>
                    <a:pt x="4033" y="55"/>
                  </a:lnTo>
                  <a:lnTo>
                    <a:pt x="3543" y="109"/>
                  </a:lnTo>
                  <a:lnTo>
                    <a:pt x="3161" y="218"/>
                  </a:lnTo>
                  <a:lnTo>
                    <a:pt x="2726" y="382"/>
                  </a:lnTo>
                  <a:lnTo>
                    <a:pt x="2344" y="545"/>
                  </a:lnTo>
                  <a:lnTo>
                    <a:pt x="2017" y="763"/>
                  </a:lnTo>
                  <a:lnTo>
                    <a:pt x="1690" y="1036"/>
                  </a:lnTo>
                  <a:lnTo>
                    <a:pt x="1363" y="1308"/>
                  </a:lnTo>
                  <a:lnTo>
                    <a:pt x="1091" y="1580"/>
                  </a:lnTo>
                  <a:lnTo>
                    <a:pt x="818" y="1907"/>
                  </a:lnTo>
                  <a:lnTo>
                    <a:pt x="600" y="2289"/>
                  </a:lnTo>
                  <a:lnTo>
                    <a:pt x="437" y="2670"/>
                  </a:lnTo>
                  <a:lnTo>
                    <a:pt x="273" y="3052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05"/>
                  </a:lnTo>
                  <a:lnTo>
                    <a:pt x="1" y="4741"/>
                  </a:lnTo>
                  <a:lnTo>
                    <a:pt x="1" y="5177"/>
                  </a:lnTo>
                  <a:lnTo>
                    <a:pt x="55" y="5667"/>
                  </a:lnTo>
                  <a:lnTo>
                    <a:pt x="110" y="6103"/>
                  </a:lnTo>
                  <a:lnTo>
                    <a:pt x="273" y="6539"/>
                  </a:lnTo>
                  <a:lnTo>
                    <a:pt x="437" y="6975"/>
                  </a:lnTo>
                  <a:lnTo>
                    <a:pt x="600" y="7465"/>
                  </a:lnTo>
                  <a:lnTo>
                    <a:pt x="873" y="7901"/>
                  </a:lnTo>
                  <a:lnTo>
                    <a:pt x="1145" y="8337"/>
                  </a:lnTo>
                  <a:lnTo>
                    <a:pt x="1527" y="8719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1722;p51">
              <a:extLst>
                <a:ext uri="{FF2B5EF4-FFF2-40B4-BE49-F238E27FC236}">
                  <a16:creationId xmlns="" xmlns:a16="http://schemas.microsoft.com/office/drawing/2014/main" id="{E6E2ADBB-29BA-4B6D-B050-AE2EB286FFA3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extrusionOk="0">
                  <a:moveTo>
                    <a:pt x="4524" y="0"/>
                  </a:move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CF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1723;p51">
              <a:extLst>
                <a:ext uri="{FF2B5EF4-FFF2-40B4-BE49-F238E27FC236}">
                  <a16:creationId xmlns="" xmlns:a16="http://schemas.microsoft.com/office/drawing/2014/main" id="{6D3038F6-15BE-4EE3-8299-CF770C12461C}"/>
                </a:ext>
              </a:extLst>
            </p:cNvPr>
            <p:cNvSpPr/>
            <p:nvPr/>
          </p:nvSpPr>
          <p:spPr>
            <a:xfrm>
              <a:off x="7232654" y="3021617"/>
              <a:ext cx="380568" cy="333118"/>
            </a:xfrm>
            <a:custGeom>
              <a:avLst/>
              <a:gdLst/>
              <a:ahLst/>
              <a:cxnLst/>
              <a:rect l="l" t="t" r="r" b="b"/>
              <a:pathLst>
                <a:path w="15150" h="13841" fill="none" extrusionOk="0">
                  <a:moveTo>
                    <a:pt x="4524" y="0"/>
                  </a:moveTo>
                  <a:lnTo>
                    <a:pt x="4524" y="0"/>
                  </a:lnTo>
                  <a:lnTo>
                    <a:pt x="3979" y="55"/>
                  </a:lnTo>
                  <a:lnTo>
                    <a:pt x="3543" y="109"/>
                  </a:lnTo>
                  <a:lnTo>
                    <a:pt x="3052" y="273"/>
                  </a:lnTo>
                  <a:lnTo>
                    <a:pt x="2617" y="436"/>
                  </a:lnTo>
                  <a:lnTo>
                    <a:pt x="2235" y="600"/>
                  </a:lnTo>
                  <a:lnTo>
                    <a:pt x="1854" y="872"/>
                  </a:lnTo>
                  <a:lnTo>
                    <a:pt x="1527" y="1144"/>
                  </a:lnTo>
                  <a:lnTo>
                    <a:pt x="1200" y="1471"/>
                  </a:lnTo>
                  <a:lnTo>
                    <a:pt x="927" y="1798"/>
                  </a:lnTo>
                  <a:lnTo>
                    <a:pt x="709" y="2180"/>
                  </a:lnTo>
                  <a:lnTo>
                    <a:pt x="491" y="2561"/>
                  </a:lnTo>
                  <a:lnTo>
                    <a:pt x="273" y="2997"/>
                  </a:lnTo>
                  <a:lnTo>
                    <a:pt x="164" y="3433"/>
                  </a:lnTo>
                  <a:lnTo>
                    <a:pt x="55" y="3869"/>
                  </a:lnTo>
                  <a:lnTo>
                    <a:pt x="1" y="4359"/>
                  </a:lnTo>
                  <a:lnTo>
                    <a:pt x="1" y="4795"/>
                  </a:lnTo>
                  <a:lnTo>
                    <a:pt x="1" y="4795"/>
                  </a:lnTo>
                  <a:lnTo>
                    <a:pt x="1" y="5340"/>
                  </a:lnTo>
                  <a:lnTo>
                    <a:pt x="110" y="5940"/>
                  </a:lnTo>
                  <a:lnTo>
                    <a:pt x="219" y="6485"/>
                  </a:lnTo>
                  <a:lnTo>
                    <a:pt x="437" y="7029"/>
                  </a:lnTo>
                  <a:lnTo>
                    <a:pt x="709" y="7574"/>
                  </a:lnTo>
                  <a:lnTo>
                    <a:pt x="1036" y="8119"/>
                  </a:lnTo>
                  <a:lnTo>
                    <a:pt x="1418" y="8664"/>
                  </a:lnTo>
                  <a:lnTo>
                    <a:pt x="1854" y="9155"/>
                  </a:lnTo>
                  <a:lnTo>
                    <a:pt x="1854" y="9155"/>
                  </a:lnTo>
                  <a:lnTo>
                    <a:pt x="2562" y="9754"/>
                  </a:lnTo>
                  <a:lnTo>
                    <a:pt x="3270" y="10244"/>
                  </a:lnTo>
                  <a:lnTo>
                    <a:pt x="4033" y="10626"/>
                  </a:lnTo>
                  <a:lnTo>
                    <a:pt x="4796" y="10953"/>
                  </a:lnTo>
                  <a:lnTo>
                    <a:pt x="5614" y="11225"/>
                  </a:lnTo>
                  <a:lnTo>
                    <a:pt x="6485" y="11389"/>
                  </a:lnTo>
                  <a:lnTo>
                    <a:pt x="8229" y="11716"/>
                  </a:lnTo>
                  <a:lnTo>
                    <a:pt x="9973" y="12043"/>
                  </a:lnTo>
                  <a:lnTo>
                    <a:pt x="10899" y="12206"/>
                  </a:lnTo>
                  <a:lnTo>
                    <a:pt x="11771" y="12424"/>
                  </a:lnTo>
                  <a:lnTo>
                    <a:pt x="12643" y="12642"/>
                  </a:lnTo>
                  <a:lnTo>
                    <a:pt x="13515" y="12969"/>
                  </a:lnTo>
                  <a:lnTo>
                    <a:pt x="14332" y="13350"/>
                  </a:lnTo>
                  <a:lnTo>
                    <a:pt x="15149" y="13841"/>
                  </a:lnTo>
                  <a:lnTo>
                    <a:pt x="15149" y="13841"/>
                  </a:lnTo>
                  <a:lnTo>
                    <a:pt x="15095" y="13405"/>
                  </a:lnTo>
                  <a:lnTo>
                    <a:pt x="14931" y="12206"/>
                  </a:lnTo>
                  <a:lnTo>
                    <a:pt x="14768" y="11443"/>
                  </a:lnTo>
                  <a:lnTo>
                    <a:pt x="14496" y="10517"/>
                  </a:lnTo>
                  <a:lnTo>
                    <a:pt x="14223" y="9536"/>
                  </a:lnTo>
                  <a:lnTo>
                    <a:pt x="13842" y="8446"/>
                  </a:lnTo>
                  <a:lnTo>
                    <a:pt x="13406" y="7356"/>
                  </a:lnTo>
                  <a:lnTo>
                    <a:pt x="12861" y="6212"/>
                  </a:lnTo>
                  <a:lnTo>
                    <a:pt x="12207" y="5122"/>
                  </a:lnTo>
                  <a:lnTo>
                    <a:pt x="11444" y="4032"/>
                  </a:lnTo>
                  <a:lnTo>
                    <a:pt x="11008" y="3542"/>
                  </a:lnTo>
                  <a:lnTo>
                    <a:pt x="10572" y="3052"/>
                  </a:lnTo>
                  <a:lnTo>
                    <a:pt x="10082" y="2561"/>
                  </a:lnTo>
                  <a:lnTo>
                    <a:pt x="9537" y="2125"/>
                  </a:lnTo>
                  <a:lnTo>
                    <a:pt x="8992" y="1689"/>
                  </a:lnTo>
                  <a:lnTo>
                    <a:pt x="8393" y="1308"/>
                  </a:lnTo>
                  <a:lnTo>
                    <a:pt x="7793" y="927"/>
                  </a:lnTo>
                  <a:lnTo>
                    <a:pt x="7139" y="654"/>
                  </a:lnTo>
                  <a:lnTo>
                    <a:pt x="7139" y="654"/>
                  </a:lnTo>
                  <a:lnTo>
                    <a:pt x="6431" y="382"/>
                  </a:lnTo>
                  <a:lnTo>
                    <a:pt x="5777" y="164"/>
                  </a:lnTo>
                  <a:lnTo>
                    <a:pt x="5123" y="55"/>
                  </a:lnTo>
                  <a:lnTo>
                    <a:pt x="45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1724;p51">
              <a:extLst>
                <a:ext uri="{FF2B5EF4-FFF2-40B4-BE49-F238E27FC236}">
                  <a16:creationId xmlns="" xmlns:a16="http://schemas.microsoft.com/office/drawing/2014/main" id="{423313C4-5F69-4BFA-82E0-A5EE550467F2}"/>
                </a:ext>
              </a:extLst>
            </p:cNvPr>
            <p:cNvSpPr/>
            <p:nvPr/>
          </p:nvSpPr>
          <p:spPr>
            <a:xfrm>
              <a:off x="7312058" y="3064890"/>
              <a:ext cx="407924" cy="845900"/>
            </a:xfrm>
            <a:custGeom>
              <a:avLst/>
              <a:gdLst/>
              <a:ahLst/>
              <a:cxnLst/>
              <a:rect l="l" t="t" r="r" b="b"/>
              <a:pathLst>
                <a:path w="16239" h="35147" extrusionOk="0">
                  <a:moveTo>
                    <a:pt x="3215" y="0"/>
                  </a:moveTo>
                  <a:lnTo>
                    <a:pt x="3215" y="55"/>
                  </a:lnTo>
                  <a:lnTo>
                    <a:pt x="3651" y="545"/>
                  </a:lnTo>
                  <a:lnTo>
                    <a:pt x="4087" y="1036"/>
                  </a:lnTo>
                  <a:lnTo>
                    <a:pt x="4469" y="1581"/>
                  </a:lnTo>
                  <a:lnTo>
                    <a:pt x="4796" y="2126"/>
                  </a:lnTo>
                  <a:lnTo>
                    <a:pt x="5123" y="2670"/>
                  </a:lnTo>
                  <a:lnTo>
                    <a:pt x="5450" y="3270"/>
                  </a:lnTo>
                  <a:lnTo>
                    <a:pt x="5776" y="4033"/>
                  </a:lnTo>
                  <a:lnTo>
                    <a:pt x="4578" y="3161"/>
                  </a:lnTo>
                  <a:lnTo>
                    <a:pt x="3270" y="2343"/>
                  </a:lnTo>
                  <a:lnTo>
                    <a:pt x="1690" y="1526"/>
                  </a:lnTo>
                  <a:lnTo>
                    <a:pt x="55" y="763"/>
                  </a:lnTo>
                  <a:lnTo>
                    <a:pt x="0" y="818"/>
                  </a:lnTo>
                  <a:lnTo>
                    <a:pt x="55" y="872"/>
                  </a:lnTo>
                  <a:lnTo>
                    <a:pt x="981" y="1199"/>
                  </a:lnTo>
                  <a:lnTo>
                    <a:pt x="1853" y="1635"/>
                  </a:lnTo>
                  <a:lnTo>
                    <a:pt x="2725" y="2180"/>
                  </a:lnTo>
                  <a:lnTo>
                    <a:pt x="3597" y="2725"/>
                  </a:lnTo>
                  <a:lnTo>
                    <a:pt x="4414" y="3324"/>
                  </a:lnTo>
                  <a:lnTo>
                    <a:pt x="5232" y="3924"/>
                  </a:lnTo>
                  <a:lnTo>
                    <a:pt x="5994" y="4632"/>
                  </a:lnTo>
                  <a:lnTo>
                    <a:pt x="6703" y="5286"/>
                  </a:lnTo>
                  <a:lnTo>
                    <a:pt x="7520" y="6158"/>
                  </a:lnTo>
                  <a:lnTo>
                    <a:pt x="8338" y="7030"/>
                  </a:lnTo>
                  <a:lnTo>
                    <a:pt x="7357" y="7030"/>
                  </a:lnTo>
                  <a:lnTo>
                    <a:pt x="6376" y="6975"/>
                  </a:lnTo>
                  <a:lnTo>
                    <a:pt x="5395" y="6866"/>
                  </a:lnTo>
                  <a:lnTo>
                    <a:pt x="4414" y="6703"/>
                  </a:lnTo>
                  <a:lnTo>
                    <a:pt x="3324" y="6485"/>
                  </a:lnTo>
                  <a:lnTo>
                    <a:pt x="2235" y="6212"/>
                  </a:lnTo>
                  <a:lnTo>
                    <a:pt x="1199" y="5831"/>
                  </a:lnTo>
                  <a:lnTo>
                    <a:pt x="218" y="5286"/>
                  </a:lnTo>
                  <a:lnTo>
                    <a:pt x="164" y="5340"/>
                  </a:lnTo>
                  <a:lnTo>
                    <a:pt x="218" y="5395"/>
                  </a:lnTo>
                  <a:lnTo>
                    <a:pt x="1254" y="5885"/>
                  </a:lnTo>
                  <a:lnTo>
                    <a:pt x="2344" y="6321"/>
                  </a:lnTo>
                  <a:lnTo>
                    <a:pt x="3379" y="6703"/>
                  </a:lnTo>
                  <a:lnTo>
                    <a:pt x="4414" y="7030"/>
                  </a:lnTo>
                  <a:lnTo>
                    <a:pt x="5450" y="7248"/>
                  </a:lnTo>
                  <a:lnTo>
                    <a:pt x="6485" y="7357"/>
                  </a:lnTo>
                  <a:lnTo>
                    <a:pt x="8556" y="7357"/>
                  </a:lnTo>
                  <a:lnTo>
                    <a:pt x="9427" y="8446"/>
                  </a:lnTo>
                  <a:lnTo>
                    <a:pt x="10245" y="9591"/>
                  </a:lnTo>
                  <a:lnTo>
                    <a:pt x="10245" y="9591"/>
                  </a:lnTo>
                  <a:lnTo>
                    <a:pt x="9373" y="9427"/>
                  </a:lnTo>
                  <a:lnTo>
                    <a:pt x="8556" y="9264"/>
                  </a:lnTo>
                  <a:lnTo>
                    <a:pt x="8011" y="9155"/>
                  </a:lnTo>
                  <a:lnTo>
                    <a:pt x="7466" y="8991"/>
                  </a:lnTo>
                  <a:lnTo>
                    <a:pt x="6975" y="8773"/>
                  </a:lnTo>
                  <a:lnTo>
                    <a:pt x="6485" y="8555"/>
                  </a:lnTo>
                  <a:lnTo>
                    <a:pt x="6430" y="8555"/>
                  </a:lnTo>
                  <a:lnTo>
                    <a:pt x="6430" y="8610"/>
                  </a:lnTo>
                  <a:lnTo>
                    <a:pt x="7411" y="9046"/>
                  </a:lnTo>
                  <a:lnTo>
                    <a:pt x="8447" y="9373"/>
                  </a:lnTo>
                  <a:lnTo>
                    <a:pt x="9536" y="9700"/>
                  </a:lnTo>
                  <a:lnTo>
                    <a:pt x="10463" y="9918"/>
                  </a:lnTo>
                  <a:lnTo>
                    <a:pt x="11008" y="10844"/>
                  </a:lnTo>
                  <a:lnTo>
                    <a:pt x="11553" y="11770"/>
                  </a:lnTo>
                  <a:lnTo>
                    <a:pt x="12097" y="12751"/>
                  </a:lnTo>
                  <a:lnTo>
                    <a:pt x="12588" y="13732"/>
                  </a:lnTo>
                  <a:lnTo>
                    <a:pt x="13024" y="14767"/>
                  </a:lnTo>
                  <a:lnTo>
                    <a:pt x="13405" y="15803"/>
                  </a:lnTo>
                  <a:lnTo>
                    <a:pt x="13787" y="16838"/>
                  </a:lnTo>
                  <a:lnTo>
                    <a:pt x="14114" y="17873"/>
                  </a:lnTo>
                  <a:lnTo>
                    <a:pt x="14713" y="19944"/>
                  </a:lnTo>
                  <a:lnTo>
                    <a:pt x="15149" y="22069"/>
                  </a:lnTo>
                  <a:lnTo>
                    <a:pt x="15476" y="24194"/>
                  </a:lnTo>
                  <a:lnTo>
                    <a:pt x="15694" y="26374"/>
                  </a:lnTo>
                  <a:lnTo>
                    <a:pt x="15857" y="28553"/>
                  </a:lnTo>
                  <a:lnTo>
                    <a:pt x="15857" y="30733"/>
                  </a:lnTo>
                  <a:lnTo>
                    <a:pt x="15748" y="32858"/>
                  </a:lnTo>
                  <a:lnTo>
                    <a:pt x="15639" y="35038"/>
                  </a:lnTo>
                  <a:lnTo>
                    <a:pt x="15639" y="35092"/>
                  </a:lnTo>
                  <a:lnTo>
                    <a:pt x="15694" y="35147"/>
                  </a:lnTo>
                  <a:lnTo>
                    <a:pt x="15803" y="35147"/>
                  </a:lnTo>
                  <a:lnTo>
                    <a:pt x="15803" y="35092"/>
                  </a:lnTo>
                  <a:lnTo>
                    <a:pt x="16021" y="33839"/>
                  </a:lnTo>
                  <a:lnTo>
                    <a:pt x="16130" y="32640"/>
                  </a:lnTo>
                  <a:lnTo>
                    <a:pt x="16184" y="31387"/>
                  </a:lnTo>
                  <a:lnTo>
                    <a:pt x="16239" y="30134"/>
                  </a:lnTo>
                  <a:lnTo>
                    <a:pt x="16239" y="27682"/>
                  </a:lnTo>
                  <a:lnTo>
                    <a:pt x="16184" y="25230"/>
                  </a:lnTo>
                  <a:lnTo>
                    <a:pt x="15966" y="23159"/>
                  </a:lnTo>
                  <a:lnTo>
                    <a:pt x="15639" y="21088"/>
                  </a:lnTo>
                  <a:lnTo>
                    <a:pt x="15203" y="19072"/>
                  </a:lnTo>
                  <a:lnTo>
                    <a:pt x="14931" y="18091"/>
                  </a:lnTo>
                  <a:lnTo>
                    <a:pt x="14658" y="17110"/>
                  </a:lnTo>
                  <a:lnTo>
                    <a:pt x="14332" y="16130"/>
                  </a:lnTo>
                  <a:lnTo>
                    <a:pt x="14005" y="15149"/>
                  </a:lnTo>
                  <a:lnTo>
                    <a:pt x="13569" y="14222"/>
                  </a:lnTo>
                  <a:lnTo>
                    <a:pt x="13187" y="13296"/>
                  </a:lnTo>
                  <a:lnTo>
                    <a:pt x="12697" y="12370"/>
                  </a:lnTo>
                  <a:lnTo>
                    <a:pt x="12206" y="11443"/>
                  </a:lnTo>
                  <a:lnTo>
                    <a:pt x="11661" y="10572"/>
                  </a:lnTo>
                  <a:lnTo>
                    <a:pt x="11117" y="9700"/>
                  </a:lnTo>
                  <a:lnTo>
                    <a:pt x="10190" y="8446"/>
                  </a:lnTo>
                  <a:lnTo>
                    <a:pt x="10081" y="7956"/>
                  </a:lnTo>
                  <a:lnTo>
                    <a:pt x="9972" y="7466"/>
                  </a:lnTo>
                  <a:lnTo>
                    <a:pt x="9754" y="6703"/>
                  </a:lnTo>
                  <a:lnTo>
                    <a:pt x="9482" y="5994"/>
                  </a:lnTo>
                  <a:lnTo>
                    <a:pt x="8773" y="4523"/>
                  </a:lnTo>
                  <a:lnTo>
                    <a:pt x="7956" y="3161"/>
                  </a:lnTo>
                  <a:lnTo>
                    <a:pt x="7902" y="3161"/>
                  </a:lnTo>
                  <a:lnTo>
                    <a:pt x="7902" y="3215"/>
                  </a:lnTo>
                  <a:lnTo>
                    <a:pt x="8283" y="3869"/>
                  </a:lnTo>
                  <a:lnTo>
                    <a:pt x="8610" y="4578"/>
                  </a:lnTo>
                  <a:lnTo>
                    <a:pt x="8937" y="5340"/>
                  </a:lnTo>
                  <a:lnTo>
                    <a:pt x="9209" y="6103"/>
                  </a:lnTo>
                  <a:lnTo>
                    <a:pt x="9591" y="7520"/>
                  </a:lnTo>
                  <a:lnTo>
                    <a:pt x="9700" y="7847"/>
                  </a:lnTo>
                  <a:lnTo>
                    <a:pt x="8882" y="6921"/>
                  </a:lnTo>
                  <a:lnTo>
                    <a:pt x="8011" y="5994"/>
                  </a:lnTo>
                  <a:lnTo>
                    <a:pt x="7139" y="5177"/>
                  </a:lnTo>
                  <a:lnTo>
                    <a:pt x="6212" y="4360"/>
                  </a:lnTo>
                  <a:lnTo>
                    <a:pt x="6158" y="4305"/>
                  </a:lnTo>
                  <a:lnTo>
                    <a:pt x="5940" y="3706"/>
                  </a:lnTo>
                  <a:lnTo>
                    <a:pt x="5667" y="3161"/>
                  </a:lnTo>
                  <a:lnTo>
                    <a:pt x="5341" y="2561"/>
                  </a:lnTo>
                  <a:lnTo>
                    <a:pt x="4959" y="2017"/>
                  </a:lnTo>
                  <a:lnTo>
                    <a:pt x="4142" y="981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1725;p51">
              <a:extLst>
                <a:ext uri="{FF2B5EF4-FFF2-40B4-BE49-F238E27FC236}">
                  <a16:creationId xmlns="" xmlns:a16="http://schemas.microsoft.com/office/drawing/2014/main" id="{6F61A83A-481E-4C8D-B14B-A078D910A251}"/>
                </a:ext>
              </a:extLst>
            </p:cNvPr>
            <p:cNvSpPr/>
            <p:nvPr/>
          </p:nvSpPr>
          <p:spPr>
            <a:xfrm>
              <a:off x="7459890" y="3084553"/>
              <a:ext cx="39715" cy="68231"/>
            </a:xfrm>
            <a:custGeom>
              <a:avLst/>
              <a:gdLst/>
              <a:ahLst/>
              <a:cxnLst/>
              <a:rect l="l" t="t" r="r" b="b"/>
              <a:pathLst>
                <a:path w="1581" h="2835" extrusionOk="0">
                  <a:moveTo>
                    <a:pt x="0" y="1"/>
                  </a:moveTo>
                  <a:lnTo>
                    <a:pt x="491" y="655"/>
                  </a:lnTo>
                  <a:lnTo>
                    <a:pt x="872" y="1363"/>
                  </a:lnTo>
                  <a:lnTo>
                    <a:pt x="1581" y="2834"/>
                  </a:lnTo>
                  <a:lnTo>
                    <a:pt x="1308" y="2071"/>
                  </a:lnTo>
                  <a:lnTo>
                    <a:pt x="981" y="1309"/>
                  </a:lnTo>
                  <a:lnTo>
                    <a:pt x="545" y="600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1726;p51">
              <a:extLst>
                <a:ext uri="{FF2B5EF4-FFF2-40B4-BE49-F238E27FC236}">
                  <a16:creationId xmlns="" xmlns:a16="http://schemas.microsoft.com/office/drawing/2014/main" id="{4E05A83F-8FF9-46CE-8C99-E73F6A8316D9}"/>
                </a:ext>
              </a:extLst>
            </p:cNvPr>
            <p:cNvSpPr/>
            <p:nvPr/>
          </p:nvSpPr>
          <p:spPr>
            <a:xfrm>
              <a:off x="7748719" y="2700291"/>
              <a:ext cx="407924" cy="612494"/>
            </a:xfrm>
            <a:custGeom>
              <a:avLst/>
              <a:gdLst/>
              <a:ahLst/>
              <a:cxnLst/>
              <a:rect l="l" t="t" r="r" b="b"/>
              <a:pathLst>
                <a:path w="16239" h="25449" extrusionOk="0">
                  <a:moveTo>
                    <a:pt x="11116" y="1"/>
                  </a:moveTo>
                  <a:lnTo>
                    <a:pt x="10517" y="110"/>
                  </a:lnTo>
                  <a:lnTo>
                    <a:pt x="9863" y="328"/>
                  </a:lnTo>
                  <a:lnTo>
                    <a:pt x="9263" y="546"/>
                  </a:lnTo>
                  <a:lnTo>
                    <a:pt x="8610" y="873"/>
                  </a:lnTo>
                  <a:lnTo>
                    <a:pt x="7956" y="1309"/>
                  </a:lnTo>
                  <a:lnTo>
                    <a:pt x="7302" y="1745"/>
                  </a:lnTo>
                  <a:lnTo>
                    <a:pt x="6648" y="2290"/>
                  </a:lnTo>
                  <a:lnTo>
                    <a:pt x="6049" y="2943"/>
                  </a:lnTo>
                  <a:lnTo>
                    <a:pt x="5395" y="3597"/>
                  </a:lnTo>
                  <a:lnTo>
                    <a:pt x="4795" y="4360"/>
                  </a:lnTo>
                  <a:lnTo>
                    <a:pt x="4196" y="5178"/>
                  </a:lnTo>
                  <a:lnTo>
                    <a:pt x="3651" y="6104"/>
                  </a:lnTo>
                  <a:lnTo>
                    <a:pt x="3106" y="7030"/>
                  </a:lnTo>
                  <a:lnTo>
                    <a:pt x="2616" y="8066"/>
                  </a:lnTo>
                  <a:lnTo>
                    <a:pt x="2125" y="9155"/>
                  </a:lnTo>
                  <a:lnTo>
                    <a:pt x="1689" y="10354"/>
                  </a:lnTo>
                  <a:lnTo>
                    <a:pt x="1308" y="11553"/>
                  </a:lnTo>
                  <a:lnTo>
                    <a:pt x="926" y="12861"/>
                  </a:lnTo>
                  <a:lnTo>
                    <a:pt x="654" y="14223"/>
                  </a:lnTo>
                  <a:lnTo>
                    <a:pt x="381" y="15640"/>
                  </a:lnTo>
                  <a:lnTo>
                    <a:pt x="218" y="17111"/>
                  </a:lnTo>
                  <a:lnTo>
                    <a:pt x="55" y="18637"/>
                  </a:lnTo>
                  <a:lnTo>
                    <a:pt x="0" y="20271"/>
                  </a:lnTo>
                  <a:lnTo>
                    <a:pt x="0" y="21906"/>
                  </a:lnTo>
                  <a:lnTo>
                    <a:pt x="109" y="23595"/>
                  </a:lnTo>
                  <a:lnTo>
                    <a:pt x="218" y="25394"/>
                  </a:lnTo>
                  <a:lnTo>
                    <a:pt x="272" y="25448"/>
                  </a:lnTo>
                  <a:lnTo>
                    <a:pt x="327" y="25339"/>
                  </a:lnTo>
                  <a:lnTo>
                    <a:pt x="545" y="24958"/>
                  </a:lnTo>
                  <a:lnTo>
                    <a:pt x="926" y="24249"/>
                  </a:lnTo>
                  <a:lnTo>
                    <a:pt x="1580" y="23323"/>
                  </a:lnTo>
                  <a:lnTo>
                    <a:pt x="2016" y="22724"/>
                  </a:lnTo>
                  <a:lnTo>
                    <a:pt x="2507" y="22179"/>
                  </a:lnTo>
                  <a:lnTo>
                    <a:pt x="3106" y="21525"/>
                  </a:lnTo>
                  <a:lnTo>
                    <a:pt x="3760" y="20871"/>
                  </a:lnTo>
                  <a:lnTo>
                    <a:pt x="4523" y="20217"/>
                  </a:lnTo>
                  <a:lnTo>
                    <a:pt x="5395" y="19509"/>
                  </a:lnTo>
                  <a:lnTo>
                    <a:pt x="6375" y="18855"/>
                  </a:lnTo>
                  <a:lnTo>
                    <a:pt x="7465" y="18146"/>
                  </a:lnTo>
                  <a:lnTo>
                    <a:pt x="8501" y="17492"/>
                  </a:lnTo>
                  <a:lnTo>
                    <a:pt x="9590" y="16730"/>
                  </a:lnTo>
                  <a:lnTo>
                    <a:pt x="10626" y="15858"/>
                  </a:lnTo>
                  <a:lnTo>
                    <a:pt x="11607" y="14877"/>
                  </a:lnTo>
                  <a:lnTo>
                    <a:pt x="12587" y="13842"/>
                  </a:lnTo>
                  <a:lnTo>
                    <a:pt x="13459" y="12752"/>
                  </a:lnTo>
                  <a:lnTo>
                    <a:pt x="14277" y="11553"/>
                  </a:lnTo>
                  <a:lnTo>
                    <a:pt x="14985" y="10409"/>
                  </a:lnTo>
                  <a:lnTo>
                    <a:pt x="15257" y="9809"/>
                  </a:lnTo>
                  <a:lnTo>
                    <a:pt x="15530" y="9155"/>
                  </a:lnTo>
                  <a:lnTo>
                    <a:pt x="15748" y="8556"/>
                  </a:lnTo>
                  <a:lnTo>
                    <a:pt x="15911" y="7957"/>
                  </a:lnTo>
                  <a:lnTo>
                    <a:pt x="16075" y="7357"/>
                  </a:lnTo>
                  <a:lnTo>
                    <a:pt x="16184" y="6703"/>
                  </a:lnTo>
                  <a:lnTo>
                    <a:pt x="16238" y="6104"/>
                  </a:lnTo>
                  <a:lnTo>
                    <a:pt x="16238" y="5505"/>
                  </a:lnTo>
                  <a:lnTo>
                    <a:pt x="16184" y="4905"/>
                  </a:lnTo>
                  <a:lnTo>
                    <a:pt x="16075" y="4306"/>
                  </a:lnTo>
                  <a:lnTo>
                    <a:pt x="15911" y="3761"/>
                  </a:lnTo>
                  <a:lnTo>
                    <a:pt x="15693" y="3161"/>
                  </a:lnTo>
                  <a:lnTo>
                    <a:pt x="15421" y="2617"/>
                  </a:lnTo>
                  <a:lnTo>
                    <a:pt x="15094" y="2072"/>
                  </a:lnTo>
                  <a:lnTo>
                    <a:pt x="14658" y="1527"/>
                  </a:lnTo>
                  <a:lnTo>
                    <a:pt x="14222" y="1036"/>
                  </a:lnTo>
                  <a:lnTo>
                    <a:pt x="13786" y="655"/>
                  </a:lnTo>
                  <a:lnTo>
                    <a:pt x="13296" y="382"/>
                  </a:lnTo>
                  <a:lnTo>
                    <a:pt x="12805" y="164"/>
                  </a:lnTo>
                  <a:lnTo>
                    <a:pt x="12260" y="55"/>
                  </a:lnTo>
                  <a:lnTo>
                    <a:pt x="11716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1727;p51">
              <a:extLst>
                <a:ext uri="{FF2B5EF4-FFF2-40B4-BE49-F238E27FC236}">
                  <a16:creationId xmlns="" xmlns:a16="http://schemas.microsoft.com/office/drawing/2014/main" id="{18D0F2D5-DF83-4D67-9A59-9A14ABA71690}"/>
                </a:ext>
              </a:extLst>
            </p:cNvPr>
            <p:cNvSpPr/>
            <p:nvPr/>
          </p:nvSpPr>
          <p:spPr>
            <a:xfrm>
              <a:off x="7647410" y="2778992"/>
              <a:ext cx="390139" cy="1399333"/>
            </a:xfrm>
            <a:custGeom>
              <a:avLst/>
              <a:gdLst/>
              <a:ahLst/>
              <a:cxnLst/>
              <a:rect l="l" t="t" r="r" b="b"/>
              <a:pathLst>
                <a:path w="15531" h="58142" extrusionOk="0">
                  <a:moveTo>
                    <a:pt x="12806" y="0"/>
                  </a:moveTo>
                  <a:lnTo>
                    <a:pt x="12752" y="55"/>
                  </a:lnTo>
                  <a:lnTo>
                    <a:pt x="12316" y="1036"/>
                  </a:lnTo>
                  <a:lnTo>
                    <a:pt x="11880" y="1962"/>
                  </a:lnTo>
                  <a:lnTo>
                    <a:pt x="11498" y="2943"/>
                  </a:lnTo>
                  <a:lnTo>
                    <a:pt x="11226" y="3924"/>
                  </a:lnTo>
                  <a:lnTo>
                    <a:pt x="10953" y="4959"/>
                  </a:lnTo>
                  <a:lnTo>
                    <a:pt x="10735" y="5994"/>
                  </a:lnTo>
                  <a:lnTo>
                    <a:pt x="10681" y="6430"/>
                  </a:lnTo>
                  <a:lnTo>
                    <a:pt x="10681" y="6866"/>
                  </a:lnTo>
                  <a:lnTo>
                    <a:pt x="10681" y="7357"/>
                  </a:lnTo>
                  <a:lnTo>
                    <a:pt x="10681" y="7847"/>
                  </a:lnTo>
                  <a:lnTo>
                    <a:pt x="9373" y="9754"/>
                  </a:lnTo>
                  <a:lnTo>
                    <a:pt x="8174" y="11716"/>
                  </a:lnTo>
                  <a:lnTo>
                    <a:pt x="7738" y="12479"/>
                  </a:lnTo>
                  <a:lnTo>
                    <a:pt x="7684" y="10899"/>
                  </a:lnTo>
                  <a:lnTo>
                    <a:pt x="7684" y="9264"/>
                  </a:lnTo>
                  <a:lnTo>
                    <a:pt x="7738" y="8283"/>
                  </a:lnTo>
                  <a:lnTo>
                    <a:pt x="7793" y="7248"/>
                  </a:lnTo>
                  <a:lnTo>
                    <a:pt x="7956" y="6267"/>
                  </a:lnTo>
                  <a:lnTo>
                    <a:pt x="8120" y="5232"/>
                  </a:lnTo>
                  <a:lnTo>
                    <a:pt x="8065" y="5177"/>
                  </a:lnTo>
                  <a:lnTo>
                    <a:pt x="8011" y="5232"/>
                  </a:lnTo>
                  <a:lnTo>
                    <a:pt x="7629" y="7139"/>
                  </a:lnTo>
                  <a:lnTo>
                    <a:pt x="7466" y="8120"/>
                  </a:lnTo>
                  <a:lnTo>
                    <a:pt x="7357" y="9155"/>
                  </a:lnTo>
                  <a:lnTo>
                    <a:pt x="7248" y="10136"/>
                  </a:lnTo>
                  <a:lnTo>
                    <a:pt x="7248" y="11117"/>
                  </a:lnTo>
                  <a:lnTo>
                    <a:pt x="7248" y="12097"/>
                  </a:lnTo>
                  <a:lnTo>
                    <a:pt x="7357" y="13078"/>
                  </a:lnTo>
                  <a:lnTo>
                    <a:pt x="6431" y="14876"/>
                  </a:lnTo>
                  <a:lnTo>
                    <a:pt x="5504" y="16729"/>
                  </a:lnTo>
                  <a:lnTo>
                    <a:pt x="5504" y="16075"/>
                  </a:lnTo>
                  <a:lnTo>
                    <a:pt x="5504" y="14222"/>
                  </a:lnTo>
                  <a:lnTo>
                    <a:pt x="5613" y="12370"/>
                  </a:lnTo>
                  <a:lnTo>
                    <a:pt x="5668" y="11334"/>
                  </a:lnTo>
                  <a:lnTo>
                    <a:pt x="5831" y="10354"/>
                  </a:lnTo>
                  <a:lnTo>
                    <a:pt x="5777" y="10299"/>
                  </a:lnTo>
                  <a:lnTo>
                    <a:pt x="5722" y="10354"/>
                  </a:lnTo>
                  <a:lnTo>
                    <a:pt x="5668" y="11280"/>
                  </a:lnTo>
                  <a:lnTo>
                    <a:pt x="5504" y="12261"/>
                  </a:lnTo>
                  <a:lnTo>
                    <a:pt x="5341" y="14168"/>
                  </a:lnTo>
                  <a:lnTo>
                    <a:pt x="5177" y="16075"/>
                  </a:lnTo>
                  <a:lnTo>
                    <a:pt x="5123" y="16784"/>
                  </a:lnTo>
                  <a:lnTo>
                    <a:pt x="5123" y="17546"/>
                  </a:lnTo>
                  <a:lnTo>
                    <a:pt x="4305" y="19508"/>
                  </a:lnTo>
                  <a:lnTo>
                    <a:pt x="3597" y="21470"/>
                  </a:lnTo>
                  <a:lnTo>
                    <a:pt x="3161" y="22832"/>
                  </a:lnTo>
                  <a:lnTo>
                    <a:pt x="2725" y="24249"/>
                  </a:lnTo>
                  <a:lnTo>
                    <a:pt x="2398" y="25665"/>
                  </a:lnTo>
                  <a:lnTo>
                    <a:pt x="2017" y="27028"/>
                  </a:lnTo>
                  <a:lnTo>
                    <a:pt x="1744" y="28445"/>
                  </a:lnTo>
                  <a:lnTo>
                    <a:pt x="1472" y="29916"/>
                  </a:lnTo>
                  <a:lnTo>
                    <a:pt x="1254" y="31333"/>
                  </a:lnTo>
                  <a:lnTo>
                    <a:pt x="1036" y="32749"/>
                  </a:lnTo>
                  <a:lnTo>
                    <a:pt x="655" y="35910"/>
                  </a:lnTo>
                  <a:lnTo>
                    <a:pt x="382" y="39070"/>
                  </a:lnTo>
                  <a:lnTo>
                    <a:pt x="164" y="42231"/>
                  </a:lnTo>
                  <a:lnTo>
                    <a:pt x="55" y="45391"/>
                  </a:lnTo>
                  <a:lnTo>
                    <a:pt x="1" y="48606"/>
                  </a:lnTo>
                  <a:lnTo>
                    <a:pt x="55" y="50186"/>
                  </a:lnTo>
                  <a:lnTo>
                    <a:pt x="110" y="51766"/>
                  </a:lnTo>
                  <a:lnTo>
                    <a:pt x="219" y="54927"/>
                  </a:lnTo>
                  <a:lnTo>
                    <a:pt x="328" y="56507"/>
                  </a:lnTo>
                  <a:lnTo>
                    <a:pt x="491" y="58087"/>
                  </a:lnTo>
                  <a:lnTo>
                    <a:pt x="546" y="58142"/>
                  </a:lnTo>
                  <a:lnTo>
                    <a:pt x="600" y="58142"/>
                  </a:lnTo>
                  <a:lnTo>
                    <a:pt x="655" y="58087"/>
                  </a:lnTo>
                  <a:lnTo>
                    <a:pt x="600" y="54546"/>
                  </a:lnTo>
                  <a:lnTo>
                    <a:pt x="546" y="52802"/>
                  </a:lnTo>
                  <a:lnTo>
                    <a:pt x="546" y="51058"/>
                  </a:lnTo>
                  <a:lnTo>
                    <a:pt x="600" y="47516"/>
                  </a:lnTo>
                  <a:lnTo>
                    <a:pt x="764" y="43974"/>
                  </a:lnTo>
                  <a:lnTo>
                    <a:pt x="982" y="41032"/>
                  </a:lnTo>
                  <a:lnTo>
                    <a:pt x="1199" y="38089"/>
                  </a:lnTo>
                  <a:lnTo>
                    <a:pt x="1581" y="35147"/>
                  </a:lnTo>
                  <a:lnTo>
                    <a:pt x="1962" y="32204"/>
                  </a:lnTo>
                  <a:lnTo>
                    <a:pt x="2507" y="29262"/>
                  </a:lnTo>
                  <a:lnTo>
                    <a:pt x="3107" y="26374"/>
                  </a:lnTo>
                  <a:lnTo>
                    <a:pt x="3488" y="24957"/>
                  </a:lnTo>
                  <a:lnTo>
                    <a:pt x="3870" y="23540"/>
                  </a:lnTo>
                  <a:lnTo>
                    <a:pt x="4305" y="22124"/>
                  </a:lnTo>
                  <a:lnTo>
                    <a:pt x="4741" y="20707"/>
                  </a:lnTo>
                  <a:lnTo>
                    <a:pt x="5613" y="18418"/>
                  </a:lnTo>
                  <a:lnTo>
                    <a:pt x="6540" y="16184"/>
                  </a:lnTo>
                  <a:lnTo>
                    <a:pt x="7738" y="15530"/>
                  </a:lnTo>
                  <a:lnTo>
                    <a:pt x="8937" y="14876"/>
                  </a:lnTo>
                  <a:lnTo>
                    <a:pt x="9537" y="14495"/>
                  </a:lnTo>
                  <a:lnTo>
                    <a:pt x="10136" y="14113"/>
                  </a:lnTo>
                  <a:lnTo>
                    <a:pt x="10735" y="13678"/>
                  </a:lnTo>
                  <a:lnTo>
                    <a:pt x="11280" y="13187"/>
                  </a:lnTo>
                  <a:lnTo>
                    <a:pt x="11280" y="13133"/>
                  </a:lnTo>
                  <a:lnTo>
                    <a:pt x="11226" y="13133"/>
                  </a:lnTo>
                  <a:lnTo>
                    <a:pt x="10626" y="13569"/>
                  </a:lnTo>
                  <a:lnTo>
                    <a:pt x="9973" y="13896"/>
                  </a:lnTo>
                  <a:lnTo>
                    <a:pt x="8665" y="14604"/>
                  </a:lnTo>
                  <a:lnTo>
                    <a:pt x="7684" y="15203"/>
                  </a:lnTo>
                  <a:lnTo>
                    <a:pt x="6703" y="15857"/>
                  </a:lnTo>
                  <a:lnTo>
                    <a:pt x="6703" y="15857"/>
                  </a:lnTo>
                  <a:lnTo>
                    <a:pt x="7684" y="13787"/>
                  </a:lnTo>
                  <a:lnTo>
                    <a:pt x="8774" y="11770"/>
                  </a:lnTo>
                  <a:lnTo>
                    <a:pt x="9591" y="11280"/>
                  </a:lnTo>
                  <a:lnTo>
                    <a:pt x="10408" y="10899"/>
                  </a:lnTo>
                  <a:lnTo>
                    <a:pt x="11280" y="10463"/>
                  </a:lnTo>
                  <a:lnTo>
                    <a:pt x="12098" y="10027"/>
                  </a:lnTo>
                  <a:lnTo>
                    <a:pt x="12970" y="9482"/>
                  </a:lnTo>
                  <a:lnTo>
                    <a:pt x="13841" y="8937"/>
                  </a:lnTo>
                  <a:lnTo>
                    <a:pt x="14277" y="8610"/>
                  </a:lnTo>
                  <a:lnTo>
                    <a:pt x="14659" y="8283"/>
                  </a:lnTo>
                  <a:lnTo>
                    <a:pt x="15095" y="8011"/>
                  </a:lnTo>
                  <a:lnTo>
                    <a:pt x="15531" y="7738"/>
                  </a:lnTo>
                  <a:lnTo>
                    <a:pt x="15531" y="7684"/>
                  </a:lnTo>
                  <a:lnTo>
                    <a:pt x="15476" y="7684"/>
                  </a:lnTo>
                  <a:lnTo>
                    <a:pt x="14986" y="7956"/>
                  </a:lnTo>
                  <a:lnTo>
                    <a:pt x="14441" y="8229"/>
                  </a:lnTo>
                  <a:lnTo>
                    <a:pt x="13569" y="8773"/>
                  </a:lnTo>
                  <a:lnTo>
                    <a:pt x="11825" y="9700"/>
                  </a:lnTo>
                  <a:lnTo>
                    <a:pt x="10027" y="10735"/>
                  </a:lnTo>
                  <a:lnTo>
                    <a:pt x="9482" y="11008"/>
                  </a:lnTo>
                  <a:lnTo>
                    <a:pt x="8992" y="11280"/>
                  </a:lnTo>
                  <a:lnTo>
                    <a:pt x="9155" y="10953"/>
                  </a:lnTo>
                  <a:lnTo>
                    <a:pt x="10572" y="8664"/>
                  </a:lnTo>
                  <a:lnTo>
                    <a:pt x="12098" y="6485"/>
                  </a:lnTo>
                  <a:lnTo>
                    <a:pt x="13678" y="4305"/>
                  </a:lnTo>
                  <a:lnTo>
                    <a:pt x="15422" y="2289"/>
                  </a:lnTo>
                  <a:lnTo>
                    <a:pt x="15422" y="2235"/>
                  </a:lnTo>
                  <a:lnTo>
                    <a:pt x="15367" y="2235"/>
                  </a:lnTo>
                  <a:lnTo>
                    <a:pt x="14223" y="3433"/>
                  </a:lnTo>
                  <a:lnTo>
                    <a:pt x="13133" y="4687"/>
                  </a:lnTo>
                  <a:lnTo>
                    <a:pt x="12043" y="5994"/>
                  </a:lnTo>
                  <a:lnTo>
                    <a:pt x="11062" y="7302"/>
                  </a:lnTo>
                  <a:lnTo>
                    <a:pt x="11226" y="5994"/>
                  </a:lnTo>
                  <a:lnTo>
                    <a:pt x="11389" y="4959"/>
                  </a:lnTo>
                  <a:lnTo>
                    <a:pt x="11553" y="3978"/>
                  </a:lnTo>
                  <a:lnTo>
                    <a:pt x="11771" y="2997"/>
                  </a:lnTo>
                  <a:lnTo>
                    <a:pt x="12043" y="2017"/>
                  </a:lnTo>
                  <a:lnTo>
                    <a:pt x="12370" y="1036"/>
                  </a:lnTo>
                  <a:lnTo>
                    <a:pt x="12806" y="55"/>
                  </a:lnTo>
                  <a:lnTo>
                    <a:pt x="128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1728;p51">
              <a:extLst>
                <a:ext uri="{FF2B5EF4-FFF2-40B4-BE49-F238E27FC236}">
                  <a16:creationId xmlns="" xmlns:a16="http://schemas.microsoft.com/office/drawing/2014/main" id="{A4C6503B-7158-4A01-8C07-A4F387976BC9}"/>
                </a:ext>
              </a:extLst>
            </p:cNvPr>
            <p:cNvSpPr/>
            <p:nvPr/>
          </p:nvSpPr>
          <p:spPr>
            <a:xfrm>
              <a:off x="7928026" y="2966526"/>
              <a:ext cx="160165" cy="90518"/>
            </a:xfrm>
            <a:custGeom>
              <a:avLst/>
              <a:gdLst/>
              <a:ahLst/>
              <a:cxnLst/>
              <a:rect l="l" t="t" r="r" b="b"/>
              <a:pathLst>
                <a:path w="6376" h="3761" extrusionOk="0">
                  <a:moveTo>
                    <a:pt x="6376" y="1"/>
                  </a:moveTo>
                  <a:lnTo>
                    <a:pt x="4850" y="1036"/>
                  </a:lnTo>
                  <a:lnTo>
                    <a:pt x="3270" y="2017"/>
                  </a:lnTo>
                  <a:lnTo>
                    <a:pt x="1690" y="2889"/>
                  </a:lnTo>
                  <a:lnTo>
                    <a:pt x="0" y="3706"/>
                  </a:lnTo>
                  <a:lnTo>
                    <a:pt x="0" y="3760"/>
                  </a:lnTo>
                  <a:lnTo>
                    <a:pt x="55" y="3760"/>
                  </a:lnTo>
                  <a:lnTo>
                    <a:pt x="1744" y="2998"/>
                  </a:lnTo>
                  <a:lnTo>
                    <a:pt x="3433" y="2126"/>
                  </a:lnTo>
                  <a:lnTo>
                    <a:pt x="4904" y="1145"/>
                  </a:lnTo>
                  <a:lnTo>
                    <a:pt x="63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1729;p51">
              <a:extLst>
                <a:ext uri="{FF2B5EF4-FFF2-40B4-BE49-F238E27FC236}">
                  <a16:creationId xmlns="" xmlns:a16="http://schemas.microsoft.com/office/drawing/2014/main" id="{FFE0A675-E54F-4E52-B340-4AC6E7C83143}"/>
                </a:ext>
              </a:extLst>
            </p:cNvPr>
            <p:cNvSpPr/>
            <p:nvPr/>
          </p:nvSpPr>
          <p:spPr>
            <a:xfrm>
              <a:off x="7873264" y="2806525"/>
              <a:ext cx="26024" cy="111505"/>
            </a:xfrm>
            <a:custGeom>
              <a:avLst/>
              <a:gdLst/>
              <a:ahLst/>
              <a:cxnLst/>
              <a:rect l="l" t="t" r="r" b="b"/>
              <a:pathLst>
                <a:path w="1036" h="4633" extrusionOk="0">
                  <a:moveTo>
                    <a:pt x="1036" y="1"/>
                  </a:moveTo>
                  <a:lnTo>
                    <a:pt x="982" y="219"/>
                  </a:lnTo>
                  <a:lnTo>
                    <a:pt x="1036" y="110"/>
                  </a:lnTo>
                  <a:lnTo>
                    <a:pt x="1036" y="1"/>
                  </a:lnTo>
                  <a:close/>
                  <a:moveTo>
                    <a:pt x="982" y="219"/>
                  </a:moveTo>
                  <a:lnTo>
                    <a:pt x="764" y="818"/>
                  </a:lnTo>
                  <a:lnTo>
                    <a:pt x="764" y="873"/>
                  </a:lnTo>
                  <a:lnTo>
                    <a:pt x="437" y="1908"/>
                  </a:lnTo>
                  <a:lnTo>
                    <a:pt x="164" y="3270"/>
                  </a:lnTo>
                  <a:lnTo>
                    <a:pt x="1" y="4578"/>
                  </a:lnTo>
                  <a:lnTo>
                    <a:pt x="1" y="4632"/>
                  </a:lnTo>
                  <a:lnTo>
                    <a:pt x="55" y="4578"/>
                  </a:lnTo>
                  <a:lnTo>
                    <a:pt x="219" y="3543"/>
                  </a:lnTo>
                  <a:lnTo>
                    <a:pt x="437" y="2453"/>
                  </a:lnTo>
                  <a:lnTo>
                    <a:pt x="709" y="1417"/>
                  </a:lnTo>
                  <a:lnTo>
                    <a:pt x="982" y="328"/>
                  </a:lnTo>
                  <a:lnTo>
                    <a:pt x="982" y="219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1730;p51">
              <a:extLst>
                <a:ext uri="{FF2B5EF4-FFF2-40B4-BE49-F238E27FC236}">
                  <a16:creationId xmlns="" xmlns:a16="http://schemas.microsoft.com/office/drawing/2014/main" id="{2369F226-74C2-47F5-9801-072761D7D669}"/>
                </a:ext>
              </a:extLst>
            </p:cNvPr>
            <p:cNvSpPr/>
            <p:nvPr/>
          </p:nvSpPr>
          <p:spPr>
            <a:xfrm>
              <a:off x="7485889" y="3908143"/>
              <a:ext cx="448995" cy="516753"/>
            </a:xfrm>
            <a:custGeom>
              <a:avLst/>
              <a:gdLst/>
              <a:ahLst/>
              <a:cxnLst/>
              <a:rect l="l" t="t" r="r" b="b"/>
              <a:pathLst>
                <a:path w="17874" h="21471" extrusionOk="0">
                  <a:moveTo>
                    <a:pt x="1" y="1"/>
                  </a:moveTo>
                  <a:lnTo>
                    <a:pt x="437" y="5286"/>
                  </a:lnTo>
                  <a:lnTo>
                    <a:pt x="1799" y="21470"/>
                  </a:lnTo>
                  <a:lnTo>
                    <a:pt x="16130" y="21470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1731;p51">
              <a:extLst>
                <a:ext uri="{FF2B5EF4-FFF2-40B4-BE49-F238E27FC236}">
                  <a16:creationId xmlns="" xmlns:a16="http://schemas.microsoft.com/office/drawing/2014/main" id="{2B829A40-7C4B-4464-AAEE-A012E7B4EB20}"/>
                </a:ext>
              </a:extLst>
            </p:cNvPr>
            <p:cNvSpPr/>
            <p:nvPr/>
          </p:nvSpPr>
          <p:spPr>
            <a:xfrm>
              <a:off x="7485889" y="3908143"/>
              <a:ext cx="448995" cy="127245"/>
            </a:xfrm>
            <a:custGeom>
              <a:avLst/>
              <a:gdLst/>
              <a:ahLst/>
              <a:cxnLst/>
              <a:rect l="l" t="t" r="r" b="b"/>
              <a:pathLst>
                <a:path w="17874" h="5287" extrusionOk="0">
                  <a:moveTo>
                    <a:pt x="1" y="1"/>
                  </a:moveTo>
                  <a:lnTo>
                    <a:pt x="437" y="5286"/>
                  </a:lnTo>
                  <a:lnTo>
                    <a:pt x="17438" y="5286"/>
                  </a:lnTo>
                  <a:lnTo>
                    <a:pt x="178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1732;p51">
              <a:extLst>
                <a:ext uri="{FF2B5EF4-FFF2-40B4-BE49-F238E27FC236}">
                  <a16:creationId xmlns="" xmlns:a16="http://schemas.microsoft.com/office/drawing/2014/main" id="{E7910773-AC79-4FAE-9FD3-43EFA501BF52}"/>
                </a:ext>
              </a:extLst>
            </p:cNvPr>
            <p:cNvSpPr/>
            <p:nvPr/>
          </p:nvSpPr>
          <p:spPr>
            <a:xfrm>
              <a:off x="7451675" y="3855700"/>
              <a:ext cx="518803" cy="123298"/>
            </a:xfrm>
            <a:custGeom>
              <a:avLst/>
              <a:gdLst/>
              <a:ahLst/>
              <a:cxnLst/>
              <a:rect l="l" t="t" r="r" b="b"/>
              <a:pathLst>
                <a:path w="20653" h="5123" extrusionOk="0">
                  <a:moveTo>
                    <a:pt x="1" y="0"/>
                  </a:moveTo>
                  <a:lnTo>
                    <a:pt x="1" y="5122"/>
                  </a:lnTo>
                  <a:lnTo>
                    <a:pt x="20653" y="5122"/>
                  </a:lnTo>
                  <a:lnTo>
                    <a:pt x="206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1" name="Title 1">
            <a:extLst>
              <a:ext uri="{FF2B5EF4-FFF2-40B4-BE49-F238E27FC236}">
                <a16:creationId xmlns="" xmlns:a16="http://schemas.microsoft.com/office/drawing/2014/main" id="{CC758C2B-9E4E-4BA2-9187-07D81E40CD30}"/>
              </a:ext>
            </a:extLst>
          </p:cNvPr>
          <p:cNvSpPr txBox="1">
            <a:spLocks/>
          </p:cNvSpPr>
          <p:nvPr/>
        </p:nvSpPr>
        <p:spPr>
          <a:xfrm>
            <a:off x="4433497" y="360188"/>
            <a:ext cx="2421350" cy="120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Agenda</a:t>
            </a:r>
          </a:p>
        </p:txBody>
      </p:sp>
      <p:sp>
        <p:nvSpPr>
          <p:cNvPr id="4112" name="Title 1">
            <a:extLst>
              <a:ext uri="{FF2B5EF4-FFF2-40B4-BE49-F238E27FC236}">
                <a16:creationId xmlns="" xmlns:a16="http://schemas.microsoft.com/office/drawing/2014/main" id="{7F39BF77-24E9-4C6D-97D4-D5A985DAE1F8}"/>
              </a:ext>
            </a:extLst>
          </p:cNvPr>
          <p:cNvSpPr txBox="1">
            <a:spLocks/>
          </p:cNvSpPr>
          <p:nvPr/>
        </p:nvSpPr>
        <p:spPr>
          <a:xfrm>
            <a:off x="4433497" y="1532913"/>
            <a:ext cx="2707545" cy="54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13" name="Title 1">
            <a:extLst>
              <a:ext uri="{FF2B5EF4-FFF2-40B4-BE49-F238E27FC236}">
                <a16:creationId xmlns="" xmlns:a16="http://schemas.microsoft.com/office/drawing/2014/main" id="{2596BC7F-720F-4A1D-8967-B688B2321307}"/>
              </a:ext>
            </a:extLst>
          </p:cNvPr>
          <p:cNvSpPr txBox="1">
            <a:spLocks/>
          </p:cNvSpPr>
          <p:nvPr/>
        </p:nvSpPr>
        <p:spPr>
          <a:xfrm>
            <a:off x="4433497" y="2306229"/>
            <a:ext cx="330382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dk2"/>
              </a:buClr>
              <a:buSzPts val="3000"/>
              <a:buFont typeface="Signika"/>
              <a:buNone/>
              <a:defRPr sz="3200" b="1">
                <a:solidFill>
                  <a:schemeClr val="dk2"/>
                </a:solidFill>
                <a:latin typeface="TH Sarabun New" panose="020B0500040200020003" pitchFamily="34" charset="-34"/>
                <a:ea typeface="Signika"/>
                <a:cs typeface="TH Sarabun New" panose="020B0500040200020003" pitchFamily="34" charset="-34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/>
              <a:t>Scope of project</a:t>
            </a:r>
          </a:p>
        </p:txBody>
      </p:sp>
      <p:sp>
        <p:nvSpPr>
          <p:cNvPr id="4114" name="Title 1">
            <a:extLst>
              <a:ext uri="{FF2B5EF4-FFF2-40B4-BE49-F238E27FC236}">
                <a16:creationId xmlns="" xmlns:a16="http://schemas.microsoft.com/office/drawing/2014/main" id="{773047A5-F80E-4617-855A-C00B75DFDF13}"/>
              </a:ext>
            </a:extLst>
          </p:cNvPr>
          <p:cNvSpPr txBox="1">
            <a:spLocks/>
          </p:cNvSpPr>
          <p:nvPr/>
        </p:nvSpPr>
        <p:spPr>
          <a:xfrm>
            <a:off x="4433497" y="2966130"/>
            <a:ext cx="2686182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dk2"/>
              </a:buClr>
              <a:buSzPts val="3000"/>
              <a:buFont typeface="Signika"/>
              <a:buNone/>
              <a:defRPr sz="3200" b="1">
                <a:solidFill>
                  <a:schemeClr val="dk2"/>
                </a:solidFill>
                <a:latin typeface="TH Sarabun New" panose="020B0500040200020003" pitchFamily="34" charset="-34"/>
                <a:ea typeface="Signika"/>
                <a:cs typeface="TH Sarabun New" panose="020B0500040200020003" pitchFamily="34" charset="-34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/>
              <a:t>Work progress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A77A9FA-F0A9-4863-991C-EB074291163A}"/>
              </a:ext>
            </a:extLst>
          </p:cNvPr>
          <p:cNvSpPr txBox="1">
            <a:spLocks/>
          </p:cNvSpPr>
          <p:nvPr/>
        </p:nvSpPr>
        <p:spPr>
          <a:xfrm>
            <a:off x="1665767" y="-4023287"/>
            <a:ext cx="5812466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48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48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23" name="Google Shape;263;p19">
            <a:extLst>
              <a:ext uri="{FF2B5EF4-FFF2-40B4-BE49-F238E27FC236}">
                <a16:creationId xmlns="" xmlns:a16="http://schemas.microsoft.com/office/drawing/2014/main" id="{8098506A-5D15-4AC0-B11C-E7E45B475DF9}"/>
              </a:ext>
            </a:extLst>
          </p:cNvPr>
          <p:cNvSpPr/>
          <p:nvPr/>
        </p:nvSpPr>
        <p:spPr>
          <a:xfrm>
            <a:off x="10300975" y="994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5" name="Google Shape;264;p19">
            <a:extLst>
              <a:ext uri="{FF2B5EF4-FFF2-40B4-BE49-F238E27FC236}">
                <a16:creationId xmlns="" xmlns:a16="http://schemas.microsoft.com/office/drawing/2014/main" id="{E6C31A90-4A31-4A79-84C3-F17D569C045A}"/>
              </a:ext>
            </a:extLst>
          </p:cNvPr>
          <p:cNvSpPr/>
          <p:nvPr/>
        </p:nvSpPr>
        <p:spPr>
          <a:xfrm>
            <a:off x="10582475" y="7844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7" name="Google Shape;268;p19">
            <a:extLst>
              <a:ext uri="{FF2B5EF4-FFF2-40B4-BE49-F238E27FC236}">
                <a16:creationId xmlns="" xmlns:a16="http://schemas.microsoft.com/office/drawing/2014/main" id="{3E1D543B-06C1-4646-B997-0A8738AA336F}"/>
              </a:ext>
            </a:extLst>
          </p:cNvPr>
          <p:cNvSpPr/>
          <p:nvPr/>
        </p:nvSpPr>
        <p:spPr>
          <a:xfrm>
            <a:off x="1105165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9" name="Google Shape;269;p19">
            <a:extLst>
              <a:ext uri="{FF2B5EF4-FFF2-40B4-BE49-F238E27FC236}">
                <a16:creationId xmlns="" xmlns:a16="http://schemas.microsoft.com/office/drawing/2014/main" id="{8F41E871-498F-4380-AE10-CDAE4EAB9701}"/>
              </a:ext>
            </a:extLst>
          </p:cNvPr>
          <p:cNvSpPr/>
          <p:nvPr/>
        </p:nvSpPr>
        <p:spPr>
          <a:xfrm flipH="1">
            <a:off x="10835258" y="2999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1" name="Google Shape;270;p19">
            <a:extLst>
              <a:ext uri="{FF2B5EF4-FFF2-40B4-BE49-F238E27FC236}">
                <a16:creationId xmlns="" xmlns:a16="http://schemas.microsoft.com/office/drawing/2014/main" id="{820399AF-1193-430D-B315-06EC4F0C7478}"/>
              </a:ext>
            </a:extLst>
          </p:cNvPr>
          <p:cNvSpPr/>
          <p:nvPr/>
        </p:nvSpPr>
        <p:spPr>
          <a:xfrm flipH="1">
            <a:off x="10553758" y="2789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2" name="Google Shape;6598;p66">
            <a:extLst>
              <a:ext uri="{FF2B5EF4-FFF2-40B4-BE49-F238E27FC236}">
                <a16:creationId xmlns="" xmlns:a16="http://schemas.microsoft.com/office/drawing/2014/main" id="{CCBFA48F-AEBA-487F-A3D8-C316105A3C57}"/>
              </a:ext>
            </a:extLst>
          </p:cNvPr>
          <p:cNvSpPr/>
          <p:nvPr/>
        </p:nvSpPr>
        <p:spPr>
          <a:xfrm flipH="1">
            <a:off x="-7019502" y="1401323"/>
            <a:ext cx="2079189" cy="2487602"/>
          </a:xfrm>
          <a:custGeom>
            <a:avLst/>
            <a:gdLst/>
            <a:ahLst/>
            <a:cxnLst/>
            <a:rect l="l" t="t" r="r" b="b"/>
            <a:pathLst>
              <a:path w="87697" h="104598" extrusionOk="0">
                <a:moveTo>
                  <a:pt x="1" y="1"/>
                </a:moveTo>
                <a:lnTo>
                  <a:pt x="4285" y="104597"/>
                </a:lnTo>
                <a:lnTo>
                  <a:pt x="87697" y="104597"/>
                </a:lnTo>
                <a:lnTo>
                  <a:pt x="83364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4" name="Google Shape;6600;p66">
            <a:extLst>
              <a:ext uri="{FF2B5EF4-FFF2-40B4-BE49-F238E27FC236}">
                <a16:creationId xmlns="" xmlns:a16="http://schemas.microsoft.com/office/drawing/2014/main" id="{8D7CA264-3094-4449-ABD4-B364120D70F1}"/>
              </a:ext>
            </a:extLst>
          </p:cNvPr>
          <p:cNvSpPr/>
          <p:nvPr/>
        </p:nvSpPr>
        <p:spPr>
          <a:xfrm flipH="1">
            <a:off x="-6852449" y="1284718"/>
            <a:ext cx="142253" cy="116629"/>
          </a:xfrm>
          <a:custGeom>
            <a:avLst/>
            <a:gdLst/>
            <a:ahLst/>
            <a:cxnLst/>
            <a:rect l="l" t="t" r="r" b="b"/>
            <a:pathLst>
              <a:path w="6000" h="4904" extrusionOk="0">
                <a:moveTo>
                  <a:pt x="3000" y="0"/>
                </a:moveTo>
                <a:lnTo>
                  <a:pt x="2667" y="48"/>
                </a:lnTo>
                <a:lnTo>
                  <a:pt x="2381" y="48"/>
                </a:lnTo>
                <a:lnTo>
                  <a:pt x="2096" y="143"/>
                </a:lnTo>
                <a:lnTo>
                  <a:pt x="1810" y="238"/>
                </a:lnTo>
                <a:lnTo>
                  <a:pt x="1334" y="524"/>
                </a:lnTo>
                <a:lnTo>
                  <a:pt x="858" y="905"/>
                </a:lnTo>
                <a:lnTo>
                  <a:pt x="477" y="1333"/>
                </a:lnTo>
                <a:lnTo>
                  <a:pt x="239" y="1857"/>
                </a:lnTo>
                <a:lnTo>
                  <a:pt x="96" y="2143"/>
                </a:lnTo>
                <a:lnTo>
                  <a:pt x="48" y="2428"/>
                </a:lnTo>
                <a:lnTo>
                  <a:pt x="1" y="2714"/>
                </a:lnTo>
                <a:lnTo>
                  <a:pt x="1" y="3047"/>
                </a:lnTo>
                <a:lnTo>
                  <a:pt x="1" y="4904"/>
                </a:lnTo>
                <a:lnTo>
                  <a:pt x="6000" y="4904"/>
                </a:lnTo>
                <a:lnTo>
                  <a:pt x="6000" y="3047"/>
                </a:lnTo>
                <a:lnTo>
                  <a:pt x="6000" y="2999"/>
                </a:lnTo>
                <a:lnTo>
                  <a:pt x="6000" y="2714"/>
                </a:lnTo>
                <a:lnTo>
                  <a:pt x="5952" y="2428"/>
                </a:lnTo>
                <a:lnTo>
                  <a:pt x="5857" y="2143"/>
                </a:lnTo>
                <a:lnTo>
                  <a:pt x="5761" y="1857"/>
                </a:lnTo>
                <a:lnTo>
                  <a:pt x="5476" y="1333"/>
                </a:lnTo>
                <a:lnTo>
                  <a:pt x="5143" y="905"/>
                </a:lnTo>
                <a:lnTo>
                  <a:pt x="4666" y="524"/>
                </a:lnTo>
                <a:lnTo>
                  <a:pt x="4190" y="238"/>
                </a:lnTo>
                <a:lnTo>
                  <a:pt x="3905" y="143"/>
                </a:lnTo>
                <a:lnTo>
                  <a:pt x="3619" y="48"/>
                </a:lnTo>
                <a:lnTo>
                  <a:pt x="3286" y="48"/>
                </a:lnTo>
                <a:lnTo>
                  <a:pt x="3000" y="0"/>
                </a:lnTo>
                <a:close/>
              </a:path>
            </a:pathLst>
          </a:custGeom>
          <a:solidFill>
            <a:srgbClr val="193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5" name="Google Shape;6601;p66">
            <a:extLst>
              <a:ext uri="{FF2B5EF4-FFF2-40B4-BE49-F238E27FC236}">
                <a16:creationId xmlns="" xmlns:a16="http://schemas.microsoft.com/office/drawing/2014/main" id="{8C4C86F5-8041-4733-8CFE-EA89B0D78D85}"/>
              </a:ext>
            </a:extLst>
          </p:cNvPr>
          <p:cNvSpPr/>
          <p:nvPr/>
        </p:nvSpPr>
        <p:spPr>
          <a:xfrm flipH="1">
            <a:off x="-6939366" y="1401323"/>
            <a:ext cx="2063399" cy="2804623"/>
          </a:xfrm>
          <a:custGeom>
            <a:avLst/>
            <a:gdLst/>
            <a:ahLst/>
            <a:cxnLst/>
            <a:rect l="l" t="t" r="r" b="b"/>
            <a:pathLst>
              <a:path w="87031" h="117928" extrusionOk="0">
                <a:moveTo>
                  <a:pt x="1" y="1"/>
                </a:moveTo>
                <a:lnTo>
                  <a:pt x="3667" y="117928"/>
                </a:lnTo>
                <a:lnTo>
                  <a:pt x="87030" y="117928"/>
                </a:lnTo>
                <a:lnTo>
                  <a:pt x="83365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6" name="Google Shape;6602;p66">
            <a:extLst>
              <a:ext uri="{FF2B5EF4-FFF2-40B4-BE49-F238E27FC236}">
                <a16:creationId xmlns="" xmlns:a16="http://schemas.microsoft.com/office/drawing/2014/main" id="{1AAD1BEF-A735-4879-9270-76DCFD16B63E}"/>
              </a:ext>
            </a:extLst>
          </p:cNvPr>
          <p:cNvSpPr/>
          <p:nvPr/>
        </p:nvSpPr>
        <p:spPr>
          <a:xfrm flipH="1">
            <a:off x="-6939365" y="1408783"/>
            <a:ext cx="2063399" cy="2797252"/>
          </a:xfrm>
          <a:custGeom>
            <a:avLst/>
            <a:gdLst/>
            <a:ahLst/>
            <a:cxnLst/>
            <a:rect l="l" t="t" r="r" b="b"/>
            <a:pathLst>
              <a:path w="87031" h="117928" fill="none" extrusionOk="0">
                <a:moveTo>
                  <a:pt x="3667" y="117928"/>
                </a:moveTo>
                <a:lnTo>
                  <a:pt x="87030" y="117928"/>
                </a:lnTo>
                <a:lnTo>
                  <a:pt x="83365" y="1"/>
                </a:lnTo>
                <a:lnTo>
                  <a:pt x="1" y="1"/>
                </a:lnTo>
                <a:lnTo>
                  <a:pt x="3667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7" name="Google Shape;6603;p66">
            <a:extLst>
              <a:ext uri="{FF2B5EF4-FFF2-40B4-BE49-F238E27FC236}">
                <a16:creationId xmlns="" xmlns:a16="http://schemas.microsoft.com/office/drawing/2014/main" id="{548FEE27-F994-4061-8784-E423A6FDFFEA}"/>
              </a:ext>
            </a:extLst>
          </p:cNvPr>
          <p:cNvSpPr/>
          <p:nvPr/>
        </p:nvSpPr>
        <p:spPr>
          <a:xfrm flipH="1">
            <a:off x="-6852449" y="1401323"/>
            <a:ext cx="240454" cy="2804623"/>
          </a:xfrm>
          <a:custGeom>
            <a:avLst/>
            <a:gdLst/>
            <a:ahLst/>
            <a:cxnLst/>
            <a:rect l="l" t="t" r="r" b="b"/>
            <a:pathLst>
              <a:path w="10142" h="117928" extrusionOk="0">
                <a:moveTo>
                  <a:pt x="4095" y="1"/>
                </a:moveTo>
                <a:lnTo>
                  <a:pt x="1" y="117928"/>
                </a:lnTo>
                <a:lnTo>
                  <a:pt x="6047" y="117928"/>
                </a:lnTo>
                <a:lnTo>
                  <a:pt x="10142" y="1"/>
                </a:lnTo>
                <a:close/>
              </a:path>
            </a:pathLst>
          </a:custGeom>
          <a:solidFill>
            <a:srgbClr val="DBC2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9" name="Google Shape;6605;p66">
            <a:extLst>
              <a:ext uri="{FF2B5EF4-FFF2-40B4-BE49-F238E27FC236}">
                <a16:creationId xmlns="" xmlns:a16="http://schemas.microsoft.com/office/drawing/2014/main" id="{EA299299-8FB8-4B85-8291-AD9726DEF914}"/>
              </a:ext>
            </a:extLst>
          </p:cNvPr>
          <p:cNvSpPr/>
          <p:nvPr/>
        </p:nvSpPr>
        <p:spPr>
          <a:xfrm flipH="1">
            <a:off x="-6709106" y="1401323"/>
            <a:ext cx="4825447" cy="2804623"/>
          </a:xfrm>
          <a:custGeom>
            <a:avLst/>
            <a:gdLst/>
            <a:ahLst/>
            <a:cxnLst/>
            <a:rect l="l" t="t" r="r" b="b"/>
            <a:pathLst>
              <a:path w="203530" h="117928" fill="none" extrusionOk="0">
                <a:moveTo>
                  <a:pt x="0" y="117928"/>
                </a:moveTo>
                <a:lnTo>
                  <a:pt x="199435" y="117928"/>
                </a:lnTo>
                <a:lnTo>
                  <a:pt x="203529" y="1"/>
                </a:lnTo>
                <a:lnTo>
                  <a:pt x="4142" y="1"/>
                </a:lnTo>
                <a:lnTo>
                  <a:pt x="0" y="1179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0" name="Google Shape;6623;p66">
            <a:extLst>
              <a:ext uri="{FF2B5EF4-FFF2-40B4-BE49-F238E27FC236}">
                <a16:creationId xmlns="" xmlns:a16="http://schemas.microsoft.com/office/drawing/2014/main" id="{86235BE6-0577-48B0-AEB4-00F7B2F2FC51}"/>
              </a:ext>
            </a:extLst>
          </p:cNvPr>
          <p:cNvSpPr/>
          <p:nvPr/>
        </p:nvSpPr>
        <p:spPr>
          <a:xfrm flipH="1">
            <a:off x="-6745216" y="1401323"/>
            <a:ext cx="71127" cy="2019967"/>
          </a:xfrm>
          <a:custGeom>
            <a:avLst/>
            <a:gdLst/>
            <a:ahLst/>
            <a:cxnLst/>
            <a:rect l="l" t="t" r="r" b="b"/>
            <a:pathLst>
              <a:path w="3000" h="84935" extrusionOk="0">
                <a:moveTo>
                  <a:pt x="3000" y="1"/>
                </a:moveTo>
                <a:lnTo>
                  <a:pt x="2524" y="10618"/>
                </a:lnTo>
                <a:lnTo>
                  <a:pt x="2143" y="21234"/>
                </a:lnTo>
                <a:lnTo>
                  <a:pt x="1333" y="42468"/>
                </a:lnTo>
                <a:lnTo>
                  <a:pt x="667" y="63701"/>
                </a:lnTo>
                <a:lnTo>
                  <a:pt x="334" y="74318"/>
                </a:lnTo>
                <a:lnTo>
                  <a:pt x="0" y="84935"/>
                </a:lnTo>
                <a:lnTo>
                  <a:pt x="476" y="74318"/>
                </a:lnTo>
                <a:lnTo>
                  <a:pt x="857" y="63701"/>
                </a:lnTo>
                <a:lnTo>
                  <a:pt x="1667" y="42468"/>
                </a:lnTo>
                <a:lnTo>
                  <a:pt x="2333" y="21234"/>
                </a:lnTo>
                <a:lnTo>
                  <a:pt x="2666" y="10618"/>
                </a:lnTo>
                <a:lnTo>
                  <a:pt x="3000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6624;p66">
            <a:extLst>
              <a:ext uri="{FF2B5EF4-FFF2-40B4-BE49-F238E27FC236}">
                <a16:creationId xmlns="" xmlns:a16="http://schemas.microsoft.com/office/drawing/2014/main" id="{BF2C48FC-63CC-4EDC-BA9B-35CFF329E8B9}"/>
              </a:ext>
            </a:extLst>
          </p:cNvPr>
          <p:cNvSpPr/>
          <p:nvPr/>
        </p:nvSpPr>
        <p:spPr>
          <a:xfrm flipH="1">
            <a:off x="-6771176" y="1401323"/>
            <a:ext cx="91445" cy="2625731"/>
          </a:xfrm>
          <a:custGeom>
            <a:avLst/>
            <a:gdLst/>
            <a:ahLst/>
            <a:cxnLst/>
            <a:rect l="l" t="t" r="r" b="b"/>
            <a:pathLst>
              <a:path w="3857" h="110406" extrusionOk="0">
                <a:moveTo>
                  <a:pt x="3857" y="1"/>
                </a:moveTo>
                <a:lnTo>
                  <a:pt x="3285" y="13807"/>
                </a:lnTo>
                <a:lnTo>
                  <a:pt x="2809" y="27566"/>
                </a:lnTo>
                <a:lnTo>
                  <a:pt x="1762" y="55179"/>
                </a:lnTo>
                <a:lnTo>
                  <a:pt x="857" y="82793"/>
                </a:lnTo>
                <a:lnTo>
                  <a:pt x="429" y="96599"/>
                </a:lnTo>
                <a:lnTo>
                  <a:pt x="0" y="110406"/>
                </a:lnTo>
                <a:lnTo>
                  <a:pt x="572" y="96599"/>
                </a:lnTo>
                <a:lnTo>
                  <a:pt x="1048" y="82793"/>
                </a:lnTo>
                <a:lnTo>
                  <a:pt x="2048" y="55179"/>
                </a:lnTo>
                <a:lnTo>
                  <a:pt x="3000" y="27614"/>
                </a:lnTo>
                <a:lnTo>
                  <a:pt x="3428" y="13807"/>
                </a:lnTo>
                <a:lnTo>
                  <a:pt x="3857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6625;p66">
            <a:extLst>
              <a:ext uri="{FF2B5EF4-FFF2-40B4-BE49-F238E27FC236}">
                <a16:creationId xmlns="" xmlns:a16="http://schemas.microsoft.com/office/drawing/2014/main" id="{09F14FBF-AF0B-44D7-A963-A5C0E964CC64}"/>
              </a:ext>
            </a:extLst>
          </p:cNvPr>
          <p:cNvSpPr/>
          <p:nvPr/>
        </p:nvSpPr>
        <p:spPr>
          <a:xfrm flipH="1">
            <a:off x="-6797137" y="1401323"/>
            <a:ext cx="80160" cy="2308710"/>
          </a:xfrm>
          <a:custGeom>
            <a:avLst/>
            <a:gdLst/>
            <a:ahLst/>
            <a:cxnLst/>
            <a:rect l="l" t="t" r="r" b="b"/>
            <a:pathLst>
              <a:path w="3381" h="97076" extrusionOk="0">
                <a:moveTo>
                  <a:pt x="3381" y="1"/>
                </a:moveTo>
                <a:lnTo>
                  <a:pt x="2905" y="12141"/>
                </a:lnTo>
                <a:lnTo>
                  <a:pt x="2429" y="24281"/>
                </a:lnTo>
                <a:lnTo>
                  <a:pt x="1572" y="48562"/>
                </a:lnTo>
                <a:lnTo>
                  <a:pt x="762" y="72795"/>
                </a:lnTo>
                <a:lnTo>
                  <a:pt x="334" y="84935"/>
                </a:lnTo>
                <a:lnTo>
                  <a:pt x="0" y="97075"/>
                </a:lnTo>
                <a:lnTo>
                  <a:pt x="477" y="84983"/>
                </a:lnTo>
                <a:lnTo>
                  <a:pt x="953" y="72842"/>
                </a:lnTo>
                <a:lnTo>
                  <a:pt x="1857" y="48562"/>
                </a:lnTo>
                <a:lnTo>
                  <a:pt x="2619" y="24281"/>
                </a:lnTo>
                <a:lnTo>
                  <a:pt x="3047" y="12141"/>
                </a:lnTo>
                <a:lnTo>
                  <a:pt x="3381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6626;p66">
            <a:extLst>
              <a:ext uri="{FF2B5EF4-FFF2-40B4-BE49-F238E27FC236}">
                <a16:creationId xmlns="" xmlns:a16="http://schemas.microsoft.com/office/drawing/2014/main" id="{0AA06FF4-82BF-4C98-9606-02FAD85B3C3F}"/>
              </a:ext>
            </a:extLst>
          </p:cNvPr>
          <p:cNvSpPr/>
          <p:nvPr/>
        </p:nvSpPr>
        <p:spPr>
          <a:xfrm flipH="1">
            <a:off x="-6823098" y="1401323"/>
            <a:ext cx="74516" cy="2138855"/>
          </a:xfrm>
          <a:custGeom>
            <a:avLst/>
            <a:gdLst/>
            <a:ahLst/>
            <a:cxnLst/>
            <a:rect l="l" t="t" r="r" b="b"/>
            <a:pathLst>
              <a:path w="3143" h="89934" extrusionOk="0">
                <a:moveTo>
                  <a:pt x="3143" y="1"/>
                </a:moveTo>
                <a:lnTo>
                  <a:pt x="2714" y="11237"/>
                </a:lnTo>
                <a:lnTo>
                  <a:pt x="2286" y="22472"/>
                </a:lnTo>
                <a:lnTo>
                  <a:pt x="1429" y="44944"/>
                </a:lnTo>
                <a:lnTo>
                  <a:pt x="715" y="67463"/>
                </a:lnTo>
                <a:lnTo>
                  <a:pt x="334" y="78698"/>
                </a:lnTo>
                <a:lnTo>
                  <a:pt x="0" y="89934"/>
                </a:lnTo>
                <a:lnTo>
                  <a:pt x="477" y="78698"/>
                </a:lnTo>
                <a:lnTo>
                  <a:pt x="905" y="67463"/>
                </a:lnTo>
                <a:lnTo>
                  <a:pt x="1762" y="44991"/>
                </a:lnTo>
                <a:lnTo>
                  <a:pt x="2476" y="22472"/>
                </a:lnTo>
                <a:lnTo>
                  <a:pt x="2857" y="11237"/>
                </a:lnTo>
                <a:lnTo>
                  <a:pt x="3143" y="1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4" name="Google Shape;6627;p66">
            <a:extLst>
              <a:ext uri="{FF2B5EF4-FFF2-40B4-BE49-F238E27FC236}">
                <a16:creationId xmlns="" xmlns:a16="http://schemas.microsoft.com/office/drawing/2014/main" id="{FEC134D8-3848-4C6E-A6A8-C20EA727CE0C}"/>
              </a:ext>
            </a:extLst>
          </p:cNvPr>
          <p:cNvGrpSpPr/>
          <p:nvPr/>
        </p:nvGrpSpPr>
        <p:grpSpPr>
          <a:xfrm>
            <a:off x="-8338114" y="1585689"/>
            <a:ext cx="3594071" cy="2880387"/>
            <a:chOff x="1462951" y="1747790"/>
            <a:chExt cx="3594071" cy="2880387"/>
          </a:xfrm>
        </p:grpSpPr>
        <p:sp>
          <p:nvSpPr>
            <p:cNvPr id="4145" name="Google Shape;6628;p66">
              <a:extLst>
                <a:ext uri="{FF2B5EF4-FFF2-40B4-BE49-F238E27FC236}">
                  <a16:creationId xmlns="" xmlns:a16="http://schemas.microsoft.com/office/drawing/2014/main" id="{46303E43-2183-4679-BB90-9B4FF1C8EC69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6629;p66">
              <a:extLst>
                <a:ext uri="{FF2B5EF4-FFF2-40B4-BE49-F238E27FC236}">
                  <a16:creationId xmlns="" xmlns:a16="http://schemas.microsoft.com/office/drawing/2014/main" id="{67242349-D2E8-48AB-A865-8F5D3A8992E4}"/>
                </a:ext>
              </a:extLst>
            </p:cNvPr>
            <p:cNvSpPr/>
            <p:nvPr/>
          </p:nvSpPr>
          <p:spPr>
            <a:xfrm flipH="1">
              <a:off x="1462951" y="4194100"/>
              <a:ext cx="3594071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630;p66">
              <a:extLst>
                <a:ext uri="{FF2B5EF4-FFF2-40B4-BE49-F238E27FC236}">
                  <a16:creationId xmlns="" xmlns:a16="http://schemas.microsoft.com/office/drawing/2014/main" id="{9C9B2A04-D754-49D6-8C57-10C275BFF087}"/>
                </a:ext>
              </a:extLst>
            </p:cNvPr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631;p66">
              <a:extLst>
                <a:ext uri="{FF2B5EF4-FFF2-40B4-BE49-F238E27FC236}">
                  <a16:creationId xmlns="" xmlns:a16="http://schemas.microsoft.com/office/drawing/2014/main" id="{19688FE3-91B5-4DE4-BF20-F8EDA8674183}"/>
                </a:ext>
              </a:extLst>
            </p:cNvPr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632;p66">
              <a:extLst>
                <a:ext uri="{FF2B5EF4-FFF2-40B4-BE49-F238E27FC236}">
                  <a16:creationId xmlns="" xmlns:a16="http://schemas.microsoft.com/office/drawing/2014/main" id="{503798A8-AF79-4549-B635-2E383E1B6A22}"/>
                </a:ext>
              </a:extLst>
            </p:cNvPr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633;p66">
              <a:extLst>
                <a:ext uri="{FF2B5EF4-FFF2-40B4-BE49-F238E27FC236}">
                  <a16:creationId xmlns="" xmlns:a16="http://schemas.microsoft.com/office/drawing/2014/main" id="{1E8B5B07-7480-4ECD-8F01-C7CD950A8CF3}"/>
                </a:ext>
              </a:extLst>
            </p:cNvPr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634;p66">
              <a:extLst>
                <a:ext uri="{FF2B5EF4-FFF2-40B4-BE49-F238E27FC236}">
                  <a16:creationId xmlns="" xmlns:a16="http://schemas.microsoft.com/office/drawing/2014/main" id="{956D3456-E2C4-41DA-92CA-3577EF022C34}"/>
                </a:ext>
              </a:extLst>
            </p:cNvPr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635;p66">
              <a:extLst>
                <a:ext uri="{FF2B5EF4-FFF2-40B4-BE49-F238E27FC236}">
                  <a16:creationId xmlns="" xmlns:a16="http://schemas.microsoft.com/office/drawing/2014/main" id="{FD7CC8D5-066D-424B-BD84-BFF4C862C6C9}"/>
                </a:ext>
              </a:extLst>
            </p:cNvPr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636;p66">
              <a:extLst>
                <a:ext uri="{FF2B5EF4-FFF2-40B4-BE49-F238E27FC236}">
                  <a16:creationId xmlns="" xmlns:a16="http://schemas.microsoft.com/office/drawing/2014/main" id="{95DACB7E-3FCC-4F14-9138-FE142AE4A072}"/>
                </a:ext>
              </a:extLst>
            </p:cNvPr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637;p66">
              <a:extLst>
                <a:ext uri="{FF2B5EF4-FFF2-40B4-BE49-F238E27FC236}">
                  <a16:creationId xmlns="" xmlns:a16="http://schemas.microsoft.com/office/drawing/2014/main" id="{6D9AA36D-525D-4020-97DA-C0EB94DC9566}"/>
                </a:ext>
              </a:extLst>
            </p:cNvPr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638;p66">
              <a:extLst>
                <a:ext uri="{FF2B5EF4-FFF2-40B4-BE49-F238E27FC236}">
                  <a16:creationId xmlns="" xmlns:a16="http://schemas.microsoft.com/office/drawing/2014/main" id="{4E399C79-AD1E-4949-AFFC-8322724437D9}"/>
                </a:ext>
              </a:extLst>
            </p:cNvPr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639;p66">
              <a:extLst>
                <a:ext uri="{FF2B5EF4-FFF2-40B4-BE49-F238E27FC236}">
                  <a16:creationId xmlns="" xmlns:a16="http://schemas.microsoft.com/office/drawing/2014/main" id="{02432A07-E44B-4F77-B1F8-0CF004CDF10E}"/>
                </a:ext>
              </a:extLst>
            </p:cNvPr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640;p66">
              <a:extLst>
                <a:ext uri="{FF2B5EF4-FFF2-40B4-BE49-F238E27FC236}">
                  <a16:creationId xmlns="" xmlns:a16="http://schemas.microsoft.com/office/drawing/2014/main" id="{65768185-2416-460F-BC2C-89ADE5A23156}"/>
                </a:ext>
              </a:extLst>
            </p:cNvPr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641;p66">
              <a:extLst>
                <a:ext uri="{FF2B5EF4-FFF2-40B4-BE49-F238E27FC236}">
                  <a16:creationId xmlns="" xmlns:a16="http://schemas.microsoft.com/office/drawing/2014/main" id="{99442DDF-D70C-4098-AC74-C7A9EAC52182}"/>
                </a:ext>
              </a:extLst>
            </p:cNvPr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642;p66">
              <a:extLst>
                <a:ext uri="{FF2B5EF4-FFF2-40B4-BE49-F238E27FC236}">
                  <a16:creationId xmlns="" xmlns:a16="http://schemas.microsoft.com/office/drawing/2014/main" id="{BC629DCC-F3E1-4AD3-8641-8C85E843900C}"/>
                </a:ext>
              </a:extLst>
            </p:cNvPr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643;p66">
              <a:extLst>
                <a:ext uri="{FF2B5EF4-FFF2-40B4-BE49-F238E27FC236}">
                  <a16:creationId xmlns="" xmlns:a16="http://schemas.microsoft.com/office/drawing/2014/main" id="{4BCBA7EE-376B-4DD3-8582-FB42830E7707}"/>
                </a:ext>
              </a:extLst>
            </p:cNvPr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644;p66">
              <a:extLst>
                <a:ext uri="{FF2B5EF4-FFF2-40B4-BE49-F238E27FC236}">
                  <a16:creationId xmlns="" xmlns:a16="http://schemas.microsoft.com/office/drawing/2014/main" id="{6F0C27BD-8A27-4486-BFD8-2EB9CBA16220}"/>
                </a:ext>
              </a:extLst>
            </p:cNvPr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645;p66">
              <a:extLst>
                <a:ext uri="{FF2B5EF4-FFF2-40B4-BE49-F238E27FC236}">
                  <a16:creationId xmlns="" xmlns:a16="http://schemas.microsoft.com/office/drawing/2014/main" id="{D531025B-B31F-4258-AD74-E7AEACC04EFB}"/>
                </a:ext>
              </a:extLst>
            </p:cNvPr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646;p66">
              <a:extLst>
                <a:ext uri="{FF2B5EF4-FFF2-40B4-BE49-F238E27FC236}">
                  <a16:creationId xmlns="" xmlns:a16="http://schemas.microsoft.com/office/drawing/2014/main" id="{8BD1F662-A2F3-41FD-B5B8-E8671FEEC973}"/>
                </a:ext>
              </a:extLst>
            </p:cNvPr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647;p66">
              <a:extLst>
                <a:ext uri="{FF2B5EF4-FFF2-40B4-BE49-F238E27FC236}">
                  <a16:creationId xmlns="" xmlns:a16="http://schemas.microsoft.com/office/drawing/2014/main" id="{27E4F8F3-BEAA-46BB-975A-958DE25D7871}"/>
                </a:ext>
              </a:extLst>
            </p:cNvPr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648;p66">
              <a:extLst>
                <a:ext uri="{FF2B5EF4-FFF2-40B4-BE49-F238E27FC236}">
                  <a16:creationId xmlns="" xmlns:a16="http://schemas.microsoft.com/office/drawing/2014/main" id="{6CC433BF-5E50-4EF9-9A27-0C69FE6E8DA8}"/>
                </a:ext>
              </a:extLst>
            </p:cNvPr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649;p66">
              <a:extLst>
                <a:ext uri="{FF2B5EF4-FFF2-40B4-BE49-F238E27FC236}">
                  <a16:creationId xmlns="" xmlns:a16="http://schemas.microsoft.com/office/drawing/2014/main" id="{B7144755-A3BB-44A2-B9BD-8E8F391D79C4}"/>
                </a:ext>
              </a:extLst>
            </p:cNvPr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650;p66">
              <a:extLst>
                <a:ext uri="{FF2B5EF4-FFF2-40B4-BE49-F238E27FC236}">
                  <a16:creationId xmlns="" xmlns:a16="http://schemas.microsoft.com/office/drawing/2014/main" id="{51FF1146-4B11-4565-9769-3E09EDA282D8}"/>
                </a:ext>
              </a:extLst>
            </p:cNvPr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651;p66">
              <a:extLst>
                <a:ext uri="{FF2B5EF4-FFF2-40B4-BE49-F238E27FC236}">
                  <a16:creationId xmlns="" xmlns:a16="http://schemas.microsoft.com/office/drawing/2014/main" id="{B2DC8FB3-B45F-426A-B57F-8CF9B05044F3}"/>
                </a:ext>
              </a:extLst>
            </p:cNvPr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652;p66">
              <a:extLst>
                <a:ext uri="{FF2B5EF4-FFF2-40B4-BE49-F238E27FC236}">
                  <a16:creationId xmlns="" xmlns:a16="http://schemas.microsoft.com/office/drawing/2014/main" id="{CECCDA49-FA2F-4520-BD34-E7C785F65725}"/>
                </a:ext>
              </a:extLst>
            </p:cNvPr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653;p66">
              <a:extLst>
                <a:ext uri="{FF2B5EF4-FFF2-40B4-BE49-F238E27FC236}">
                  <a16:creationId xmlns="" xmlns:a16="http://schemas.microsoft.com/office/drawing/2014/main" id="{AD46352A-9EF4-490C-8F8A-678FA21D4A60}"/>
                </a:ext>
              </a:extLst>
            </p:cNvPr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654;p66">
              <a:extLst>
                <a:ext uri="{FF2B5EF4-FFF2-40B4-BE49-F238E27FC236}">
                  <a16:creationId xmlns="" xmlns:a16="http://schemas.microsoft.com/office/drawing/2014/main" id="{DCE4B88B-1919-47A4-A38D-C04FA5A61D43}"/>
                </a:ext>
              </a:extLst>
            </p:cNvPr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655;p66">
              <a:extLst>
                <a:ext uri="{FF2B5EF4-FFF2-40B4-BE49-F238E27FC236}">
                  <a16:creationId xmlns="" xmlns:a16="http://schemas.microsoft.com/office/drawing/2014/main" id="{7BCD7D63-AE1B-42A8-9E41-B04F17E0FF1C}"/>
                </a:ext>
              </a:extLst>
            </p:cNvPr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656;p66">
              <a:extLst>
                <a:ext uri="{FF2B5EF4-FFF2-40B4-BE49-F238E27FC236}">
                  <a16:creationId xmlns="" xmlns:a16="http://schemas.microsoft.com/office/drawing/2014/main" id="{C34BF1D1-343C-4291-8198-46DC05D9D206}"/>
                </a:ext>
              </a:extLst>
            </p:cNvPr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657;p66">
              <a:extLst>
                <a:ext uri="{FF2B5EF4-FFF2-40B4-BE49-F238E27FC236}">
                  <a16:creationId xmlns="" xmlns:a16="http://schemas.microsoft.com/office/drawing/2014/main" id="{58A23AA2-7EC8-429A-A152-015B2ED36DBB}"/>
                </a:ext>
              </a:extLst>
            </p:cNvPr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658;p66">
              <a:extLst>
                <a:ext uri="{FF2B5EF4-FFF2-40B4-BE49-F238E27FC236}">
                  <a16:creationId xmlns="" xmlns:a16="http://schemas.microsoft.com/office/drawing/2014/main" id="{16A4DBF1-C819-4D6B-B197-8F8370A79537}"/>
                </a:ext>
              </a:extLst>
            </p:cNvPr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659;p66">
              <a:extLst>
                <a:ext uri="{FF2B5EF4-FFF2-40B4-BE49-F238E27FC236}">
                  <a16:creationId xmlns="" xmlns:a16="http://schemas.microsoft.com/office/drawing/2014/main" id="{A2E57359-7B1B-4786-B075-7E5CF6AE1143}"/>
                </a:ext>
              </a:extLst>
            </p:cNvPr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660;p66">
              <a:extLst>
                <a:ext uri="{FF2B5EF4-FFF2-40B4-BE49-F238E27FC236}">
                  <a16:creationId xmlns="" xmlns:a16="http://schemas.microsoft.com/office/drawing/2014/main" id="{1E49A223-BEF8-4AC6-994D-69C332F5359C}"/>
                </a:ext>
              </a:extLst>
            </p:cNvPr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661;p66">
              <a:extLst>
                <a:ext uri="{FF2B5EF4-FFF2-40B4-BE49-F238E27FC236}">
                  <a16:creationId xmlns="" xmlns:a16="http://schemas.microsoft.com/office/drawing/2014/main" id="{13F13E86-9E8D-4E7D-A83D-83C46E4DB78B}"/>
                </a:ext>
              </a:extLst>
            </p:cNvPr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662;p66">
              <a:extLst>
                <a:ext uri="{FF2B5EF4-FFF2-40B4-BE49-F238E27FC236}">
                  <a16:creationId xmlns="" xmlns:a16="http://schemas.microsoft.com/office/drawing/2014/main" id="{E959B8C2-E74F-4D3B-8102-7EC2B04EB310}"/>
                </a:ext>
              </a:extLst>
            </p:cNvPr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663;p66">
              <a:extLst>
                <a:ext uri="{FF2B5EF4-FFF2-40B4-BE49-F238E27FC236}">
                  <a16:creationId xmlns="" xmlns:a16="http://schemas.microsoft.com/office/drawing/2014/main" id="{AE8EE498-EE39-4E45-AA19-B4DCCB2F2CF9}"/>
                </a:ext>
              </a:extLst>
            </p:cNvPr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664;p66">
              <a:extLst>
                <a:ext uri="{FF2B5EF4-FFF2-40B4-BE49-F238E27FC236}">
                  <a16:creationId xmlns="" xmlns:a16="http://schemas.microsoft.com/office/drawing/2014/main" id="{2528CBE1-0DE7-43B9-9645-0F1631EDD920}"/>
                </a:ext>
              </a:extLst>
            </p:cNvPr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665;p66">
              <a:extLst>
                <a:ext uri="{FF2B5EF4-FFF2-40B4-BE49-F238E27FC236}">
                  <a16:creationId xmlns="" xmlns:a16="http://schemas.microsoft.com/office/drawing/2014/main" id="{5B2E4C5E-79DC-48B6-A518-AD46F7B07024}"/>
                </a:ext>
              </a:extLst>
            </p:cNvPr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666;p66">
              <a:extLst>
                <a:ext uri="{FF2B5EF4-FFF2-40B4-BE49-F238E27FC236}">
                  <a16:creationId xmlns="" xmlns:a16="http://schemas.microsoft.com/office/drawing/2014/main" id="{DE2F6425-F433-4CCC-9EA7-91E08E1EBA4C}"/>
                </a:ext>
              </a:extLst>
            </p:cNvPr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667;p66">
              <a:extLst>
                <a:ext uri="{FF2B5EF4-FFF2-40B4-BE49-F238E27FC236}">
                  <a16:creationId xmlns="" xmlns:a16="http://schemas.microsoft.com/office/drawing/2014/main" id="{53943C55-72B7-4278-BB8C-3014BFD4D902}"/>
                </a:ext>
              </a:extLst>
            </p:cNvPr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668;p66">
              <a:extLst>
                <a:ext uri="{FF2B5EF4-FFF2-40B4-BE49-F238E27FC236}">
                  <a16:creationId xmlns="" xmlns:a16="http://schemas.microsoft.com/office/drawing/2014/main" id="{420686C6-04D4-4F74-99F3-D8860C52175B}"/>
                </a:ext>
              </a:extLst>
            </p:cNvPr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669;p66">
              <a:extLst>
                <a:ext uri="{FF2B5EF4-FFF2-40B4-BE49-F238E27FC236}">
                  <a16:creationId xmlns="" xmlns:a16="http://schemas.microsoft.com/office/drawing/2014/main" id="{06AFCF21-852C-4ECE-A1CB-2075E145F8AE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670;p66">
              <a:extLst>
                <a:ext uri="{FF2B5EF4-FFF2-40B4-BE49-F238E27FC236}">
                  <a16:creationId xmlns="" xmlns:a16="http://schemas.microsoft.com/office/drawing/2014/main" id="{85B43924-A36B-4EF6-8DCF-4087003C34C3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671;p66">
              <a:extLst>
                <a:ext uri="{FF2B5EF4-FFF2-40B4-BE49-F238E27FC236}">
                  <a16:creationId xmlns="" xmlns:a16="http://schemas.microsoft.com/office/drawing/2014/main" id="{92C442D8-29DD-4DE4-AF36-787BD2DB991A}"/>
                </a:ext>
              </a:extLst>
            </p:cNvPr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672;p66">
              <a:extLst>
                <a:ext uri="{FF2B5EF4-FFF2-40B4-BE49-F238E27FC236}">
                  <a16:creationId xmlns="" xmlns:a16="http://schemas.microsoft.com/office/drawing/2014/main" id="{B99B3510-FA3D-4C50-A54C-94ACB263FBA6}"/>
                </a:ext>
              </a:extLst>
            </p:cNvPr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673;p66">
              <a:extLst>
                <a:ext uri="{FF2B5EF4-FFF2-40B4-BE49-F238E27FC236}">
                  <a16:creationId xmlns="" xmlns:a16="http://schemas.microsoft.com/office/drawing/2014/main" id="{B9A10D4B-29B5-4DF9-BE95-D02545BA3D3D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674;p66">
              <a:extLst>
                <a:ext uri="{FF2B5EF4-FFF2-40B4-BE49-F238E27FC236}">
                  <a16:creationId xmlns="" xmlns:a16="http://schemas.microsoft.com/office/drawing/2014/main" id="{6BC14ECB-A205-48C1-B97B-69E0294F5055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675;p66">
              <a:extLst>
                <a:ext uri="{FF2B5EF4-FFF2-40B4-BE49-F238E27FC236}">
                  <a16:creationId xmlns="" xmlns:a16="http://schemas.microsoft.com/office/drawing/2014/main" id="{AD149EF5-73F5-412A-AD84-1E45E7120083}"/>
                </a:ext>
              </a:extLst>
            </p:cNvPr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676;p66">
              <a:extLst>
                <a:ext uri="{FF2B5EF4-FFF2-40B4-BE49-F238E27FC236}">
                  <a16:creationId xmlns="" xmlns:a16="http://schemas.microsoft.com/office/drawing/2014/main" id="{1474AAA0-0E4F-463A-96CF-CEBFB7EFFBD7}"/>
                </a:ext>
              </a:extLst>
            </p:cNvPr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677;p66">
              <a:extLst>
                <a:ext uri="{FF2B5EF4-FFF2-40B4-BE49-F238E27FC236}">
                  <a16:creationId xmlns="" xmlns:a16="http://schemas.microsoft.com/office/drawing/2014/main" id="{50926B10-81DD-4DF0-A831-74B4855C3A19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678;p66">
              <a:extLst>
                <a:ext uri="{FF2B5EF4-FFF2-40B4-BE49-F238E27FC236}">
                  <a16:creationId xmlns="" xmlns:a16="http://schemas.microsoft.com/office/drawing/2014/main" id="{BBC3693D-A81C-48ED-B02B-B6C20D0A0E55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679;p66">
              <a:extLst>
                <a:ext uri="{FF2B5EF4-FFF2-40B4-BE49-F238E27FC236}">
                  <a16:creationId xmlns="" xmlns:a16="http://schemas.microsoft.com/office/drawing/2014/main" id="{3FC03CC2-6D5B-47B3-BB8D-4F8B5B408C3F}"/>
                </a:ext>
              </a:extLst>
            </p:cNvPr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680;p66">
              <a:extLst>
                <a:ext uri="{FF2B5EF4-FFF2-40B4-BE49-F238E27FC236}">
                  <a16:creationId xmlns="" xmlns:a16="http://schemas.microsoft.com/office/drawing/2014/main" id="{20C8B611-AD4B-4D40-BF0A-86C0E47DF820}"/>
                </a:ext>
              </a:extLst>
            </p:cNvPr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681;p66">
              <a:extLst>
                <a:ext uri="{FF2B5EF4-FFF2-40B4-BE49-F238E27FC236}">
                  <a16:creationId xmlns="" xmlns:a16="http://schemas.microsoft.com/office/drawing/2014/main" id="{BB963A12-4874-476E-A2F7-D14C29FD60C1}"/>
                </a:ext>
              </a:extLst>
            </p:cNvPr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682;p66">
              <a:extLst>
                <a:ext uri="{FF2B5EF4-FFF2-40B4-BE49-F238E27FC236}">
                  <a16:creationId xmlns="" xmlns:a16="http://schemas.microsoft.com/office/drawing/2014/main" id="{DF36E5FC-D432-4F97-BC45-8AD9D80D828E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683;p66">
              <a:extLst>
                <a:ext uri="{FF2B5EF4-FFF2-40B4-BE49-F238E27FC236}">
                  <a16:creationId xmlns="" xmlns:a16="http://schemas.microsoft.com/office/drawing/2014/main" id="{39E33BCC-6721-448E-BF20-6B2ECA6302FB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684;p66">
              <a:extLst>
                <a:ext uri="{FF2B5EF4-FFF2-40B4-BE49-F238E27FC236}">
                  <a16:creationId xmlns="" xmlns:a16="http://schemas.microsoft.com/office/drawing/2014/main" id="{12E76E72-61A6-433F-BF34-A4742DBEF83A}"/>
                </a:ext>
              </a:extLst>
            </p:cNvPr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685;p66">
              <a:extLst>
                <a:ext uri="{FF2B5EF4-FFF2-40B4-BE49-F238E27FC236}">
                  <a16:creationId xmlns="" xmlns:a16="http://schemas.microsoft.com/office/drawing/2014/main" id="{21875B73-E3D9-4AB3-ADE5-8262A06E11D1}"/>
                </a:ext>
              </a:extLst>
            </p:cNvPr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686;p66">
              <a:extLst>
                <a:ext uri="{FF2B5EF4-FFF2-40B4-BE49-F238E27FC236}">
                  <a16:creationId xmlns="" xmlns:a16="http://schemas.microsoft.com/office/drawing/2014/main" id="{C3E8D0D8-4F3B-430A-A864-42F58EA1161F}"/>
                </a:ext>
              </a:extLst>
            </p:cNvPr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687;p66">
              <a:extLst>
                <a:ext uri="{FF2B5EF4-FFF2-40B4-BE49-F238E27FC236}">
                  <a16:creationId xmlns="" xmlns:a16="http://schemas.microsoft.com/office/drawing/2014/main" id="{CF62CBB2-DF3D-4CE2-B38E-54999A0210CB}"/>
                </a:ext>
              </a:extLst>
            </p:cNvPr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688;p66">
              <a:extLst>
                <a:ext uri="{FF2B5EF4-FFF2-40B4-BE49-F238E27FC236}">
                  <a16:creationId xmlns="" xmlns:a16="http://schemas.microsoft.com/office/drawing/2014/main" id="{5AEE2C9B-6459-4B72-BF38-AD96D9FB45F9}"/>
                </a:ext>
              </a:extLst>
            </p:cNvPr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689;p66">
              <a:extLst>
                <a:ext uri="{FF2B5EF4-FFF2-40B4-BE49-F238E27FC236}">
                  <a16:creationId xmlns="" xmlns:a16="http://schemas.microsoft.com/office/drawing/2014/main" id="{AF0EF960-4B66-4092-889C-49E523B29C87}"/>
                </a:ext>
              </a:extLst>
            </p:cNvPr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690;p66">
              <a:extLst>
                <a:ext uri="{FF2B5EF4-FFF2-40B4-BE49-F238E27FC236}">
                  <a16:creationId xmlns="" xmlns:a16="http://schemas.microsoft.com/office/drawing/2014/main" id="{8F993041-D92F-4EEF-98F0-E45B63B591E4}"/>
                </a:ext>
              </a:extLst>
            </p:cNvPr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691;p66">
              <a:extLst>
                <a:ext uri="{FF2B5EF4-FFF2-40B4-BE49-F238E27FC236}">
                  <a16:creationId xmlns="" xmlns:a16="http://schemas.microsoft.com/office/drawing/2014/main" id="{EEC9AA8D-B34C-48F6-A788-5CC8CB5ED286}"/>
                </a:ext>
              </a:extLst>
            </p:cNvPr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692;p66">
              <a:extLst>
                <a:ext uri="{FF2B5EF4-FFF2-40B4-BE49-F238E27FC236}">
                  <a16:creationId xmlns="" xmlns:a16="http://schemas.microsoft.com/office/drawing/2014/main" id="{7E66E370-30EE-40E9-B531-B1412D019056}"/>
                </a:ext>
              </a:extLst>
            </p:cNvPr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693;p66">
              <a:extLst>
                <a:ext uri="{FF2B5EF4-FFF2-40B4-BE49-F238E27FC236}">
                  <a16:creationId xmlns="" xmlns:a16="http://schemas.microsoft.com/office/drawing/2014/main" id="{B2BAAB22-96E7-4ABC-B24E-861CB954A1CB}"/>
                </a:ext>
              </a:extLst>
            </p:cNvPr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694;p66">
              <a:extLst>
                <a:ext uri="{FF2B5EF4-FFF2-40B4-BE49-F238E27FC236}">
                  <a16:creationId xmlns="" xmlns:a16="http://schemas.microsoft.com/office/drawing/2014/main" id="{F173B91A-1867-4F44-92FE-7510E08670C7}"/>
                </a:ext>
              </a:extLst>
            </p:cNvPr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695;p66">
              <a:extLst>
                <a:ext uri="{FF2B5EF4-FFF2-40B4-BE49-F238E27FC236}">
                  <a16:creationId xmlns="" xmlns:a16="http://schemas.microsoft.com/office/drawing/2014/main" id="{62B4C307-1D98-4FD3-B6C1-F9B288D274F7}"/>
                </a:ext>
              </a:extLst>
            </p:cNvPr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696;p66">
              <a:extLst>
                <a:ext uri="{FF2B5EF4-FFF2-40B4-BE49-F238E27FC236}">
                  <a16:creationId xmlns="" xmlns:a16="http://schemas.microsoft.com/office/drawing/2014/main" id="{B4D97BCF-F285-462C-ABA5-BF3B2F582618}"/>
                </a:ext>
              </a:extLst>
            </p:cNvPr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697;p66">
              <a:extLst>
                <a:ext uri="{FF2B5EF4-FFF2-40B4-BE49-F238E27FC236}">
                  <a16:creationId xmlns="" xmlns:a16="http://schemas.microsoft.com/office/drawing/2014/main" id="{103AFD81-E999-4EBA-916F-A6BBEA2F85F5}"/>
                </a:ext>
              </a:extLst>
            </p:cNvPr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698;p66">
              <a:extLst>
                <a:ext uri="{FF2B5EF4-FFF2-40B4-BE49-F238E27FC236}">
                  <a16:creationId xmlns="" xmlns:a16="http://schemas.microsoft.com/office/drawing/2014/main" id="{7D1C09A3-DCF1-41E5-AF37-320C848DD0C9}"/>
                </a:ext>
              </a:extLst>
            </p:cNvPr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699;p66">
              <a:extLst>
                <a:ext uri="{FF2B5EF4-FFF2-40B4-BE49-F238E27FC236}">
                  <a16:creationId xmlns="" xmlns:a16="http://schemas.microsoft.com/office/drawing/2014/main" id="{86B3CEF7-494D-4E02-9F27-ED409184B3EF}"/>
                </a:ext>
              </a:extLst>
            </p:cNvPr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700;p66">
              <a:extLst>
                <a:ext uri="{FF2B5EF4-FFF2-40B4-BE49-F238E27FC236}">
                  <a16:creationId xmlns="" xmlns:a16="http://schemas.microsoft.com/office/drawing/2014/main" id="{B760164C-F723-473F-8BB6-8E3F6D374956}"/>
                </a:ext>
              </a:extLst>
            </p:cNvPr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701;p66">
              <a:extLst>
                <a:ext uri="{FF2B5EF4-FFF2-40B4-BE49-F238E27FC236}">
                  <a16:creationId xmlns="" xmlns:a16="http://schemas.microsoft.com/office/drawing/2014/main" id="{522556E8-BBF4-4A2E-855E-6C6A3CE5F8E2}"/>
                </a:ext>
              </a:extLst>
            </p:cNvPr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702;p66">
              <a:extLst>
                <a:ext uri="{FF2B5EF4-FFF2-40B4-BE49-F238E27FC236}">
                  <a16:creationId xmlns="" xmlns:a16="http://schemas.microsoft.com/office/drawing/2014/main" id="{50468D83-0AE2-4170-A095-B77AAF994CCF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703;p66">
              <a:extLst>
                <a:ext uri="{FF2B5EF4-FFF2-40B4-BE49-F238E27FC236}">
                  <a16:creationId xmlns="" xmlns:a16="http://schemas.microsoft.com/office/drawing/2014/main" id="{2EAEC1DD-7D6E-48BF-A86E-2F12317D8BC9}"/>
                </a:ext>
              </a:extLst>
            </p:cNvPr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704;p66">
              <a:extLst>
                <a:ext uri="{FF2B5EF4-FFF2-40B4-BE49-F238E27FC236}">
                  <a16:creationId xmlns="" xmlns:a16="http://schemas.microsoft.com/office/drawing/2014/main" id="{DFACA822-BA26-4BE0-96AD-508C3118475D}"/>
                </a:ext>
              </a:extLst>
            </p:cNvPr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705;p66">
              <a:extLst>
                <a:ext uri="{FF2B5EF4-FFF2-40B4-BE49-F238E27FC236}">
                  <a16:creationId xmlns="" xmlns:a16="http://schemas.microsoft.com/office/drawing/2014/main" id="{5D14983C-647C-410E-87CC-F14698B51F3D}"/>
                </a:ext>
              </a:extLst>
            </p:cNvPr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706;p66">
              <a:extLst>
                <a:ext uri="{FF2B5EF4-FFF2-40B4-BE49-F238E27FC236}">
                  <a16:creationId xmlns="" xmlns:a16="http://schemas.microsoft.com/office/drawing/2014/main" id="{F1F4F7DF-4DEB-4CED-BC70-8E455D6CC81D}"/>
                </a:ext>
              </a:extLst>
            </p:cNvPr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707;p66">
              <a:extLst>
                <a:ext uri="{FF2B5EF4-FFF2-40B4-BE49-F238E27FC236}">
                  <a16:creationId xmlns="" xmlns:a16="http://schemas.microsoft.com/office/drawing/2014/main" id="{17490FB2-99C4-4FC5-AB7E-E8CBE083143D}"/>
                </a:ext>
              </a:extLst>
            </p:cNvPr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708;p66">
              <a:extLst>
                <a:ext uri="{FF2B5EF4-FFF2-40B4-BE49-F238E27FC236}">
                  <a16:creationId xmlns="" xmlns:a16="http://schemas.microsoft.com/office/drawing/2014/main" id="{4497C29F-5192-455D-A82B-86FF6B0508E2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709;p66">
              <a:extLst>
                <a:ext uri="{FF2B5EF4-FFF2-40B4-BE49-F238E27FC236}">
                  <a16:creationId xmlns="" xmlns:a16="http://schemas.microsoft.com/office/drawing/2014/main" id="{4B150300-75D5-4427-854E-4FF1DC3831DD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710;p66">
              <a:extLst>
                <a:ext uri="{FF2B5EF4-FFF2-40B4-BE49-F238E27FC236}">
                  <a16:creationId xmlns="" xmlns:a16="http://schemas.microsoft.com/office/drawing/2014/main" id="{1F36196D-4256-43FD-AFC3-D38C449BFEB4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711;p66">
              <a:extLst>
                <a:ext uri="{FF2B5EF4-FFF2-40B4-BE49-F238E27FC236}">
                  <a16:creationId xmlns="" xmlns:a16="http://schemas.microsoft.com/office/drawing/2014/main" id="{3E06E821-B5FA-4D2A-B6B2-1F3B5C757CAD}"/>
                </a:ext>
              </a:extLst>
            </p:cNvPr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712;p66">
              <a:extLst>
                <a:ext uri="{FF2B5EF4-FFF2-40B4-BE49-F238E27FC236}">
                  <a16:creationId xmlns="" xmlns:a16="http://schemas.microsoft.com/office/drawing/2014/main" id="{4AC5FA6A-DDDC-48BD-BFC0-CBAEA5937B0C}"/>
                </a:ext>
              </a:extLst>
            </p:cNvPr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713;p66">
              <a:extLst>
                <a:ext uri="{FF2B5EF4-FFF2-40B4-BE49-F238E27FC236}">
                  <a16:creationId xmlns="" xmlns:a16="http://schemas.microsoft.com/office/drawing/2014/main" id="{0D06F848-868F-4EDC-9F13-C134449011E9}"/>
                </a:ext>
              </a:extLst>
            </p:cNvPr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714;p66">
              <a:extLst>
                <a:ext uri="{FF2B5EF4-FFF2-40B4-BE49-F238E27FC236}">
                  <a16:creationId xmlns="" xmlns:a16="http://schemas.microsoft.com/office/drawing/2014/main" id="{9376A96D-9A60-4256-B6D4-5EA1EE735EC8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715;p66">
              <a:extLst>
                <a:ext uri="{FF2B5EF4-FFF2-40B4-BE49-F238E27FC236}">
                  <a16:creationId xmlns="" xmlns:a16="http://schemas.microsoft.com/office/drawing/2014/main" id="{C85C338B-4ED2-4EA7-8458-DC7E98874719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716;p66">
              <a:extLst>
                <a:ext uri="{FF2B5EF4-FFF2-40B4-BE49-F238E27FC236}">
                  <a16:creationId xmlns="" xmlns:a16="http://schemas.microsoft.com/office/drawing/2014/main" id="{0C493DFF-D6E8-458C-BD5D-1631EBA95565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717;p66">
              <a:extLst>
                <a:ext uri="{FF2B5EF4-FFF2-40B4-BE49-F238E27FC236}">
                  <a16:creationId xmlns="" xmlns:a16="http://schemas.microsoft.com/office/drawing/2014/main" id="{175A0406-A2F8-4787-A53E-4D04DC7DF37C}"/>
                </a:ext>
              </a:extLst>
            </p:cNvPr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718;p66">
              <a:extLst>
                <a:ext uri="{FF2B5EF4-FFF2-40B4-BE49-F238E27FC236}">
                  <a16:creationId xmlns="" xmlns:a16="http://schemas.microsoft.com/office/drawing/2014/main" id="{3EDB739D-5725-45FE-B359-F6D7A8D32A3C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719;p66">
              <a:extLst>
                <a:ext uri="{FF2B5EF4-FFF2-40B4-BE49-F238E27FC236}">
                  <a16:creationId xmlns="" xmlns:a16="http://schemas.microsoft.com/office/drawing/2014/main" id="{DA9F1843-B443-452B-9897-098503591183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720;p66">
              <a:extLst>
                <a:ext uri="{FF2B5EF4-FFF2-40B4-BE49-F238E27FC236}">
                  <a16:creationId xmlns="" xmlns:a16="http://schemas.microsoft.com/office/drawing/2014/main" id="{DCE26AB3-4B3E-49DA-8251-BE70018B85D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721;p66">
              <a:extLst>
                <a:ext uri="{FF2B5EF4-FFF2-40B4-BE49-F238E27FC236}">
                  <a16:creationId xmlns="" xmlns:a16="http://schemas.microsoft.com/office/drawing/2014/main" id="{76ABA40A-EA10-42CB-BC80-230DB1063A3C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722;p66">
              <a:extLst>
                <a:ext uri="{FF2B5EF4-FFF2-40B4-BE49-F238E27FC236}">
                  <a16:creationId xmlns="" xmlns:a16="http://schemas.microsoft.com/office/drawing/2014/main" id="{0473E614-4856-48FB-9D9E-AA6733914CD2}"/>
                </a:ext>
              </a:extLst>
            </p:cNvPr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723;p66">
              <a:extLst>
                <a:ext uri="{FF2B5EF4-FFF2-40B4-BE49-F238E27FC236}">
                  <a16:creationId xmlns="" xmlns:a16="http://schemas.microsoft.com/office/drawing/2014/main" id="{4F14EDED-CF48-41DA-B7F8-8D0E43D68519}"/>
                </a:ext>
              </a:extLst>
            </p:cNvPr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724;p66">
              <a:extLst>
                <a:ext uri="{FF2B5EF4-FFF2-40B4-BE49-F238E27FC236}">
                  <a16:creationId xmlns="" xmlns:a16="http://schemas.microsoft.com/office/drawing/2014/main" id="{7609770C-9786-4402-A301-D38B179F44DF}"/>
                </a:ext>
              </a:extLst>
            </p:cNvPr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725;p66">
              <a:extLst>
                <a:ext uri="{FF2B5EF4-FFF2-40B4-BE49-F238E27FC236}">
                  <a16:creationId xmlns="" xmlns:a16="http://schemas.microsoft.com/office/drawing/2014/main" id="{F5FCA2FB-0892-44C3-9ED2-893430819094}"/>
                </a:ext>
              </a:extLst>
            </p:cNvPr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726;p66">
              <a:extLst>
                <a:ext uri="{FF2B5EF4-FFF2-40B4-BE49-F238E27FC236}">
                  <a16:creationId xmlns="" xmlns:a16="http://schemas.microsoft.com/office/drawing/2014/main" id="{A3B01E8B-A62E-4CD8-90BC-9956BDF9614E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727;p66">
              <a:extLst>
                <a:ext uri="{FF2B5EF4-FFF2-40B4-BE49-F238E27FC236}">
                  <a16:creationId xmlns="" xmlns:a16="http://schemas.microsoft.com/office/drawing/2014/main" id="{6C81F276-4355-4EAA-926B-554FBFCC1F78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728;p66">
              <a:extLst>
                <a:ext uri="{FF2B5EF4-FFF2-40B4-BE49-F238E27FC236}">
                  <a16:creationId xmlns="" xmlns:a16="http://schemas.microsoft.com/office/drawing/2014/main" id="{A4BEC789-B4AA-4E00-AFA8-D3EFEE5976D6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729;p66">
              <a:extLst>
                <a:ext uri="{FF2B5EF4-FFF2-40B4-BE49-F238E27FC236}">
                  <a16:creationId xmlns="" xmlns:a16="http://schemas.microsoft.com/office/drawing/2014/main" id="{F35603A7-E21E-4385-9DCA-0664542AE81D}"/>
                </a:ext>
              </a:extLst>
            </p:cNvPr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730;p66">
              <a:extLst>
                <a:ext uri="{FF2B5EF4-FFF2-40B4-BE49-F238E27FC236}">
                  <a16:creationId xmlns="" xmlns:a16="http://schemas.microsoft.com/office/drawing/2014/main" id="{FCAC8FC9-3201-4566-BF39-C3CD8996C7B0}"/>
                </a:ext>
              </a:extLst>
            </p:cNvPr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731;p66">
              <a:extLst>
                <a:ext uri="{FF2B5EF4-FFF2-40B4-BE49-F238E27FC236}">
                  <a16:creationId xmlns="" xmlns:a16="http://schemas.microsoft.com/office/drawing/2014/main" id="{60468C7C-EB76-4861-8D9F-6E846F7B37C2}"/>
                </a:ext>
              </a:extLst>
            </p:cNvPr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732;p66">
              <a:extLst>
                <a:ext uri="{FF2B5EF4-FFF2-40B4-BE49-F238E27FC236}">
                  <a16:creationId xmlns="" xmlns:a16="http://schemas.microsoft.com/office/drawing/2014/main" id="{5FD163AB-40F9-4C21-961D-CBA265B73E7B}"/>
                </a:ext>
              </a:extLst>
            </p:cNvPr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733;p66">
              <a:extLst>
                <a:ext uri="{FF2B5EF4-FFF2-40B4-BE49-F238E27FC236}">
                  <a16:creationId xmlns="" xmlns:a16="http://schemas.microsoft.com/office/drawing/2014/main" id="{7D18E42C-BFEB-41AA-B794-CF7BF9B3D17D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734;p66">
              <a:extLst>
                <a:ext uri="{FF2B5EF4-FFF2-40B4-BE49-F238E27FC236}">
                  <a16:creationId xmlns="" xmlns:a16="http://schemas.microsoft.com/office/drawing/2014/main" id="{214349FF-982B-464B-B9D1-91815BF3A024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735;p66">
              <a:extLst>
                <a:ext uri="{FF2B5EF4-FFF2-40B4-BE49-F238E27FC236}">
                  <a16:creationId xmlns="" xmlns:a16="http://schemas.microsoft.com/office/drawing/2014/main" id="{C97D5057-4D39-4991-A371-A381E871177E}"/>
                </a:ext>
              </a:extLst>
            </p:cNvPr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736;p66">
              <a:extLst>
                <a:ext uri="{FF2B5EF4-FFF2-40B4-BE49-F238E27FC236}">
                  <a16:creationId xmlns="" xmlns:a16="http://schemas.microsoft.com/office/drawing/2014/main" id="{5D5EEAA8-B4CF-4297-B5DC-B2C6FF71FD21}"/>
                </a:ext>
              </a:extLst>
            </p:cNvPr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737;p66">
              <a:extLst>
                <a:ext uri="{FF2B5EF4-FFF2-40B4-BE49-F238E27FC236}">
                  <a16:creationId xmlns="" xmlns:a16="http://schemas.microsoft.com/office/drawing/2014/main" id="{BCB6DA0F-CF87-420F-AA88-8761D0D7F725}"/>
                </a:ext>
              </a:extLst>
            </p:cNvPr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738;p66">
              <a:extLst>
                <a:ext uri="{FF2B5EF4-FFF2-40B4-BE49-F238E27FC236}">
                  <a16:creationId xmlns="" xmlns:a16="http://schemas.microsoft.com/office/drawing/2014/main" id="{AB14659E-512D-43EE-9CC7-15914410D415}"/>
                </a:ext>
              </a:extLst>
            </p:cNvPr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739;p66">
              <a:extLst>
                <a:ext uri="{FF2B5EF4-FFF2-40B4-BE49-F238E27FC236}">
                  <a16:creationId xmlns="" xmlns:a16="http://schemas.microsoft.com/office/drawing/2014/main" id="{75D4F04E-1CD5-45AA-BE6F-C8B9CF1A10F1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740;p66">
              <a:extLst>
                <a:ext uri="{FF2B5EF4-FFF2-40B4-BE49-F238E27FC236}">
                  <a16:creationId xmlns="" xmlns:a16="http://schemas.microsoft.com/office/drawing/2014/main" id="{8688AFF0-5DFA-47A2-B78D-4655E82514E4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741;p66">
              <a:extLst>
                <a:ext uri="{FF2B5EF4-FFF2-40B4-BE49-F238E27FC236}">
                  <a16:creationId xmlns="" xmlns:a16="http://schemas.microsoft.com/office/drawing/2014/main" id="{4EBEA820-BFE9-4CCA-BFB1-89847624A441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742;p66">
              <a:extLst>
                <a:ext uri="{FF2B5EF4-FFF2-40B4-BE49-F238E27FC236}">
                  <a16:creationId xmlns="" xmlns:a16="http://schemas.microsoft.com/office/drawing/2014/main" id="{E1C677D9-96E6-4650-80B7-C3743CB07BF5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743;p66">
              <a:extLst>
                <a:ext uri="{FF2B5EF4-FFF2-40B4-BE49-F238E27FC236}">
                  <a16:creationId xmlns="" xmlns:a16="http://schemas.microsoft.com/office/drawing/2014/main" id="{E86E0153-BC0F-45D7-B441-44C12F53A23F}"/>
                </a:ext>
              </a:extLst>
            </p:cNvPr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744;p66">
              <a:extLst>
                <a:ext uri="{FF2B5EF4-FFF2-40B4-BE49-F238E27FC236}">
                  <a16:creationId xmlns="" xmlns:a16="http://schemas.microsoft.com/office/drawing/2014/main" id="{48C7B8C0-E4D0-4D3F-94C3-398A2786BEA7}"/>
                </a:ext>
              </a:extLst>
            </p:cNvPr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745;p66">
              <a:extLst>
                <a:ext uri="{FF2B5EF4-FFF2-40B4-BE49-F238E27FC236}">
                  <a16:creationId xmlns="" xmlns:a16="http://schemas.microsoft.com/office/drawing/2014/main" id="{DA70A2BF-C223-4D9A-8C08-9BD571FCE7FE}"/>
                </a:ext>
              </a:extLst>
            </p:cNvPr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746;p66">
              <a:extLst>
                <a:ext uri="{FF2B5EF4-FFF2-40B4-BE49-F238E27FC236}">
                  <a16:creationId xmlns="" xmlns:a16="http://schemas.microsoft.com/office/drawing/2014/main" id="{4A0DFEE3-0C03-4FDB-BE7D-66B9BA036E82}"/>
                </a:ext>
              </a:extLst>
            </p:cNvPr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747;p66">
              <a:extLst>
                <a:ext uri="{FF2B5EF4-FFF2-40B4-BE49-F238E27FC236}">
                  <a16:creationId xmlns="" xmlns:a16="http://schemas.microsoft.com/office/drawing/2014/main" id="{AC1B87B1-85E5-4C26-BB67-BF0A725E6346}"/>
                </a:ext>
              </a:extLst>
            </p:cNvPr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748;p66">
              <a:extLst>
                <a:ext uri="{FF2B5EF4-FFF2-40B4-BE49-F238E27FC236}">
                  <a16:creationId xmlns="" xmlns:a16="http://schemas.microsoft.com/office/drawing/2014/main" id="{4FB469BA-2E60-42A2-8E88-8F7A6D3BFD33}"/>
                </a:ext>
              </a:extLst>
            </p:cNvPr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749;p66">
              <a:extLst>
                <a:ext uri="{FF2B5EF4-FFF2-40B4-BE49-F238E27FC236}">
                  <a16:creationId xmlns="" xmlns:a16="http://schemas.microsoft.com/office/drawing/2014/main" id="{B67F3BFA-4A8A-4B93-A4CD-1D4234B804B1}"/>
                </a:ext>
              </a:extLst>
            </p:cNvPr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750;p66">
              <a:extLst>
                <a:ext uri="{FF2B5EF4-FFF2-40B4-BE49-F238E27FC236}">
                  <a16:creationId xmlns="" xmlns:a16="http://schemas.microsoft.com/office/drawing/2014/main" id="{16617114-F01A-4716-8599-6BB0A884F783}"/>
                </a:ext>
              </a:extLst>
            </p:cNvPr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751;p66">
              <a:extLst>
                <a:ext uri="{FF2B5EF4-FFF2-40B4-BE49-F238E27FC236}">
                  <a16:creationId xmlns="" xmlns:a16="http://schemas.microsoft.com/office/drawing/2014/main" id="{B002AEA1-290C-4AAE-AE5A-22091CFA10D0}"/>
                </a:ext>
              </a:extLst>
            </p:cNvPr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752;p66">
              <a:extLst>
                <a:ext uri="{FF2B5EF4-FFF2-40B4-BE49-F238E27FC236}">
                  <a16:creationId xmlns="" xmlns:a16="http://schemas.microsoft.com/office/drawing/2014/main" id="{6F6CEC1B-A485-4974-8A9F-5A5379B13812}"/>
                </a:ext>
              </a:extLst>
            </p:cNvPr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753;p66">
              <a:extLst>
                <a:ext uri="{FF2B5EF4-FFF2-40B4-BE49-F238E27FC236}">
                  <a16:creationId xmlns="" xmlns:a16="http://schemas.microsoft.com/office/drawing/2014/main" id="{DD854C3F-821E-44F2-A7D7-933538705697}"/>
                </a:ext>
              </a:extLst>
            </p:cNvPr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754;p66">
              <a:extLst>
                <a:ext uri="{FF2B5EF4-FFF2-40B4-BE49-F238E27FC236}">
                  <a16:creationId xmlns="" xmlns:a16="http://schemas.microsoft.com/office/drawing/2014/main" id="{2EAECFA2-6C70-43E0-978D-B671ED3C5B4D}"/>
                </a:ext>
              </a:extLst>
            </p:cNvPr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755;p66">
              <a:extLst>
                <a:ext uri="{FF2B5EF4-FFF2-40B4-BE49-F238E27FC236}">
                  <a16:creationId xmlns="" xmlns:a16="http://schemas.microsoft.com/office/drawing/2014/main" id="{D00632FE-909B-4208-9720-4DC6E67BA340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756;p66">
              <a:extLst>
                <a:ext uri="{FF2B5EF4-FFF2-40B4-BE49-F238E27FC236}">
                  <a16:creationId xmlns="" xmlns:a16="http://schemas.microsoft.com/office/drawing/2014/main" id="{C435BD41-AB18-434F-B919-5084D438333A}"/>
                </a:ext>
              </a:extLst>
            </p:cNvPr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757;p66">
              <a:extLst>
                <a:ext uri="{FF2B5EF4-FFF2-40B4-BE49-F238E27FC236}">
                  <a16:creationId xmlns="" xmlns:a16="http://schemas.microsoft.com/office/drawing/2014/main" id="{84CDA4EC-D47A-4001-9943-9858D65A7F25}"/>
                </a:ext>
              </a:extLst>
            </p:cNvPr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758;p66">
              <a:extLst>
                <a:ext uri="{FF2B5EF4-FFF2-40B4-BE49-F238E27FC236}">
                  <a16:creationId xmlns="" xmlns:a16="http://schemas.microsoft.com/office/drawing/2014/main" id="{26DC774C-D095-4427-B79D-AD51198436DB}"/>
                </a:ext>
              </a:extLst>
            </p:cNvPr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759;p66">
              <a:extLst>
                <a:ext uri="{FF2B5EF4-FFF2-40B4-BE49-F238E27FC236}">
                  <a16:creationId xmlns="" xmlns:a16="http://schemas.microsoft.com/office/drawing/2014/main" id="{8BAEE95E-C16D-4A26-A0D3-06AF8070D68D}"/>
                </a:ext>
              </a:extLst>
            </p:cNvPr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760;p66">
              <a:extLst>
                <a:ext uri="{FF2B5EF4-FFF2-40B4-BE49-F238E27FC236}">
                  <a16:creationId xmlns="" xmlns:a16="http://schemas.microsoft.com/office/drawing/2014/main" id="{281DC281-DB9D-4CDB-9BE1-9A9C16CA8A74}"/>
                </a:ext>
              </a:extLst>
            </p:cNvPr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761;p66">
              <a:extLst>
                <a:ext uri="{FF2B5EF4-FFF2-40B4-BE49-F238E27FC236}">
                  <a16:creationId xmlns="" xmlns:a16="http://schemas.microsoft.com/office/drawing/2014/main" id="{90A8BF7F-B1A8-4966-8138-70AB401240C3}"/>
                </a:ext>
              </a:extLst>
            </p:cNvPr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762;p66">
              <a:extLst>
                <a:ext uri="{FF2B5EF4-FFF2-40B4-BE49-F238E27FC236}">
                  <a16:creationId xmlns="" xmlns:a16="http://schemas.microsoft.com/office/drawing/2014/main" id="{87AC3B74-CAF3-4AB3-8D87-6823DE264275}"/>
                </a:ext>
              </a:extLst>
            </p:cNvPr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763;p66">
              <a:extLst>
                <a:ext uri="{FF2B5EF4-FFF2-40B4-BE49-F238E27FC236}">
                  <a16:creationId xmlns="" xmlns:a16="http://schemas.microsoft.com/office/drawing/2014/main" id="{39D6119B-EE47-4ACC-97FD-5ADCE471FF74}"/>
                </a:ext>
              </a:extLst>
            </p:cNvPr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764;p66">
              <a:extLst>
                <a:ext uri="{FF2B5EF4-FFF2-40B4-BE49-F238E27FC236}">
                  <a16:creationId xmlns="" xmlns:a16="http://schemas.microsoft.com/office/drawing/2014/main" id="{04F3318E-2CF2-4292-816E-D2B837AE1649}"/>
                </a:ext>
              </a:extLst>
            </p:cNvPr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765;p66">
              <a:extLst>
                <a:ext uri="{FF2B5EF4-FFF2-40B4-BE49-F238E27FC236}">
                  <a16:creationId xmlns="" xmlns:a16="http://schemas.microsoft.com/office/drawing/2014/main" id="{DE1611E8-3E82-4ECD-BC57-1A538082E16A}"/>
                </a:ext>
              </a:extLst>
            </p:cNvPr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766;p66">
              <a:extLst>
                <a:ext uri="{FF2B5EF4-FFF2-40B4-BE49-F238E27FC236}">
                  <a16:creationId xmlns="" xmlns:a16="http://schemas.microsoft.com/office/drawing/2014/main" id="{5413620B-6F05-45A7-857F-BF59D79DA3E5}"/>
                </a:ext>
              </a:extLst>
            </p:cNvPr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767;p66">
              <a:extLst>
                <a:ext uri="{FF2B5EF4-FFF2-40B4-BE49-F238E27FC236}">
                  <a16:creationId xmlns="" xmlns:a16="http://schemas.microsoft.com/office/drawing/2014/main" id="{11EAFCE1-1885-4036-B7A8-12745AE76ADB}"/>
                </a:ext>
              </a:extLst>
            </p:cNvPr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768;p66">
              <a:extLst>
                <a:ext uri="{FF2B5EF4-FFF2-40B4-BE49-F238E27FC236}">
                  <a16:creationId xmlns="" xmlns:a16="http://schemas.microsoft.com/office/drawing/2014/main" id="{B3680DED-1697-4C35-AFF5-5337DD259905}"/>
                </a:ext>
              </a:extLst>
            </p:cNvPr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769;p66">
              <a:extLst>
                <a:ext uri="{FF2B5EF4-FFF2-40B4-BE49-F238E27FC236}">
                  <a16:creationId xmlns="" xmlns:a16="http://schemas.microsoft.com/office/drawing/2014/main" id="{AD818DD4-4432-4517-93FF-2F50C044D347}"/>
                </a:ext>
              </a:extLst>
            </p:cNvPr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770;p66">
              <a:extLst>
                <a:ext uri="{FF2B5EF4-FFF2-40B4-BE49-F238E27FC236}">
                  <a16:creationId xmlns="" xmlns:a16="http://schemas.microsoft.com/office/drawing/2014/main" id="{CDF7553E-4A0A-43BE-9985-588F2C8A3C88}"/>
                </a:ext>
              </a:extLst>
            </p:cNvPr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771;p66">
              <a:extLst>
                <a:ext uri="{FF2B5EF4-FFF2-40B4-BE49-F238E27FC236}">
                  <a16:creationId xmlns="" xmlns:a16="http://schemas.microsoft.com/office/drawing/2014/main" id="{A7A9D7A2-839F-4E8B-B80B-07F61705F52E}"/>
                </a:ext>
              </a:extLst>
            </p:cNvPr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772;p66">
              <a:extLst>
                <a:ext uri="{FF2B5EF4-FFF2-40B4-BE49-F238E27FC236}">
                  <a16:creationId xmlns="" xmlns:a16="http://schemas.microsoft.com/office/drawing/2014/main" id="{D9C334F1-8B88-4BE2-BA63-95217010C3EA}"/>
                </a:ext>
              </a:extLst>
            </p:cNvPr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773;p66">
              <a:extLst>
                <a:ext uri="{FF2B5EF4-FFF2-40B4-BE49-F238E27FC236}">
                  <a16:creationId xmlns="" xmlns:a16="http://schemas.microsoft.com/office/drawing/2014/main" id="{1EFCCBD1-AF86-425F-91A0-5DD29D5265B6}"/>
                </a:ext>
              </a:extLst>
            </p:cNvPr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774;p66">
              <a:extLst>
                <a:ext uri="{FF2B5EF4-FFF2-40B4-BE49-F238E27FC236}">
                  <a16:creationId xmlns="" xmlns:a16="http://schemas.microsoft.com/office/drawing/2014/main" id="{17A1E616-CAE8-42DC-92FA-41653A17C7A5}"/>
                </a:ext>
              </a:extLst>
            </p:cNvPr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775;p66">
              <a:extLst>
                <a:ext uri="{FF2B5EF4-FFF2-40B4-BE49-F238E27FC236}">
                  <a16:creationId xmlns="" xmlns:a16="http://schemas.microsoft.com/office/drawing/2014/main" id="{9298427F-D643-47A5-9D44-2C1791E00C04}"/>
                </a:ext>
              </a:extLst>
            </p:cNvPr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776;p66">
              <a:extLst>
                <a:ext uri="{FF2B5EF4-FFF2-40B4-BE49-F238E27FC236}">
                  <a16:creationId xmlns="" xmlns:a16="http://schemas.microsoft.com/office/drawing/2014/main" id="{86E5678A-02B4-40DF-9FBA-D1D07360C52A}"/>
                </a:ext>
              </a:extLst>
            </p:cNvPr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777;p66">
              <a:extLst>
                <a:ext uri="{FF2B5EF4-FFF2-40B4-BE49-F238E27FC236}">
                  <a16:creationId xmlns="" xmlns:a16="http://schemas.microsoft.com/office/drawing/2014/main" id="{F19E49BC-FA90-4B29-A435-A55132109ABE}"/>
                </a:ext>
              </a:extLst>
            </p:cNvPr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778;p66">
              <a:extLst>
                <a:ext uri="{FF2B5EF4-FFF2-40B4-BE49-F238E27FC236}">
                  <a16:creationId xmlns="" xmlns:a16="http://schemas.microsoft.com/office/drawing/2014/main" id="{3D6B4A6F-9546-4F2F-B45F-1E2AD44138F2}"/>
                </a:ext>
              </a:extLst>
            </p:cNvPr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779;p66">
              <a:extLst>
                <a:ext uri="{FF2B5EF4-FFF2-40B4-BE49-F238E27FC236}">
                  <a16:creationId xmlns="" xmlns:a16="http://schemas.microsoft.com/office/drawing/2014/main" id="{1119E799-7CE4-470C-82F7-742342CA1768}"/>
                </a:ext>
              </a:extLst>
            </p:cNvPr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780;p66">
              <a:extLst>
                <a:ext uri="{FF2B5EF4-FFF2-40B4-BE49-F238E27FC236}">
                  <a16:creationId xmlns="" xmlns:a16="http://schemas.microsoft.com/office/drawing/2014/main" id="{383DAB05-C574-41E2-850F-BD16D8ECE1FD}"/>
                </a:ext>
              </a:extLst>
            </p:cNvPr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781;p66">
              <a:extLst>
                <a:ext uri="{FF2B5EF4-FFF2-40B4-BE49-F238E27FC236}">
                  <a16:creationId xmlns="" xmlns:a16="http://schemas.microsoft.com/office/drawing/2014/main" id="{94729BD0-59B5-4173-AE2D-3C5EBB877F6B}"/>
                </a:ext>
              </a:extLst>
            </p:cNvPr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782;p66">
              <a:extLst>
                <a:ext uri="{FF2B5EF4-FFF2-40B4-BE49-F238E27FC236}">
                  <a16:creationId xmlns="" xmlns:a16="http://schemas.microsoft.com/office/drawing/2014/main" id="{46D0FF39-4F85-4685-AB35-95A373107482}"/>
                </a:ext>
              </a:extLst>
            </p:cNvPr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783;p66">
              <a:extLst>
                <a:ext uri="{FF2B5EF4-FFF2-40B4-BE49-F238E27FC236}">
                  <a16:creationId xmlns="" xmlns:a16="http://schemas.microsoft.com/office/drawing/2014/main" id="{5B26A3F9-9F62-4E34-8A75-F7697A4601B1}"/>
                </a:ext>
              </a:extLst>
            </p:cNvPr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784;p66">
              <a:extLst>
                <a:ext uri="{FF2B5EF4-FFF2-40B4-BE49-F238E27FC236}">
                  <a16:creationId xmlns="" xmlns:a16="http://schemas.microsoft.com/office/drawing/2014/main" id="{4A2EB4FE-E703-437F-8332-93C948318E12}"/>
                </a:ext>
              </a:extLst>
            </p:cNvPr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785;p66">
              <a:extLst>
                <a:ext uri="{FF2B5EF4-FFF2-40B4-BE49-F238E27FC236}">
                  <a16:creationId xmlns="" xmlns:a16="http://schemas.microsoft.com/office/drawing/2014/main" id="{4C64D427-4FEE-4E20-B240-6AAD8FAA065E}"/>
                </a:ext>
              </a:extLst>
            </p:cNvPr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786;p66">
              <a:extLst>
                <a:ext uri="{FF2B5EF4-FFF2-40B4-BE49-F238E27FC236}">
                  <a16:creationId xmlns="" xmlns:a16="http://schemas.microsoft.com/office/drawing/2014/main" id="{08B6BFA2-CF36-44CA-ADDD-4C150E2C813D}"/>
                </a:ext>
              </a:extLst>
            </p:cNvPr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787;p66">
              <a:extLst>
                <a:ext uri="{FF2B5EF4-FFF2-40B4-BE49-F238E27FC236}">
                  <a16:creationId xmlns="" xmlns:a16="http://schemas.microsoft.com/office/drawing/2014/main" id="{00C81B6F-8F8C-4D7F-A667-A8008C721FE5}"/>
                </a:ext>
              </a:extLst>
            </p:cNvPr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788;p66">
              <a:extLst>
                <a:ext uri="{FF2B5EF4-FFF2-40B4-BE49-F238E27FC236}">
                  <a16:creationId xmlns="" xmlns:a16="http://schemas.microsoft.com/office/drawing/2014/main" id="{1757CD32-7129-4106-B7DB-61F85B6C275A}"/>
                </a:ext>
              </a:extLst>
            </p:cNvPr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789;p66">
              <a:extLst>
                <a:ext uri="{FF2B5EF4-FFF2-40B4-BE49-F238E27FC236}">
                  <a16:creationId xmlns="" xmlns:a16="http://schemas.microsoft.com/office/drawing/2014/main" id="{65FF0288-9507-4B8F-96A9-77E7B6520EBB}"/>
                </a:ext>
              </a:extLst>
            </p:cNvPr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790;p66">
              <a:extLst>
                <a:ext uri="{FF2B5EF4-FFF2-40B4-BE49-F238E27FC236}">
                  <a16:creationId xmlns="" xmlns:a16="http://schemas.microsoft.com/office/drawing/2014/main" id="{6AB5805A-ABBF-46EF-B795-E6AE1F66D749}"/>
                </a:ext>
              </a:extLst>
            </p:cNvPr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791;p66">
              <a:extLst>
                <a:ext uri="{FF2B5EF4-FFF2-40B4-BE49-F238E27FC236}">
                  <a16:creationId xmlns="" xmlns:a16="http://schemas.microsoft.com/office/drawing/2014/main" id="{060302C5-AA73-40AA-81B2-A9BD36556C5C}"/>
                </a:ext>
              </a:extLst>
            </p:cNvPr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792;p66">
              <a:extLst>
                <a:ext uri="{FF2B5EF4-FFF2-40B4-BE49-F238E27FC236}">
                  <a16:creationId xmlns="" xmlns:a16="http://schemas.microsoft.com/office/drawing/2014/main" id="{C6B1887B-2AF6-4C26-983E-6367D1C763AB}"/>
                </a:ext>
              </a:extLst>
            </p:cNvPr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793;p66">
              <a:extLst>
                <a:ext uri="{FF2B5EF4-FFF2-40B4-BE49-F238E27FC236}">
                  <a16:creationId xmlns="" xmlns:a16="http://schemas.microsoft.com/office/drawing/2014/main" id="{23C61DC1-4B00-4690-8D3B-6677DC37D9B2}"/>
                </a:ext>
              </a:extLst>
            </p:cNvPr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794;p66">
              <a:extLst>
                <a:ext uri="{FF2B5EF4-FFF2-40B4-BE49-F238E27FC236}">
                  <a16:creationId xmlns="" xmlns:a16="http://schemas.microsoft.com/office/drawing/2014/main" id="{52D8DE3C-2483-4F51-A484-F92D845C3517}"/>
                </a:ext>
              </a:extLst>
            </p:cNvPr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795;p66">
              <a:extLst>
                <a:ext uri="{FF2B5EF4-FFF2-40B4-BE49-F238E27FC236}">
                  <a16:creationId xmlns="" xmlns:a16="http://schemas.microsoft.com/office/drawing/2014/main" id="{F6B688B3-EB1A-4A63-A15D-43269EA5D5B1}"/>
                </a:ext>
              </a:extLst>
            </p:cNvPr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796;p66">
              <a:extLst>
                <a:ext uri="{FF2B5EF4-FFF2-40B4-BE49-F238E27FC236}">
                  <a16:creationId xmlns="" xmlns:a16="http://schemas.microsoft.com/office/drawing/2014/main" id="{D9CCC239-B6D6-4105-877D-769D1B83ED83}"/>
                </a:ext>
              </a:extLst>
            </p:cNvPr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797;p66">
              <a:extLst>
                <a:ext uri="{FF2B5EF4-FFF2-40B4-BE49-F238E27FC236}">
                  <a16:creationId xmlns="" xmlns:a16="http://schemas.microsoft.com/office/drawing/2014/main" id="{BFAA2571-685C-4B3F-BA5E-56E3E2B34A52}"/>
                </a:ext>
              </a:extLst>
            </p:cNvPr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798;p66">
              <a:extLst>
                <a:ext uri="{FF2B5EF4-FFF2-40B4-BE49-F238E27FC236}">
                  <a16:creationId xmlns="" xmlns:a16="http://schemas.microsoft.com/office/drawing/2014/main" id="{7F34BEE4-A0DB-495B-AB1C-979B4E6D530D}"/>
                </a:ext>
              </a:extLst>
            </p:cNvPr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799;p66">
              <a:extLst>
                <a:ext uri="{FF2B5EF4-FFF2-40B4-BE49-F238E27FC236}">
                  <a16:creationId xmlns="" xmlns:a16="http://schemas.microsoft.com/office/drawing/2014/main" id="{E88F8E08-1539-4B8B-9DA4-6731D520C4A0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800;p66">
              <a:extLst>
                <a:ext uri="{FF2B5EF4-FFF2-40B4-BE49-F238E27FC236}">
                  <a16:creationId xmlns="" xmlns:a16="http://schemas.microsoft.com/office/drawing/2014/main" id="{6E3EA063-DC22-4A52-BDF8-231B14E11712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801;p66">
              <a:extLst>
                <a:ext uri="{FF2B5EF4-FFF2-40B4-BE49-F238E27FC236}">
                  <a16:creationId xmlns="" xmlns:a16="http://schemas.microsoft.com/office/drawing/2014/main" id="{7665A689-9665-4696-A7B9-63611E406CCE}"/>
                </a:ext>
              </a:extLst>
            </p:cNvPr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802;p66">
              <a:extLst>
                <a:ext uri="{FF2B5EF4-FFF2-40B4-BE49-F238E27FC236}">
                  <a16:creationId xmlns="" xmlns:a16="http://schemas.microsoft.com/office/drawing/2014/main" id="{CE157F0A-990E-482D-B241-308C6397A3AB}"/>
                </a:ext>
              </a:extLst>
            </p:cNvPr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803;p66">
              <a:extLst>
                <a:ext uri="{FF2B5EF4-FFF2-40B4-BE49-F238E27FC236}">
                  <a16:creationId xmlns="" xmlns:a16="http://schemas.microsoft.com/office/drawing/2014/main" id="{ECBC0588-22F9-4604-AF77-CD039BB85659}"/>
                </a:ext>
              </a:extLst>
            </p:cNvPr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804;p66">
              <a:extLst>
                <a:ext uri="{FF2B5EF4-FFF2-40B4-BE49-F238E27FC236}">
                  <a16:creationId xmlns="" xmlns:a16="http://schemas.microsoft.com/office/drawing/2014/main" id="{3739D2F8-16EE-4FB7-95D4-94EB3F2EDAB8}"/>
                </a:ext>
              </a:extLst>
            </p:cNvPr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805;p66">
              <a:extLst>
                <a:ext uri="{FF2B5EF4-FFF2-40B4-BE49-F238E27FC236}">
                  <a16:creationId xmlns="" xmlns:a16="http://schemas.microsoft.com/office/drawing/2014/main" id="{016B453D-400B-4F32-8E0B-07B50DE0D4D6}"/>
                </a:ext>
              </a:extLst>
            </p:cNvPr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806;p66">
              <a:extLst>
                <a:ext uri="{FF2B5EF4-FFF2-40B4-BE49-F238E27FC236}">
                  <a16:creationId xmlns="" xmlns:a16="http://schemas.microsoft.com/office/drawing/2014/main" id="{3EEA3EEB-E3B4-4B41-8D33-11663E734984}"/>
                </a:ext>
              </a:extLst>
            </p:cNvPr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807;p66">
              <a:extLst>
                <a:ext uri="{FF2B5EF4-FFF2-40B4-BE49-F238E27FC236}">
                  <a16:creationId xmlns="" xmlns:a16="http://schemas.microsoft.com/office/drawing/2014/main" id="{6FED15E5-3BDC-400D-B56D-FC70DD5FAAEB}"/>
                </a:ext>
              </a:extLst>
            </p:cNvPr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808;p66">
              <a:extLst>
                <a:ext uri="{FF2B5EF4-FFF2-40B4-BE49-F238E27FC236}">
                  <a16:creationId xmlns="" xmlns:a16="http://schemas.microsoft.com/office/drawing/2014/main" id="{EC83FF4C-1877-4E41-9868-C2D0A5147EFE}"/>
                </a:ext>
              </a:extLst>
            </p:cNvPr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809;p66">
              <a:extLst>
                <a:ext uri="{FF2B5EF4-FFF2-40B4-BE49-F238E27FC236}">
                  <a16:creationId xmlns="" xmlns:a16="http://schemas.microsoft.com/office/drawing/2014/main" id="{DEAF6218-7BFA-4426-957F-810D299F419F}"/>
                </a:ext>
              </a:extLst>
            </p:cNvPr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810;p66">
              <a:extLst>
                <a:ext uri="{FF2B5EF4-FFF2-40B4-BE49-F238E27FC236}">
                  <a16:creationId xmlns="" xmlns:a16="http://schemas.microsoft.com/office/drawing/2014/main" id="{CAD673A0-DF98-489A-8CD6-0BCDA68F6672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811;p66">
              <a:extLst>
                <a:ext uri="{FF2B5EF4-FFF2-40B4-BE49-F238E27FC236}">
                  <a16:creationId xmlns="" xmlns:a16="http://schemas.microsoft.com/office/drawing/2014/main" id="{4D3128B0-0612-46A5-B841-19AB3E37E675}"/>
                </a:ext>
              </a:extLst>
            </p:cNvPr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812;p66">
              <a:extLst>
                <a:ext uri="{FF2B5EF4-FFF2-40B4-BE49-F238E27FC236}">
                  <a16:creationId xmlns="" xmlns:a16="http://schemas.microsoft.com/office/drawing/2014/main" id="{D98B88A9-E3D0-4BFC-A270-022ED48D7F9E}"/>
                </a:ext>
              </a:extLst>
            </p:cNvPr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813;p66">
              <a:extLst>
                <a:ext uri="{FF2B5EF4-FFF2-40B4-BE49-F238E27FC236}">
                  <a16:creationId xmlns="" xmlns:a16="http://schemas.microsoft.com/office/drawing/2014/main" id="{C8EA66B3-60BB-4A05-8BFA-31AE26A1791C}"/>
                </a:ext>
              </a:extLst>
            </p:cNvPr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814;p66">
              <a:extLst>
                <a:ext uri="{FF2B5EF4-FFF2-40B4-BE49-F238E27FC236}">
                  <a16:creationId xmlns="" xmlns:a16="http://schemas.microsoft.com/office/drawing/2014/main" id="{2E37FAA0-F371-4726-A62B-1161506D487A}"/>
                </a:ext>
              </a:extLst>
            </p:cNvPr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815;p66">
              <a:extLst>
                <a:ext uri="{FF2B5EF4-FFF2-40B4-BE49-F238E27FC236}">
                  <a16:creationId xmlns="" xmlns:a16="http://schemas.microsoft.com/office/drawing/2014/main" id="{FE4EE71E-C9FF-48FA-BEFC-34ACD40F1E13}"/>
                </a:ext>
              </a:extLst>
            </p:cNvPr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816;p66">
              <a:extLst>
                <a:ext uri="{FF2B5EF4-FFF2-40B4-BE49-F238E27FC236}">
                  <a16:creationId xmlns="" xmlns:a16="http://schemas.microsoft.com/office/drawing/2014/main" id="{8C29A30E-CF63-4DB2-A327-D34F64871C81}"/>
                </a:ext>
              </a:extLst>
            </p:cNvPr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817;p66">
              <a:extLst>
                <a:ext uri="{FF2B5EF4-FFF2-40B4-BE49-F238E27FC236}">
                  <a16:creationId xmlns="" xmlns:a16="http://schemas.microsoft.com/office/drawing/2014/main" id="{14185543-618E-4AD6-9CD9-CA471E85DB8D}"/>
                </a:ext>
              </a:extLst>
            </p:cNvPr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818;p66">
              <a:extLst>
                <a:ext uri="{FF2B5EF4-FFF2-40B4-BE49-F238E27FC236}">
                  <a16:creationId xmlns="" xmlns:a16="http://schemas.microsoft.com/office/drawing/2014/main" id="{B1748F0E-1982-4530-9AC3-20C6AD5FA354}"/>
                </a:ext>
              </a:extLst>
            </p:cNvPr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819;p66">
              <a:extLst>
                <a:ext uri="{FF2B5EF4-FFF2-40B4-BE49-F238E27FC236}">
                  <a16:creationId xmlns="" xmlns:a16="http://schemas.microsoft.com/office/drawing/2014/main" id="{AB335B96-16EE-4C7F-80FF-5069B875D29C}"/>
                </a:ext>
              </a:extLst>
            </p:cNvPr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820;p66">
              <a:extLst>
                <a:ext uri="{FF2B5EF4-FFF2-40B4-BE49-F238E27FC236}">
                  <a16:creationId xmlns="" xmlns:a16="http://schemas.microsoft.com/office/drawing/2014/main" id="{2CDFEC53-FD7F-4AE1-B6C0-DCAA37F453D5}"/>
                </a:ext>
              </a:extLst>
            </p:cNvPr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821;p66">
              <a:extLst>
                <a:ext uri="{FF2B5EF4-FFF2-40B4-BE49-F238E27FC236}">
                  <a16:creationId xmlns="" xmlns:a16="http://schemas.microsoft.com/office/drawing/2014/main" id="{291A2152-6B2A-46E0-BF34-95CB7EE56FD1}"/>
                </a:ext>
              </a:extLst>
            </p:cNvPr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822;p66">
              <a:extLst>
                <a:ext uri="{FF2B5EF4-FFF2-40B4-BE49-F238E27FC236}">
                  <a16:creationId xmlns="" xmlns:a16="http://schemas.microsoft.com/office/drawing/2014/main" id="{F8D1313F-C5E5-4208-A13E-82F4D1C3429F}"/>
                </a:ext>
              </a:extLst>
            </p:cNvPr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823;p66">
              <a:extLst>
                <a:ext uri="{FF2B5EF4-FFF2-40B4-BE49-F238E27FC236}">
                  <a16:creationId xmlns="" xmlns:a16="http://schemas.microsoft.com/office/drawing/2014/main" id="{990C573C-705C-45CA-9D2D-E00BCC599B1E}"/>
                </a:ext>
              </a:extLst>
            </p:cNvPr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824;p66">
              <a:extLst>
                <a:ext uri="{FF2B5EF4-FFF2-40B4-BE49-F238E27FC236}">
                  <a16:creationId xmlns="" xmlns:a16="http://schemas.microsoft.com/office/drawing/2014/main" id="{68F133CC-27A5-408F-9D2E-65B40B4FBF0F}"/>
                </a:ext>
              </a:extLst>
            </p:cNvPr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825;p66">
              <a:extLst>
                <a:ext uri="{FF2B5EF4-FFF2-40B4-BE49-F238E27FC236}">
                  <a16:creationId xmlns="" xmlns:a16="http://schemas.microsoft.com/office/drawing/2014/main" id="{9C7189FD-27BD-49D1-995D-CCBA99097288}"/>
                </a:ext>
              </a:extLst>
            </p:cNvPr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826;p66">
              <a:extLst>
                <a:ext uri="{FF2B5EF4-FFF2-40B4-BE49-F238E27FC236}">
                  <a16:creationId xmlns="" xmlns:a16="http://schemas.microsoft.com/office/drawing/2014/main" id="{C5E80811-028B-4D7C-881F-9D6771E76268}"/>
                </a:ext>
              </a:extLst>
            </p:cNvPr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827;p66">
              <a:extLst>
                <a:ext uri="{FF2B5EF4-FFF2-40B4-BE49-F238E27FC236}">
                  <a16:creationId xmlns="" xmlns:a16="http://schemas.microsoft.com/office/drawing/2014/main" id="{3F1636E6-9B58-46E1-918F-83B3EA3CCCD8}"/>
                </a:ext>
              </a:extLst>
            </p:cNvPr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828;p66">
              <a:extLst>
                <a:ext uri="{FF2B5EF4-FFF2-40B4-BE49-F238E27FC236}">
                  <a16:creationId xmlns="" xmlns:a16="http://schemas.microsoft.com/office/drawing/2014/main" id="{7EBA7D7C-4271-435D-B289-56A7E444DF72}"/>
                </a:ext>
              </a:extLst>
            </p:cNvPr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829;p66">
              <a:extLst>
                <a:ext uri="{FF2B5EF4-FFF2-40B4-BE49-F238E27FC236}">
                  <a16:creationId xmlns="" xmlns:a16="http://schemas.microsoft.com/office/drawing/2014/main" id="{548EF03D-E458-4AA2-BA4F-F53A9DD73E12}"/>
                </a:ext>
              </a:extLst>
            </p:cNvPr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830;p66">
              <a:extLst>
                <a:ext uri="{FF2B5EF4-FFF2-40B4-BE49-F238E27FC236}">
                  <a16:creationId xmlns="" xmlns:a16="http://schemas.microsoft.com/office/drawing/2014/main" id="{5163293F-EBDA-41D8-9FCA-F181B2083895}"/>
                </a:ext>
              </a:extLst>
            </p:cNvPr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831;p66">
              <a:extLst>
                <a:ext uri="{FF2B5EF4-FFF2-40B4-BE49-F238E27FC236}">
                  <a16:creationId xmlns="" xmlns:a16="http://schemas.microsoft.com/office/drawing/2014/main" id="{19DDF1E8-2443-4429-BF39-591D7EB0C0F9}"/>
                </a:ext>
              </a:extLst>
            </p:cNvPr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832;p66">
              <a:extLst>
                <a:ext uri="{FF2B5EF4-FFF2-40B4-BE49-F238E27FC236}">
                  <a16:creationId xmlns="" xmlns:a16="http://schemas.microsoft.com/office/drawing/2014/main" id="{A98F7DE9-483B-422C-8ED0-97780958ED40}"/>
                </a:ext>
              </a:extLst>
            </p:cNvPr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833;p66">
              <a:extLst>
                <a:ext uri="{FF2B5EF4-FFF2-40B4-BE49-F238E27FC236}">
                  <a16:creationId xmlns="" xmlns:a16="http://schemas.microsoft.com/office/drawing/2014/main" id="{231F8864-928B-45F0-925D-7D07414805AE}"/>
                </a:ext>
              </a:extLst>
            </p:cNvPr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834;p66">
              <a:extLst>
                <a:ext uri="{FF2B5EF4-FFF2-40B4-BE49-F238E27FC236}">
                  <a16:creationId xmlns="" xmlns:a16="http://schemas.microsoft.com/office/drawing/2014/main" id="{D3007423-D281-4D88-907B-E06DD4AA40F0}"/>
                </a:ext>
              </a:extLst>
            </p:cNvPr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835;p66">
              <a:extLst>
                <a:ext uri="{FF2B5EF4-FFF2-40B4-BE49-F238E27FC236}">
                  <a16:creationId xmlns="" xmlns:a16="http://schemas.microsoft.com/office/drawing/2014/main" id="{FB44B8EA-6B2F-422B-956F-8F68BA99E610}"/>
                </a:ext>
              </a:extLst>
            </p:cNvPr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836;p66">
              <a:extLst>
                <a:ext uri="{FF2B5EF4-FFF2-40B4-BE49-F238E27FC236}">
                  <a16:creationId xmlns="" xmlns:a16="http://schemas.microsoft.com/office/drawing/2014/main" id="{C911E9FF-3249-4A37-BB45-92A6629E396F}"/>
                </a:ext>
              </a:extLst>
            </p:cNvPr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837;p66">
              <a:extLst>
                <a:ext uri="{FF2B5EF4-FFF2-40B4-BE49-F238E27FC236}">
                  <a16:creationId xmlns="" xmlns:a16="http://schemas.microsoft.com/office/drawing/2014/main" id="{F270ADAB-C404-45C1-9532-ABF02737CD49}"/>
                </a:ext>
              </a:extLst>
            </p:cNvPr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838;p66">
              <a:extLst>
                <a:ext uri="{FF2B5EF4-FFF2-40B4-BE49-F238E27FC236}">
                  <a16:creationId xmlns="" xmlns:a16="http://schemas.microsoft.com/office/drawing/2014/main" id="{6F88820E-A5E0-4A08-B3BD-09AE988F56AE}"/>
                </a:ext>
              </a:extLst>
            </p:cNvPr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839;p66">
              <a:extLst>
                <a:ext uri="{FF2B5EF4-FFF2-40B4-BE49-F238E27FC236}">
                  <a16:creationId xmlns="" xmlns:a16="http://schemas.microsoft.com/office/drawing/2014/main" id="{5D5275D0-8472-4AA9-BCFE-D4F293C409B5}"/>
                </a:ext>
              </a:extLst>
            </p:cNvPr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840;p66">
              <a:extLst>
                <a:ext uri="{FF2B5EF4-FFF2-40B4-BE49-F238E27FC236}">
                  <a16:creationId xmlns="" xmlns:a16="http://schemas.microsoft.com/office/drawing/2014/main" id="{31BDBC36-B4D5-4C96-8BDF-E6CD796B9338}"/>
                </a:ext>
              </a:extLst>
            </p:cNvPr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841;p66">
              <a:extLst>
                <a:ext uri="{FF2B5EF4-FFF2-40B4-BE49-F238E27FC236}">
                  <a16:creationId xmlns="" xmlns:a16="http://schemas.microsoft.com/office/drawing/2014/main" id="{03666E49-8993-4E99-AC0D-3490D09AA9EB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842;p66">
              <a:extLst>
                <a:ext uri="{FF2B5EF4-FFF2-40B4-BE49-F238E27FC236}">
                  <a16:creationId xmlns="" xmlns:a16="http://schemas.microsoft.com/office/drawing/2014/main" id="{729501DF-443A-4F42-AE65-B124D34A1747}"/>
                </a:ext>
              </a:extLst>
            </p:cNvPr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843;p66">
              <a:extLst>
                <a:ext uri="{FF2B5EF4-FFF2-40B4-BE49-F238E27FC236}">
                  <a16:creationId xmlns="" xmlns:a16="http://schemas.microsoft.com/office/drawing/2014/main" id="{949758E9-9FC9-4F35-8D5C-7D0878F360EB}"/>
                </a:ext>
              </a:extLst>
            </p:cNvPr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844;p66">
              <a:extLst>
                <a:ext uri="{FF2B5EF4-FFF2-40B4-BE49-F238E27FC236}">
                  <a16:creationId xmlns="" xmlns:a16="http://schemas.microsoft.com/office/drawing/2014/main" id="{0133799E-3F19-4ED9-8D82-AC0B446D4802}"/>
                </a:ext>
              </a:extLst>
            </p:cNvPr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845;p66">
              <a:extLst>
                <a:ext uri="{FF2B5EF4-FFF2-40B4-BE49-F238E27FC236}">
                  <a16:creationId xmlns="" xmlns:a16="http://schemas.microsoft.com/office/drawing/2014/main" id="{BEFD62B9-1E9A-4EEB-9705-F83C04520217}"/>
                </a:ext>
              </a:extLst>
            </p:cNvPr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846;p66">
              <a:extLst>
                <a:ext uri="{FF2B5EF4-FFF2-40B4-BE49-F238E27FC236}">
                  <a16:creationId xmlns="" xmlns:a16="http://schemas.microsoft.com/office/drawing/2014/main" id="{CACD1CAC-9218-4B7B-96EA-A76DB5D6F1D0}"/>
                </a:ext>
              </a:extLst>
            </p:cNvPr>
            <p:cNvSpPr/>
            <p:nvPr/>
          </p:nvSpPr>
          <p:spPr>
            <a:xfrm flipH="1">
              <a:off x="3019182" y="4185438"/>
              <a:ext cx="212151" cy="253325"/>
            </a:xfrm>
            <a:custGeom>
              <a:avLst/>
              <a:gdLst/>
              <a:ahLst/>
              <a:cxnLst/>
              <a:rect l="l" t="t" r="r" b="b"/>
              <a:pathLst>
                <a:path w="9333" h="11142" extrusionOk="0">
                  <a:moveTo>
                    <a:pt x="382" y="1"/>
                  </a:moveTo>
                  <a:lnTo>
                    <a:pt x="1" y="49"/>
                  </a:lnTo>
                  <a:lnTo>
                    <a:pt x="382" y="11141"/>
                  </a:lnTo>
                  <a:lnTo>
                    <a:pt x="763" y="11141"/>
                  </a:lnTo>
                  <a:lnTo>
                    <a:pt x="1810" y="11094"/>
                  </a:lnTo>
                  <a:lnTo>
                    <a:pt x="2524" y="10999"/>
                  </a:lnTo>
                  <a:lnTo>
                    <a:pt x="3286" y="10903"/>
                  </a:lnTo>
                  <a:lnTo>
                    <a:pt x="4095" y="10761"/>
                  </a:lnTo>
                  <a:lnTo>
                    <a:pt x="4952" y="10523"/>
                  </a:lnTo>
                  <a:lnTo>
                    <a:pt x="5762" y="10237"/>
                  </a:lnTo>
                  <a:lnTo>
                    <a:pt x="6618" y="9856"/>
                  </a:lnTo>
                  <a:lnTo>
                    <a:pt x="6999" y="9618"/>
                  </a:lnTo>
                  <a:lnTo>
                    <a:pt x="7333" y="9380"/>
                  </a:lnTo>
                  <a:lnTo>
                    <a:pt x="7714" y="9094"/>
                  </a:lnTo>
                  <a:lnTo>
                    <a:pt x="8047" y="8809"/>
                  </a:lnTo>
                  <a:lnTo>
                    <a:pt x="8332" y="8475"/>
                  </a:lnTo>
                  <a:lnTo>
                    <a:pt x="8570" y="8094"/>
                  </a:lnTo>
                  <a:lnTo>
                    <a:pt x="8809" y="7714"/>
                  </a:lnTo>
                  <a:lnTo>
                    <a:pt x="8999" y="7285"/>
                  </a:lnTo>
                  <a:lnTo>
                    <a:pt x="9142" y="6857"/>
                  </a:lnTo>
                  <a:lnTo>
                    <a:pt x="9285" y="6333"/>
                  </a:lnTo>
                  <a:lnTo>
                    <a:pt x="9332" y="5809"/>
                  </a:lnTo>
                  <a:lnTo>
                    <a:pt x="9332" y="5238"/>
                  </a:lnTo>
                  <a:lnTo>
                    <a:pt x="9285" y="4667"/>
                  </a:lnTo>
                  <a:lnTo>
                    <a:pt x="9189" y="4143"/>
                  </a:lnTo>
                  <a:lnTo>
                    <a:pt x="9047" y="3667"/>
                  </a:lnTo>
                  <a:lnTo>
                    <a:pt x="8856" y="3238"/>
                  </a:lnTo>
                  <a:lnTo>
                    <a:pt x="8618" y="2810"/>
                  </a:lnTo>
                  <a:lnTo>
                    <a:pt x="8380" y="2429"/>
                  </a:lnTo>
                  <a:lnTo>
                    <a:pt x="8094" y="2096"/>
                  </a:lnTo>
                  <a:lnTo>
                    <a:pt x="7761" y="1810"/>
                  </a:lnTo>
                  <a:lnTo>
                    <a:pt x="7428" y="1524"/>
                  </a:lnTo>
                  <a:lnTo>
                    <a:pt x="7047" y="1286"/>
                  </a:lnTo>
                  <a:lnTo>
                    <a:pt x="6666" y="1048"/>
                  </a:lnTo>
                  <a:lnTo>
                    <a:pt x="6285" y="858"/>
                  </a:lnTo>
                  <a:lnTo>
                    <a:pt x="5428" y="525"/>
                  </a:lnTo>
                  <a:lnTo>
                    <a:pt x="4571" y="287"/>
                  </a:lnTo>
                  <a:lnTo>
                    <a:pt x="3714" y="144"/>
                  </a:lnTo>
                  <a:lnTo>
                    <a:pt x="2857" y="49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847;p66">
              <a:extLst>
                <a:ext uri="{FF2B5EF4-FFF2-40B4-BE49-F238E27FC236}">
                  <a16:creationId xmlns="" xmlns:a16="http://schemas.microsoft.com/office/drawing/2014/main" id="{F5620B62-21C2-4788-83E1-EAAEBB11E980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extrusionOk="0">
                  <a:moveTo>
                    <a:pt x="64558" y="1"/>
                  </a:moveTo>
                  <a:lnTo>
                    <a:pt x="0" y="2381"/>
                  </a:lnTo>
                  <a:lnTo>
                    <a:pt x="429" y="13427"/>
                  </a:lnTo>
                  <a:lnTo>
                    <a:pt x="64939" y="11094"/>
                  </a:lnTo>
                  <a:lnTo>
                    <a:pt x="6455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848;p66">
              <a:extLst>
                <a:ext uri="{FF2B5EF4-FFF2-40B4-BE49-F238E27FC236}">
                  <a16:creationId xmlns="" xmlns:a16="http://schemas.microsoft.com/office/drawing/2014/main" id="{F3E01B80-F86E-4F27-A73B-C35AF71901B2}"/>
                </a:ext>
              </a:extLst>
            </p:cNvPr>
            <p:cNvSpPr/>
            <p:nvPr/>
          </p:nvSpPr>
          <p:spPr>
            <a:xfrm flipH="1">
              <a:off x="3215080" y="4185438"/>
              <a:ext cx="1476149" cy="305277"/>
            </a:xfrm>
            <a:custGeom>
              <a:avLst/>
              <a:gdLst/>
              <a:ahLst/>
              <a:cxnLst/>
              <a:rect l="l" t="t" r="r" b="b"/>
              <a:pathLst>
                <a:path w="64939" h="13427" fill="none" extrusionOk="0">
                  <a:moveTo>
                    <a:pt x="429" y="13427"/>
                  </a:moveTo>
                  <a:lnTo>
                    <a:pt x="0" y="2381"/>
                  </a:lnTo>
                  <a:lnTo>
                    <a:pt x="64558" y="1"/>
                  </a:lnTo>
                  <a:lnTo>
                    <a:pt x="64939" y="11094"/>
                  </a:lnTo>
                  <a:lnTo>
                    <a:pt x="429" y="134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849;p66">
              <a:extLst>
                <a:ext uri="{FF2B5EF4-FFF2-40B4-BE49-F238E27FC236}">
                  <a16:creationId xmlns="" xmlns:a16="http://schemas.microsoft.com/office/drawing/2014/main" id="{8E0352FB-86C5-4EF4-8816-374DC4F3C92B}"/>
                </a:ext>
              </a:extLst>
            </p:cNvPr>
            <p:cNvSpPr/>
            <p:nvPr/>
          </p:nvSpPr>
          <p:spPr>
            <a:xfrm flipH="1">
              <a:off x="3210739" y="4149719"/>
              <a:ext cx="70376" cy="296615"/>
            </a:xfrm>
            <a:custGeom>
              <a:avLst/>
              <a:gdLst/>
              <a:ahLst/>
              <a:cxnLst/>
              <a:rect l="l" t="t" r="r" b="b"/>
              <a:pathLst>
                <a:path w="3096" h="13046" extrusionOk="0">
                  <a:moveTo>
                    <a:pt x="2572" y="1"/>
                  </a:moveTo>
                  <a:lnTo>
                    <a:pt x="1" y="96"/>
                  </a:lnTo>
                  <a:lnTo>
                    <a:pt x="525" y="13046"/>
                  </a:lnTo>
                  <a:lnTo>
                    <a:pt x="3095" y="1295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850;p66">
              <a:extLst>
                <a:ext uri="{FF2B5EF4-FFF2-40B4-BE49-F238E27FC236}">
                  <a16:creationId xmlns="" xmlns:a16="http://schemas.microsoft.com/office/drawing/2014/main" id="{759ABEAE-CBA0-423A-A476-79B280B2B5D4}"/>
                </a:ext>
              </a:extLst>
            </p:cNvPr>
            <p:cNvSpPr/>
            <p:nvPr/>
          </p:nvSpPr>
          <p:spPr>
            <a:xfrm flipH="1">
              <a:off x="3270272" y="4167044"/>
              <a:ext cx="69285" cy="295523"/>
            </a:xfrm>
            <a:custGeom>
              <a:avLst/>
              <a:gdLst/>
              <a:ahLst/>
              <a:cxnLst/>
              <a:rect l="l" t="t" r="r" b="b"/>
              <a:pathLst>
                <a:path w="3048" h="12998" extrusionOk="0">
                  <a:moveTo>
                    <a:pt x="2572" y="1"/>
                  </a:moveTo>
                  <a:lnTo>
                    <a:pt x="1" y="96"/>
                  </a:lnTo>
                  <a:lnTo>
                    <a:pt x="477" y="12998"/>
                  </a:lnTo>
                  <a:lnTo>
                    <a:pt x="3048" y="12903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851;p66">
              <a:extLst>
                <a:ext uri="{FF2B5EF4-FFF2-40B4-BE49-F238E27FC236}">
                  <a16:creationId xmlns="" xmlns:a16="http://schemas.microsoft.com/office/drawing/2014/main" id="{0B11E612-9B78-48A0-8CE4-624B0CE4EF6C}"/>
                </a:ext>
              </a:extLst>
            </p:cNvPr>
            <p:cNvSpPr/>
            <p:nvPr/>
          </p:nvSpPr>
          <p:spPr>
            <a:xfrm flipH="1">
              <a:off x="4645767" y="4239572"/>
              <a:ext cx="281391" cy="252234"/>
            </a:xfrm>
            <a:custGeom>
              <a:avLst/>
              <a:gdLst/>
              <a:ahLst/>
              <a:cxnLst/>
              <a:rect l="l" t="t" r="r" b="b"/>
              <a:pathLst>
                <a:path w="12379" h="11094" extrusionOk="0">
                  <a:moveTo>
                    <a:pt x="10379" y="0"/>
                  </a:moveTo>
                  <a:lnTo>
                    <a:pt x="2571" y="4476"/>
                  </a:lnTo>
                  <a:lnTo>
                    <a:pt x="0" y="5904"/>
                  </a:lnTo>
                  <a:lnTo>
                    <a:pt x="2666" y="7189"/>
                  </a:lnTo>
                  <a:lnTo>
                    <a:pt x="10808" y="11093"/>
                  </a:lnTo>
                  <a:lnTo>
                    <a:pt x="12379" y="9903"/>
                  </a:lnTo>
                  <a:lnTo>
                    <a:pt x="10712" y="8856"/>
                  </a:lnTo>
                  <a:lnTo>
                    <a:pt x="12283" y="7665"/>
                  </a:lnTo>
                  <a:lnTo>
                    <a:pt x="10665" y="6666"/>
                  </a:lnTo>
                  <a:lnTo>
                    <a:pt x="12236" y="5475"/>
                  </a:lnTo>
                  <a:lnTo>
                    <a:pt x="10570" y="4428"/>
                  </a:lnTo>
                  <a:lnTo>
                    <a:pt x="12141" y="3285"/>
                  </a:lnTo>
                  <a:lnTo>
                    <a:pt x="10474" y="2238"/>
                  </a:lnTo>
                  <a:lnTo>
                    <a:pt x="12045" y="1048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852;p66">
              <a:extLst>
                <a:ext uri="{FF2B5EF4-FFF2-40B4-BE49-F238E27FC236}">
                  <a16:creationId xmlns="" xmlns:a16="http://schemas.microsoft.com/office/drawing/2014/main" id="{7999974F-951D-4F63-ADEE-05AE22D49738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853;p66">
              <a:extLst>
                <a:ext uri="{FF2B5EF4-FFF2-40B4-BE49-F238E27FC236}">
                  <a16:creationId xmlns="" xmlns:a16="http://schemas.microsoft.com/office/drawing/2014/main" id="{3CBEDA1A-43F6-46FB-9174-798826C614B3}"/>
                </a:ext>
              </a:extLst>
            </p:cNvPr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854;p66">
              <a:extLst>
                <a:ext uri="{FF2B5EF4-FFF2-40B4-BE49-F238E27FC236}">
                  <a16:creationId xmlns="" xmlns:a16="http://schemas.microsoft.com/office/drawing/2014/main" id="{F902C63F-BA3B-47B9-93AC-3CFB1EE87CCE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855;p66">
              <a:extLst>
                <a:ext uri="{FF2B5EF4-FFF2-40B4-BE49-F238E27FC236}">
                  <a16:creationId xmlns="" xmlns:a16="http://schemas.microsoft.com/office/drawing/2014/main" id="{4AA35117-E130-4041-B10D-ADC16DD9670D}"/>
                </a:ext>
              </a:extLst>
            </p:cNvPr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856;p66">
              <a:extLst>
                <a:ext uri="{FF2B5EF4-FFF2-40B4-BE49-F238E27FC236}">
                  <a16:creationId xmlns="" xmlns:a16="http://schemas.microsoft.com/office/drawing/2014/main" id="{8F8EF3A0-C4AB-4BEF-8199-A79D2488BE01}"/>
                </a:ext>
              </a:extLst>
            </p:cNvPr>
            <p:cNvSpPr/>
            <p:nvPr/>
          </p:nvSpPr>
          <p:spPr>
            <a:xfrm flipH="1">
              <a:off x="4865208" y="4340004"/>
              <a:ext cx="63428" cy="64569"/>
            </a:xfrm>
            <a:custGeom>
              <a:avLst/>
              <a:gdLst/>
              <a:ahLst/>
              <a:cxnLst/>
              <a:rect l="l" t="t" r="r" b="b"/>
              <a:pathLst>
                <a:path w="2667" h="2715" extrusionOk="0">
                  <a:moveTo>
                    <a:pt x="2571" y="1"/>
                  </a:moveTo>
                  <a:lnTo>
                    <a:pt x="0" y="1429"/>
                  </a:lnTo>
                  <a:lnTo>
                    <a:pt x="2666" y="2714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4" name="Title 1">
            <a:extLst>
              <a:ext uri="{FF2B5EF4-FFF2-40B4-BE49-F238E27FC236}">
                <a16:creationId xmlns="" xmlns:a16="http://schemas.microsoft.com/office/drawing/2014/main" id="{BD9FF604-4577-4473-B01B-D34E3CBFF59F}"/>
              </a:ext>
            </a:extLst>
          </p:cNvPr>
          <p:cNvSpPr txBox="1">
            <a:spLocks/>
          </p:cNvSpPr>
          <p:nvPr/>
        </p:nvSpPr>
        <p:spPr>
          <a:xfrm>
            <a:off x="-6183042" y="2435043"/>
            <a:ext cx="4429281" cy="6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8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grpSp>
        <p:nvGrpSpPr>
          <p:cNvPr id="4375" name="Google Shape;1474;p48">
            <a:extLst>
              <a:ext uri="{FF2B5EF4-FFF2-40B4-BE49-F238E27FC236}">
                <a16:creationId xmlns="" xmlns:a16="http://schemas.microsoft.com/office/drawing/2014/main" id="{1B42A947-70CB-4199-A53F-CECC976FB035}"/>
              </a:ext>
            </a:extLst>
          </p:cNvPr>
          <p:cNvGrpSpPr/>
          <p:nvPr/>
        </p:nvGrpSpPr>
        <p:grpSpPr>
          <a:xfrm>
            <a:off x="11248458" y="2718272"/>
            <a:ext cx="2353742" cy="1806866"/>
            <a:chOff x="4161595" y="1612682"/>
            <a:chExt cx="3892507" cy="2988110"/>
          </a:xfrm>
        </p:grpSpPr>
        <p:sp>
          <p:nvSpPr>
            <p:cNvPr id="4376" name="Google Shape;1475;p48">
              <a:extLst>
                <a:ext uri="{FF2B5EF4-FFF2-40B4-BE49-F238E27FC236}">
                  <a16:creationId xmlns="" xmlns:a16="http://schemas.microsoft.com/office/drawing/2014/main" id="{C8F432CB-B04E-4CB6-B46B-E0A558B52309}"/>
                </a:ext>
              </a:extLst>
            </p:cNvPr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476;p48">
              <a:extLst>
                <a:ext uri="{FF2B5EF4-FFF2-40B4-BE49-F238E27FC236}">
                  <a16:creationId xmlns="" xmlns:a16="http://schemas.microsoft.com/office/drawing/2014/main" id="{F09C3BE1-4108-4781-A3C4-C4573B9EABB0}"/>
                </a:ext>
              </a:extLst>
            </p:cNvPr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477;p48">
              <a:extLst>
                <a:ext uri="{FF2B5EF4-FFF2-40B4-BE49-F238E27FC236}">
                  <a16:creationId xmlns="" xmlns:a16="http://schemas.microsoft.com/office/drawing/2014/main" id="{16520F42-2A3A-4FA3-8E18-B37365E50BC0}"/>
                </a:ext>
              </a:extLst>
            </p:cNvPr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478;p48">
              <a:extLst>
                <a:ext uri="{FF2B5EF4-FFF2-40B4-BE49-F238E27FC236}">
                  <a16:creationId xmlns="" xmlns:a16="http://schemas.microsoft.com/office/drawing/2014/main" id="{37D42ABB-6C69-4157-B963-14E85349E4F4}"/>
                </a:ext>
              </a:extLst>
            </p:cNvPr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479;p48">
              <a:extLst>
                <a:ext uri="{FF2B5EF4-FFF2-40B4-BE49-F238E27FC236}">
                  <a16:creationId xmlns="" xmlns:a16="http://schemas.microsoft.com/office/drawing/2014/main" id="{4D36D890-0AF5-4950-9975-8DBDBADCA922}"/>
                </a:ext>
              </a:extLst>
            </p:cNvPr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480;p48">
              <a:extLst>
                <a:ext uri="{FF2B5EF4-FFF2-40B4-BE49-F238E27FC236}">
                  <a16:creationId xmlns="" xmlns:a16="http://schemas.microsoft.com/office/drawing/2014/main" id="{3944280C-0A03-488D-8BAB-60636C46767E}"/>
                </a:ext>
              </a:extLst>
            </p:cNvPr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481;p48">
              <a:extLst>
                <a:ext uri="{FF2B5EF4-FFF2-40B4-BE49-F238E27FC236}">
                  <a16:creationId xmlns="" xmlns:a16="http://schemas.microsoft.com/office/drawing/2014/main" id="{2BB3D06F-5AA2-478D-834E-66AD7D65096C}"/>
                </a:ext>
              </a:extLst>
            </p:cNvPr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482;p48">
              <a:extLst>
                <a:ext uri="{FF2B5EF4-FFF2-40B4-BE49-F238E27FC236}">
                  <a16:creationId xmlns="" xmlns:a16="http://schemas.microsoft.com/office/drawing/2014/main" id="{3B4CB482-FE50-4165-9981-3C696931210F}"/>
                </a:ext>
              </a:extLst>
            </p:cNvPr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483;p48">
              <a:extLst>
                <a:ext uri="{FF2B5EF4-FFF2-40B4-BE49-F238E27FC236}">
                  <a16:creationId xmlns="" xmlns:a16="http://schemas.microsoft.com/office/drawing/2014/main" id="{C900AF54-FC58-43A3-9C53-648CB3C5D9AA}"/>
                </a:ext>
              </a:extLst>
            </p:cNvPr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484;p48">
              <a:extLst>
                <a:ext uri="{FF2B5EF4-FFF2-40B4-BE49-F238E27FC236}">
                  <a16:creationId xmlns="" xmlns:a16="http://schemas.microsoft.com/office/drawing/2014/main" id="{7FDD36E9-1820-447D-A397-48CB04D2A118}"/>
                </a:ext>
              </a:extLst>
            </p:cNvPr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485;p48">
              <a:extLst>
                <a:ext uri="{FF2B5EF4-FFF2-40B4-BE49-F238E27FC236}">
                  <a16:creationId xmlns="" xmlns:a16="http://schemas.microsoft.com/office/drawing/2014/main" id="{BBBCA691-F8B2-429F-968F-180A7E1685F6}"/>
                </a:ext>
              </a:extLst>
            </p:cNvPr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486;p48">
              <a:extLst>
                <a:ext uri="{FF2B5EF4-FFF2-40B4-BE49-F238E27FC236}">
                  <a16:creationId xmlns="" xmlns:a16="http://schemas.microsoft.com/office/drawing/2014/main" id="{A5923AFB-F5B1-4C09-A2F1-F3BEAE396E1B}"/>
                </a:ext>
              </a:extLst>
            </p:cNvPr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487;p48">
              <a:extLst>
                <a:ext uri="{FF2B5EF4-FFF2-40B4-BE49-F238E27FC236}">
                  <a16:creationId xmlns="" xmlns:a16="http://schemas.microsoft.com/office/drawing/2014/main" id="{664896A7-A1C0-4B49-80EF-61561ECD5189}"/>
                </a:ext>
              </a:extLst>
            </p:cNvPr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488;p48">
              <a:extLst>
                <a:ext uri="{FF2B5EF4-FFF2-40B4-BE49-F238E27FC236}">
                  <a16:creationId xmlns="" xmlns:a16="http://schemas.microsoft.com/office/drawing/2014/main" id="{C6EA0A19-3A76-4070-A708-051AFAA9B9AB}"/>
                </a:ext>
              </a:extLst>
            </p:cNvPr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489;p48">
              <a:extLst>
                <a:ext uri="{FF2B5EF4-FFF2-40B4-BE49-F238E27FC236}">
                  <a16:creationId xmlns="" xmlns:a16="http://schemas.microsoft.com/office/drawing/2014/main" id="{0F20199A-A543-4380-BDB6-9116DE7DE4AD}"/>
                </a:ext>
              </a:extLst>
            </p:cNvPr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490;p48">
              <a:extLst>
                <a:ext uri="{FF2B5EF4-FFF2-40B4-BE49-F238E27FC236}">
                  <a16:creationId xmlns="" xmlns:a16="http://schemas.microsoft.com/office/drawing/2014/main" id="{72785369-E467-4B8B-A126-550F1F095060}"/>
                </a:ext>
              </a:extLst>
            </p:cNvPr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491;p48">
              <a:extLst>
                <a:ext uri="{FF2B5EF4-FFF2-40B4-BE49-F238E27FC236}">
                  <a16:creationId xmlns="" xmlns:a16="http://schemas.microsoft.com/office/drawing/2014/main" id="{ABF5A803-6A74-49E9-B4C6-D5980B36010B}"/>
                </a:ext>
              </a:extLst>
            </p:cNvPr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492;p48">
              <a:extLst>
                <a:ext uri="{FF2B5EF4-FFF2-40B4-BE49-F238E27FC236}">
                  <a16:creationId xmlns="" xmlns:a16="http://schemas.microsoft.com/office/drawing/2014/main" id="{9D85EF69-02E9-4BD3-92EF-BAFA188C62CD}"/>
                </a:ext>
              </a:extLst>
            </p:cNvPr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493;p48">
              <a:extLst>
                <a:ext uri="{FF2B5EF4-FFF2-40B4-BE49-F238E27FC236}">
                  <a16:creationId xmlns="" xmlns:a16="http://schemas.microsoft.com/office/drawing/2014/main" id="{A976A793-B283-42D4-BEB8-9E9E37F6ACA8}"/>
                </a:ext>
              </a:extLst>
            </p:cNvPr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494;p48">
              <a:extLst>
                <a:ext uri="{FF2B5EF4-FFF2-40B4-BE49-F238E27FC236}">
                  <a16:creationId xmlns="" xmlns:a16="http://schemas.microsoft.com/office/drawing/2014/main" id="{D5E97927-65AA-45F5-ACCD-5CBC3B3487D2}"/>
                </a:ext>
              </a:extLst>
            </p:cNvPr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495;p48">
              <a:extLst>
                <a:ext uri="{FF2B5EF4-FFF2-40B4-BE49-F238E27FC236}">
                  <a16:creationId xmlns="" xmlns:a16="http://schemas.microsoft.com/office/drawing/2014/main" id="{821262F6-8CBA-4B4D-8B27-0D6EE35AEED3}"/>
                </a:ext>
              </a:extLst>
            </p:cNvPr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496;p48">
              <a:extLst>
                <a:ext uri="{FF2B5EF4-FFF2-40B4-BE49-F238E27FC236}">
                  <a16:creationId xmlns="" xmlns:a16="http://schemas.microsoft.com/office/drawing/2014/main" id="{C719AB97-FB30-4C92-836A-C46C7B8C0287}"/>
                </a:ext>
              </a:extLst>
            </p:cNvPr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497;p48">
              <a:extLst>
                <a:ext uri="{FF2B5EF4-FFF2-40B4-BE49-F238E27FC236}">
                  <a16:creationId xmlns="" xmlns:a16="http://schemas.microsoft.com/office/drawing/2014/main" id="{318394F4-819A-4E74-B8CA-5DFE1C3AED38}"/>
                </a:ext>
              </a:extLst>
            </p:cNvPr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498;p48">
              <a:extLst>
                <a:ext uri="{FF2B5EF4-FFF2-40B4-BE49-F238E27FC236}">
                  <a16:creationId xmlns="" xmlns:a16="http://schemas.microsoft.com/office/drawing/2014/main" id="{693191D8-907A-499C-8EB5-B2E756C6F64C}"/>
                </a:ext>
              </a:extLst>
            </p:cNvPr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499;p48">
              <a:extLst>
                <a:ext uri="{FF2B5EF4-FFF2-40B4-BE49-F238E27FC236}">
                  <a16:creationId xmlns="" xmlns:a16="http://schemas.microsoft.com/office/drawing/2014/main" id="{AD3078EF-39B6-4ABC-B518-79DD4E007A5D}"/>
                </a:ext>
              </a:extLst>
            </p:cNvPr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500;p48">
              <a:extLst>
                <a:ext uri="{FF2B5EF4-FFF2-40B4-BE49-F238E27FC236}">
                  <a16:creationId xmlns="" xmlns:a16="http://schemas.microsoft.com/office/drawing/2014/main" id="{B6584BF8-0807-4766-8AF2-B9D2B5E94C78}"/>
                </a:ext>
              </a:extLst>
            </p:cNvPr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501;p48">
              <a:extLst>
                <a:ext uri="{FF2B5EF4-FFF2-40B4-BE49-F238E27FC236}">
                  <a16:creationId xmlns="" xmlns:a16="http://schemas.microsoft.com/office/drawing/2014/main" id="{6A17EECE-353A-4137-9676-00AD84A8E6A1}"/>
                </a:ext>
              </a:extLst>
            </p:cNvPr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502;p48">
              <a:extLst>
                <a:ext uri="{FF2B5EF4-FFF2-40B4-BE49-F238E27FC236}">
                  <a16:creationId xmlns="" xmlns:a16="http://schemas.microsoft.com/office/drawing/2014/main" id="{E5948E47-0A92-4620-87E5-EBB304204879}"/>
                </a:ext>
              </a:extLst>
            </p:cNvPr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503;p48">
              <a:extLst>
                <a:ext uri="{FF2B5EF4-FFF2-40B4-BE49-F238E27FC236}">
                  <a16:creationId xmlns="" xmlns:a16="http://schemas.microsoft.com/office/drawing/2014/main" id="{1204A7F5-EA8C-46AA-A282-E45EA1D87E85}"/>
                </a:ext>
              </a:extLst>
            </p:cNvPr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504;p48">
              <a:extLst>
                <a:ext uri="{FF2B5EF4-FFF2-40B4-BE49-F238E27FC236}">
                  <a16:creationId xmlns="" xmlns:a16="http://schemas.microsoft.com/office/drawing/2014/main" id="{2DB32337-1714-489C-A322-978C0DAE2454}"/>
                </a:ext>
              </a:extLst>
            </p:cNvPr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505;p48">
              <a:extLst>
                <a:ext uri="{FF2B5EF4-FFF2-40B4-BE49-F238E27FC236}">
                  <a16:creationId xmlns="" xmlns:a16="http://schemas.microsoft.com/office/drawing/2014/main" id="{B6692BF8-EF98-46CB-87A3-0EAB3F615CB6}"/>
                </a:ext>
              </a:extLst>
            </p:cNvPr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506;p48">
              <a:extLst>
                <a:ext uri="{FF2B5EF4-FFF2-40B4-BE49-F238E27FC236}">
                  <a16:creationId xmlns="" xmlns:a16="http://schemas.microsoft.com/office/drawing/2014/main" id="{1116A527-B519-4C3E-8934-EC67247CE178}"/>
                </a:ext>
              </a:extLst>
            </p:cNvPr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507;p48">
              <a:extLst>
                <a:ext uri="{FF2B5EF4-FFF2-40B4-BE49-F238E27FC236}">
                  <a16:creationId xmlns="" xmlns:a16="http://schemas.microsoft.com/office/drawing/2014/main" id="{F4BFCF3E-2483-4CFF-B8AB-019801F7B11C}"/>
                </a:ext>
              </a:extLst>
            </p:cNvPr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508;p48">
              <a:extLst>
                <a:ext uri="{FF2B5EF4-FFF2-40B4-BE49-F238E27FC236}">
                  <a16:creationId xmlns="" xmlns:a16="http://schemas.microsoft.com/office/drawing/2014/main" id="{035C8D78-CFB0-4447-8DF3-3CED4882E129}"/>
                </a:ext>
              </a:extLst>
            </p:cNvPr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509;p48">
              <a:extLst>
                <a:ext uri="{FF2B5EF4-FFF2-40B4-BE49-F238E27FC236}">
                  <a16:creationId xmlns="" xmlns:a16="http://schemas.microsoft.com/office/drawing/2014/main" id="{99C2B0F6-534C-4694-863F-7BB932978668}"/>
                </a:ext>
              </a:extLst>
            </p:cNvPr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510;p48">
              <a:extLst>
                <a:ext uri="{FF2B5EF4-FFF2-40B4-BE49-F238E27FC236}">
                  <a16:creationId xmlns="" xmlns:a16="http://schemas.microsoft.com/office/drawing/2014/main" id="{EC0E82BC-9AE1-463A-8B70-0754CDD578E5}"/>
                </a:ext>
              </a:extLst>
            </p:cNvPr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511;p48">
              <a:extLst>
                <a:ext uri="{FF2B5EF4-FFF2-40B4-BE49-F238E27FC236}">
                  <a16:creationId xmlns="" xmlns:a16="http://schemas.microsoft.com/office/drawing/2014/main" id="{88B7B31A-AAB4-4B61-9053-301740A6B842}"/>
                </a:ext>
              </a:extLst>
            </p:cNvPr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512;p48">
              <a:extLst>
                <a:ext uri="{FF2B5EF4-FFF2-40B4-BE49-F238E27FC236}">
                  <a16:creationId xmlns="" xmlns:a16="http://schemas.microsoft.com/office/drawing/2014/main" id="{9432130C-8626-41AB-9C06-3CDAD19AF25D}"/>
                </a:ext>
              </a:extLst>
            </p:cNvPr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513;p48">
              <a:extLst>
                <a:ext uri="{FF2B5EF4-FFF2-40B4-BE49-F238E27FC236}">
                  <a16:creationId xmlns="" xmlns:a16="http://schemas.microsoft.com/office/drawing/2014/main" id="{169EA867-5ABB-4AF7-8B20-33DB42230B18}"/>
                </a:ext>
              </a:extLst>
            </p:cNvPr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514;p48">
              <a:extLst>
                <a:ext uri="{FF2B5EF4-FFF2-40B4-BE49-F238E27FC236}">
                  <a16:creationId xmlns="" xmlns:a16="http://schemas.microsoft.com/office/drawing/2014/main" id="{39F5ADD6-6FE8-46CC-8DF3-D51C2B978BF9}"/>
                </a:ext>
              </a:extLst>
            </p:cNvPr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515;p48">
              <a:extLst>
                <a:ext uri="{FF2B5EF4-FFF2-40B4-BE49-F238E27FC236}">
                  <a16:creationId xmlns="" xmlns:a16="http://schemas.microsoft.com/office/drawing/2014/main" id="{08709446-9702-4278-8A38-D52C79CC3019}"/>
                </a:ext>
              </a:extLst>
            </p:cNvPr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516;p48">
              <a:extLst>
                <a:ext uri="{FF2B5EF4-FFF2-40B4-BE49-F238E27FC236}">
                  <a16:creationId xmlns="" xmlns:a16="http://schemas.microsoft.com/office/drawing/2014/main" id="{FF3309DA-C323-4D79-AA92-C1741257DD30}"/>
                </a:ext>
              </a:extLst>
            </p:cNvPr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517;p48">
              <a:extLst>
                <a:ext uri="{FF2B5EF4-FFF2-40B4-BE49-F238E27FC236}">
                  <a16:creationId xmlns="" xmlns:a16="http://schemas.microsoft.com/office/drawing/2014/main" id="{F2CF0D7E-3A27-42D3-A8A6-1E6D85655618}"/>
                </a:ext>
              </a:extLst>
            </p:cNvPr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518;p48">
              <a:extLst>
                <a:ext uri="{FF2B5EF4-FFF2-40B4-BE49-F238E27FC236}">
                  <a16:creationId xmlns="" xmlns:a16="http://schemas.microsoft.com/office/drawing/2014/main" id="{910FE8BB-5E4E-4949-B936-D0F4684A1D0A}"/>
                </a:ext>
              </a:extLst>
            </p:cNvPr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519;p48">
              <a:extLst>
                <a:ext uri="{FF2B5EF4-FFF2-40B4-BE49-F238E27FC236}">
                  <a16:creationId xmlns="" xmlns:a16="http://schemas.microsoft.com/office/drawing/2014/main" id="{5C20C64D-412E-4A67-A2B4-4688125DBCFA}"/>
                </a:ext>
              </a:extLst>
            </p:cNvPr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520;p48">
              <a:extLst>
                <a:ext uri="{FF2B5EF4-FFF2-40B4-BE49-F238E27FC236}">
                  <a16:creationId xmlns="" xmlns:a16="http://schemas.microsoft.com/office/drawing/2014/main" id="{30A145D2-F52C-4C72-BF5F-C0C6B6913193}"/>
                </a:ext>
              </a:extLst>
            </p:cNvPr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521;p48">
              <a:extLst>
                <a:ext uri="{FF2B5EF4-FFF2-40B4-BE49-F238E27FC236}">
                  <a16:creationId xmlns="" xmlns:a16="http://schemas.microsoft.com/office/drawing/2014/main" id="{E5AD8FD0-4881-4C98-8E1F-2CA75CA7E76A}"/>
                </a:ext>
              </a:extLst>
            </p:cNvPr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522;p48">
              <a:extLst>
                <a:ext uri="{FF2B5EF4-FFF2-40B4-BE49-F238E27FC236}">
                  <a16:creationId xmlns="" xmlns:a16="http://schemas.microsoft.com/office/drawing/2014/main" id="{5C12353B-A4DE-4A75-A06C-CBA199CBC93C}"/>
                </a:ext>
              </a:extLst>
            </p:cNvPr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523;p48">
              <a:extLst>
                <a:ext uri="{FF2B5EF4-FFF2-40B4-BE49-F238E27FC236}">
                  <a16:creationId xmlns="" xmlns:a16="http://schemas.microsoft.com/office/drawing/2014/main" id="{0566B786-649C-4885-A37F-05C1F5D43367}"/>
                </a:ext>
              </a:extLst>
            </p:cNvPr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524;p48">
              <a:extLst>
                <a:ext uri="{FF2B5EF4-FFF2-40B4-BE49-F238E27FC236}">
                  <a16:creationId xmlns="" xmlns:a16="http://schemas.microsoft.com/office/drawing/2014/main" id="{EFBF721A-4577-4C23-8CC4-7EC7DB5C1475}"/>
                </a:ext>
              </a:extLst>
            </p:cNvPr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525;p48">
              <a:extLst>
                <a:ext uri="{FF2B5EF4-FFF2-40B4-BE49-F238E27FC236}">
                  <a16:creationId xmlns="" xmlns:a16="http://schemas.microsoft.com/office/drawing/2014/main" id="{1D121B90-4FA4-4FD6-A0E4-79F1CC765B30}"/>
                </a:ext>
              </a:extLst>
            </p:cNvPr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526;p48">
              <a:extLst>
                <a:ext uri="{FF2B5EF4-FFF2-40B4-BE49-F238E27FC236}">
                  <a16:creationId xmlns="" xmlns:a16="http://schemas.microsoft.com/office/drawing/2014/main" id="{CE0FB721-9631-45BE-90D3-75436DC3B35D}"/>
                </a:ext>
              </a:extLst>
            </p:cNvPr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527;p48">
              <a:extLst>
                <a:ext uri="{FF2B5EF4-FFF2-40B4-BE49-F238E27FC236}">
                  <a16:creationId xmlns="" xmlns:a16="http://schemas.microsoft.com/office/drawing/2014/main" id="{79AD1222-1178-4A4A-BE1A-967E4BB901B2}"/>
                </a:ext>
              </a:extLst>
            </p:cNvPr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528;p48">
              <a:extLst>
                <a:ext uri="{FF2B5EF4-FFF2-40B4-BE49-F238E27FC236}">
                  <a16:creationId xmlns="" xmlns:a16="http://schemas.microsoft.com/office/drawing/2014/main" id="{5BF42914-ACB0-40C6-AF90-1FEEAAB9751D}"/>
                </a:ext>
              </a:extLst>
            </p:cNvPr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529;p48">
              <a:extLst>
                <a:ext uri="{FF2B5EF4-FFF2-40B4-BE49-F238E27FC236}">
                  <a16:creationId xmlns="" xmlns:a16="http://schemas.microsoft.com/office/drawing/2014/main" id="{7BAA47E8-A2F8-44E2-8281-A871E4074BFF}"/>
                </a:ext>
              </a:extLst>
            </p:cNvPr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530;p48">
              <a:extLst>
                <a:ext uri="{FF2B5EF4-FFF2-40B4-BE49-F238E27FC236}">
                  <a16:creationId xmlns="" xmlns:a16="http://schemas.microsoft.com/office/drawing/2014/main" id="{3A90B196-AF72-4F8D-8E7D-93B6510FCB6B}"/>
                </a:ext>
              </a:extLst>
            </p:cNvPr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531;p48">
              <a:extLst>
                <a:ext uri="{FF2B5EF4-FFF2-40B4-BE49-F238E27FC236}">
                  <a16:creationId xmlns="" xmlns:a16="http://schemas.microsoft.com/office/drawing/2014/main" id="{CCB3478B-640A-4823-B77C-12148FF61022}"/>
                </a:ext>
              </a:extLst>
            </p:cNvPr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532;p48">
              <a:extLst>
                <a:ext uri="{FF2B5EF4-FFF2-40B4-BE49-F238E27FC236}">
                  <a16:creationId xmlns="" xmlns:a16="http://schemas.microsoft.com/office/drawing/2014/main" id="{1748B4DC-7459-4A18-9E5C-9F3EB6812626}"/>
                </a:ext>
              </a:extLst>
            </p:cNvPr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533;p48">
              <a:extLst>
                <a:ext uri="{FF2B5EF4-FFF2-40B4-BE49-F238E27FC236}">
                  <a16:creationId xmlns="" xmlns:a16="http://schemas.microsoft.com/office/drawing/2014/main" id="{A6EA204F-6655-4EC8-9A4A-706C747079B1}"/>
                </a:ext>
              </a:extLst>
            </p:cNvPr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534;p48">
              <a:extLst>
                <a:ext uri="{FF2B5EF4-FFF2-40B4-BE49-F238E27FC236}">
                  <a16:creationId xmlns="" xmlns:a16="http://schemas.microsoft.com/office/drawing/2014/main" id="{1CF3C827-5AD8-4665-9E18-869804B44227}"/>
                </a:ext>
              </a:extLst>
            </p:cNvPr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535;p48">
              <a:extLst>
                <a:ext uri="{FF2B5EF4-FFF2-40B4-BE49-F238E27FC236}">
                  <a16:creationId xmlns="" xmlns:a16="http://schemas.microsoft.com/office/drawing/2014/main" id="{BF2DAA37-2958-4452-A16B-4C3E40DE2C53}"/>
                </a:ext>
              </a:extLst>
            </p:cNvPr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536;p48">
              <a:extLst>
                <a:ext uri="{FF2B5EF4-FFF2-40B4-BE49-F238E27FC236}">
                  <a16:creationId xmlns="" xmlns:a16="http://schemas.microsoft.com/office/drawing/2014/main" id="{94315CA8-8E86-4C8E-873D-D187904B9442}"/>
                </a:ext>
              </a:extLst>
            </p:cNvPr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537;p48">
              <a:extLst>
                <a:ext uri="{FF2B5EF4-FFF2-40B4-BE49-F238E27FC236}">
                  <a16:creationId xmlns="" xmlns:a16="http://schemas.microsoft.com/office/drawing/2014/main" id="{0843F686-DB91-4FFE-851E-607BE7FCDDA5}"/>
                </a:ext>
              </a:extLst>
            </p:cNvPr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538;p48">
              <a:extLst>
                <a:ext uri="{FF2B5EF4-FFF2-40B4-BE49-F238E27FC236}">
                  <a16:creationId xmlns="" xmlns:a16="http://schemas.microsoft.com/office/drawing/2014/main" id="{A80BC869-4211-43C1-9C6B-58A402449774}"/>
                </a:ext>
              </a:extLst>
            </p:cNvPr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539;p48">
              <a:extLst>
                <a:ext uri="{FF2B5EF4-FFF2-40B4-BE49-F238E27FC236}">
                  <a16:creationId xmlns="" xmlns:a16="http://schemas.microsoft.com/office/drawing/2014/main" id="{564E96F4-EBAC-44A7-A0CD-BF54BA01B3CC}"/>
                </a:ext>
              </a:extLst>
            </p:cNvPr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540;p48">
              <a:extLst>
                <a:ext uri="{FF2B5EF4-FFF2-40B4-BE49-F238E27FC236}">
                  <a16:creationId xmlns="" xmlns:a16="http://schemas.microsoft.com/office/drawing/2014/main" id="{8A9530C9-6611-435B-B8CE-69C18D7085FF}"/>
                </a:ext>
              </a:extLst>
            </p:cNvPr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541;p48">
              <a:extLst>
                <a:ext uri="{FF2B5EF4-FFF2-40B4-BE49-F238E27FC236}">
                  <a16:creationId xmlns="" xmlns:a16="http://schemas.microsoft.com/office/drawing/2014/main" id="{6D0EFEFC-162A-47B6-980A-3AAD4785C488}"/>
                </a:ext>
              </a:extLst>
            </p:cNvPr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542;p48">
              <a:extLst>
                <a:ext uri="{FF2B5EF4-FFF2-40B4-BE49-F238E27FC236}">
                  <a16:creationId xmlns="" xmlns:a16="http://schemas.microsoft.com/office/drawing/2014/main" id="{FA12090F-7CAF-420E-8541-3D607832F742}"/>
                </a:ext>
              </a:extLst>
            </p:cNvPr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543;p48">
              <a:extLst>
                <a:ext uri="{FF2B5EF4-FFF2-40B4-BE49-F238E27FC236}">
                  <a16:creationId xmlns="" xmlns:a16="http://schemas.microsoft.com/office/drawing/2014/main" id="{AC7DE028-B95D-4329-B2E6-7993966E1B9E}"/>
                </a:ext>
              </a:extLst>
            </p:cNvPr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544;p48">
              <a:extLst>
                <a:ext uri="{FF2B5EF4-FFF2-40B4-BE49-F238E27FC236}">
                  <a16:creationId xmlns="" xmlns:a16="http://schemas.microsoft.com/office/drawing/2014/main" id="{7EBF9400-8C15-4E99-84BF-192BAFBB19DB}"/>
                </a:ext>
              </a:extLst>
            </p:cNvPr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545;p48">
              <a:extLst>
                <a:ext uri="{FF2B5EF4-FFF2-40B4-BE49-F238E27FC236}">
                  <a16:creationId xmlns="" xmlns:a16="http://schemas.microsoft.com/office/drawing/2014/main" id="{36066461-ADE0-45AF-AD71-93152DCF532F}"/>
                </a:ext>
              </a:extLst>
            </p:cNvPr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546;p48">
              <a:extLst>
                <a:ext uri="{FF2B5EF4-FFF2-40B4-BE49-F238E27FC236}">
                  <a16:creationId xmlns="" xmlns:a16="http://schemas.microsoft.com/office/drawing/2014/main" id="{43C88096-8F49-4E12-AA95-95C938BC4DB0}"/>
                </a:ext>
              </a:extLst>
            </p:cNvPr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547;p48">
              <a:extLst>
                <a:ext uri="{FF2B5EF4-FFF2-40B4-BE49-F238E27FC236}">
                  <a16:creationId xmlns="" xmlns:a16="http://schemas.microsoft.com/office/drawing/2014/main" id="{94BEB888-0A41-46C4-BEF2-19DED17437A5}"/>
                </a:ext>
              </a:extLst>
            </p:cNvPr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548;p48">
              <a:extLst>
                <a:ext uri="{FF2B5EF4-FFF2-40B4-BE49-F238E27FC236}">
                  <a16:creationId xmlns="" xmlns:a16="http://schemas.microsoft.com/office/drawing/2014/main" id="{2EAEF722-5076-4117-9406-23C833938EEA}"/>
                </a:ext>
              </a:extLst>
            </p:cNvPr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549;p48">
              <a:extLst>
                <a:ext uri="{FF2B5EF4-FFF2-40B4-BE49-F238E27FC236}">
                  <a16:creationId xmlns="" xmlns:a16="http://schemas.microsoft.com/office/drawing/2014/main" id="{992115E5-A9BB-47B1-BA39-4F656CBE1C04}"/>
                </a:ext>
              </a:extLst>
            </p:cNvPr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550;p48">
              <a:extLst>
                <a:ext uri="{FF2B5EF4-FFF2-40B4-BE49-F238E27FC236}">
                  <a16:creationId xmlns="" xmlns:a16="http://schemas.microsoft.com/office/drawing/2014/main" id="{1C6344E3-34E1-4FEA-BF68-27E2CAFDED31}"/>
                </a:ext>
              </a:extLst>
            </p:cNvPr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551;p48">
              <a:extLst>
                <a:ext uri="{FF2B5EF4-FFF2-40B4-BE49-F238E27FC236}">
                  <a16:creationId xmlns="" xmlns:a16="http://schemas.microsoft.com/office/drawing/2014/main" id="{BE9167EE-C79A-481B-BBF1-AEFB0F1D29AD}"/>
                </a:ext>
              </a:extLst>
            </p:cNvPr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552;p48">
              <a:extLst>
                <a:ext uri="{FF2B5EF4-FFF2-40B4-BE49-F238E27FC236}">
                  <a16:creationId xmlns="" xmlns:a16="http://schemas.microsoft.com/office/drawing/2014/main" id="{AC94EBB3-04B7-47BA-8F5B-DC73CC087E6D}"/>
                </a:ext>
              </a:extLst>
            </p:cNvPr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553;p48">
              <a:extLst>
                <a:ext uri="{FF2B5EF4-FFF2-40B4-BE49-F238E27FC236}">
                  <a16:creationId xmlns="" xmlns:a16="http://schemas.microsoft.com/office/drawing/2014/main" id="{9AA66CF6-42E3-4944-997E-49BC17097F5A}"/>
                </a:ext>
              </a:extLst>
            </p:cNvPr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554;p48">
              <a:extLst>
                <a:ext uri="{FF2B5EF4-FFF2-40B4-BE49-F238E27FC236}">
                  <a16:creationId xmlns="" xmlns:a16="http://schemas.microsoft.com/office/drawing/2014/main" id="{D3CE1A06-F2E2-4586-8312-A6F4BFBF0DC9}"/>
                </a:ext>
              </a:extLst>
            </p:cNvPr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555;p48">
              <a:extLst>
                <a:ext uri="{FF2B5EF4-FFF2-40B4-BE49-F238E27FC236}">
                  <a16:creationId xmlns="" xmlns:a16="http://schemas.microsoft.com/office/drawing/2014/main" id="{EC4B5C7F-BBC1-40A0-B92E-3BE9E1DB142E}"/>
                </a:ext>
              </a:extLst>
            </p:cNvPr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556;p48">
              <a:extLst>
                <a:ext uri="{FF2B5EF4-FFF2-40B4-BE49-F238E27FC236}">
                  <a16:creationId xmlns="" xmlns:a16="http://schemas.microsoft.com/office/drawing/2014/main" id="{379F3295-769F-469C-A0FB-AF4C440232DD}"/>
                </a:ext>
              </a:extLst>
            </p:cNvPr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557;p48">
              <a:extLst>
                <a:ext uri="{FF2B5EF4-FFF2-40B4-BE49-F238E27FC236}">
                  <a16:creationId xmlns="" xmlns:a16="http://schemas.microsoft.com/office/drawing/2014/main" id="{EF038183-251A-4AE4-AB98-879893FEBF32}"/>
                </a:ext>
              </a:extLst>
            </p:cNvPr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558;p48">
              <a:extLst>
                <a:ext uri="{FF2B5EF4-FFF2-40B4-BE49-F238E27FC236}">
                  <a16:creationId xmlns="" xmlns:a16="http://schemas.microsoft.com/office/drawing/2014/main" id="{B9798420-837E-4369-A205-C427FA6708B6}"/>
                </a:ext>
              </a:extLst>
            </p:cNvPr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559;p48">
              <a:extLst>
                <a:ext uri="{FF2B5EF4-FFF2-40B4-BE49-F238E27FC236}">
                  <a16:creationId xmlns="" xmlns:a16="http://schemas.microsoft.com/office/drawing/2014/main" id="{2BFAC348-62BA-40C2-97A0-940B4D2B3BC0}"/>
                </a:ext>
              </a:extLst>
            </p:cNvPr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560;p48">
              <a:extLst>
                <a:ext uri="{FF2B5EF4-FFF2-40B4-BE49-F238E27FC236}">
                  <a16:creationId xmlns="" xmlns:a16="http://schemas.microsoft.com/office/drawing/2014/main" id="{02D47285-F25E-41AB-9445-BFBCB71CD899}"/>
                </a:ext>
              </a:extLst>
            </p:cNvPr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561;p48">
              <a:extLst>
                <a:ext uri="{FF2B5EF4-FFF2-40B4-BE49-F238E27FC236}">
                  <a16:creationId xmlns="" xmlns:a16="http://schemas.microsoft.com/office/drawing/2014/main" id="{C08DFA68-E31F-4D5B-A230-640F8FCB341F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562;p48">
              <a:extLst>
                <a:ext uri="{FF2B5EF4-FFF2-40B4-BE49-F238E27FC236}">
                  <a16:creationId xmlns="" xmlns:a16="http://schemas.microsoft.com/office/drawing/2014/main" id="{CF27E7E3-616F-4671-94E3-0657CE9D2742}"/>
                </a:ext>
              </a:extLst>
            </p:cNvPr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563;p48">
              <a:extLst>
                <a:ext uri="{FF2B5EF4-FFF2-40B4-BE49-F238E27FC236}">
                  <a16:creationId xmlns="" xmlns:a16="http://schemas.microsoft.com/office/drawing/2014/main" id="{68355C24-CEA3-4443-81BC-A83D2599F2A0}"/>
                </a:ext>
              </a:extLst>
            </p:cNvPr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564;p48">
              <a:extLst>
                <a:ext uri="{FF2B5EF4-FFF2-40B4-BE49-F238E27FC236}">
                  <a16:creationId xmlns="" xmlns:a16="http://schemas.microsoft.com/office/drawing/2014/main" id="{CDC2F252-99F9-47C9-8F63-761C03096D96}"/>
                </a:ext>
              </a:extLst>
            </p:cNvPr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565;p48">
              <a:extLst>
                <a:ext uri="{FF2B5EF4-FFF2-40B4-BE49-F238E27FC236}">
                  <a16:creationId xmlns="" xmlns:a16="http://schemas.microsoft.com/office/drawing/2014/main" id="{E8DEC3F5-2FCF-4428-B736-7C3C4BD3F6A5}"/>
                </a:ext>
              </a:extLst>
            </p:cNvPr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566;p48">
              <a:extLst>
                <a:ext uri="{FF2B5EF4-FFF2-40B4-BE49-F238E27FC236}">
                  <a16:creationId xmlns="" xmlns:a16="http://schemas.microsoft.com/office/drawing/2014/main" id="{9F7D023B-8B50-4B8E-90C5-74E095F2C790}"/>
                </a:ext>
              </a:extLst>
            </p:cNvPr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567;p48">
              <a:extLst>
                <a:ext uri="{FF2B5EF4-FFF2-40B4-BE49-F238E27FC236}">
                  <a16:creationId xmlns="" xmlns:a16="http://schemas.microsoft.com/office/drawing/2014/main" id="{78DC44B1-9C3B-494D-9824-54AF3DEBF259}"/>
                </a:ext>
              </a:extLst>
            </p:cNvPr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568;p48">
              <a:extLst>
                <a:ext uri="{FF2B5EF4-FFF2-40B4-BE49-F238E27FC236}">
                  <a16:creationId xmlns="" xmlns:a16="http://schemas.microsoft.com/office/drawing/2014/main" id="{6519C030-3573-42BA-9E17-8FCF1FD1DDB3}"/>
                </a:ext>
              </a:extLst>
            </p:cNvPr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569;p48">
              <a:extLst>
                <a:ext uri="{FF2B5EF4-FFF2-40B4-BE49-F238E27FC236}">
                  <a16:creationId xmlns="" xmlns:a16="http://schemas.microsoft.com/office/drawing/2014/main" id="{1D32EDE3-2DA7-48A5-82B6-7E2651E395DA}"/>
                </a:ext>
              </a:extLst>
            </p:cNvPr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570;p48">
              <a:extLst>
                <a:ext uri="{FF2B5EF4-FFF2-40B4-BE49-F238E27FC236}">
                  <a16:creationId xmlns="" xmlns:a16="http://schemas.microsoft.com/office/drawing/2014/main" id="{CAB700B5-3E66-4E4B-BA39-F347052EA993}"/>
                </a:ext>
              </a:extLst>
            </p:cNvPr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571;p48">
              <a:extLst>
                <a:ext uri="{FF2B5EF4-FFF2-40B4-BE49-F238E27FC236}">
                  <a16:creationId xmlns="" xmlns:a16="http://schemas.microsoft.com/office/drawing/2014/main" id="{E4552E36-7E50-499D-98D5-D31A80EFB5EF}"/>
                </a:ext>
              </a:extLst>
            </p:cNvPr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572;p48">
              <a:extLst>
                <a:ext uri="{FF2B5EF4-FFF2-40B4-BE49-F238E27FC236}">
                  <a16:creationId xmlns="" xmlns:a16="http://schemas.microsoft.com/office/drawing/2014/main" id="{549BDE46-5FC8-4347-AEA2-B10AC565CBD4}"/>
                </a:ext>
              </a:extLst>
            </p:cNvPr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573;p48">
              <a:extLst>
                <a:ext uri="{FF2B5EF4-FFF2-40B4-BE49-F238E27FC236}">
                  <a16:creationId xmlns="" xmlns:a16="http://schemas.microsoft.com/office/drawing/2014/main" id="{F1698A38-C7DD-42DC-B0EF-E0B90B11F668}"/>
                </a:ext>
              </a:extLst>
            </p:cNvPr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574;p48">
              <a:extLst>
                <a:ext uri="{FF2B5EF4-FFF2-40B4-BE49-F238E27FC236}">
                  <a16:creationId xmlns="" xmlns:a16="http://schemas.microsoft.com/office/drawing/2014/main" id="{A4655321-CF57-489E-B30C-59269203E67A}"/>
                </a:ext>
              </a:extLst>
            </p:cNvPr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575;p48">
              <a:extLst>
                <a:ext uri="{FF2B5EF4-FFF2-40B4-BE49-F238E27FC236}">
                  <a16:creationId xmlns="" xmlns:a16="http://schemas.microsoft.com/office/drawing/2014/main" id="{1E087F51-65C9-47C9-B6D1-EF421820CC53}"/>
                </a:ext>
              </a:extLst>
            </p:cNvPr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576;p48">
              <a:extLst>
                <a:ext uri="{FF2B5EF4-FFF2-40B4-BE49-F238E27FC236}">
                  <a16:creationId xmlns="" xmlns:a16="http://schemas.microsoft.com/office/drawing/2014/main" id="{4C466EA1-3A35-495B-BBC9-A3BC73FC2A9A}"/>
                </a:ext>
              </a:extLst>
            </p:cNvPr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577;p48">
              <a:extLst>
                <a:ext uri="{FF2B5EF4-FFF2-40B4-BE49-F238E27FC236}">
                  <a16:creationId xmlns="" xmlns:a16="http://schemas.microsoft.com/office/drawing/2014/main" id="{721AD034-9587-45A6-A5E3-D9CFF6158093}"/>
                </a:ext>
              </a:extLst>
            </p:cNvPr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578;p48">
              <a:extLst>
                <a:ext uri="{FF2B5EF4-FFF2-40B4-BE49-F238E27FC236}">
                  <a16:creationId xmlns="" xmlns:a16="http://schemas.microsoft.com/office/drawing/2014/main" id="{69285C6F-B593-4950-95AC-FBCD7840ACB0}"/>
                </a:ext>
              </a:extLst>
            </p:cNvPr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579;p48">
              <a:extLst>
                <a:ext uri="{FF2B5EF4-FFF2-40B4-BE49-F238E27FC236}">
                  <a16:creationId xmlns="" xmlns:a16="http://schemas.microsoft.com/office/drawing/2014/main" id="{5F2F0FEC-AF3B-45D5-AE7E-7E5E265B1CFE}"/>
                </a:ext>
              </a:extLst>
            </p:cNvPr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580;p48">
              <a:extLst>
                <a:ext uri="{FF2B5EF4-FFF2-40B4-BE49-F238E27FC236}">
                  <a16:creationId xmlns="" xmlns:a16="http://schemas.microsoft.com/office/drawing/2014/main" id="{EA8D6BEF-99A5-41AC-8B94-6600E7B4ACC8}"/>
                </a:ext>
              </a:extLst>
            </p:cNvPr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581;p48">
              <a:extLst>
                <a:ext uri="{FF2B5EF4-FFF2-40B4-BE49-F238E27FC236}">
                  <a16:creationId xmlns="" xmlns:a16="http://schemas.microsoft.com/office/drawing/2014/main" id="{86E30875-A959-4AA4-8E1B-1815F4287B09}"/>
                </a:ext>
              </a:extLst>
            </p:cNvPr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582;p48">
              <a:extLst>
                <a:ext uri="{FF2B5EF4-FFF2-40B4-BE49-F238E27FC236}">
                  <a16:creationId xmlns="" xmlns:a16="http://schemas.microsoft.com/office/drawing/2014/main" id="{664EF854-0425-4636-938A-5AB45B1B1D2B}"/>
                </a:ext>
              </a:extLst>
            </p:cNvPr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583;p48">
              <a:extLst>
                <a:ext uri="{FF2B5EF4-FFF2-40B4-BE49-F238E27FC236}">
                  <a16:creationId xmlns="" xmlns:a16="http://schemas.microsoft.com/office/drawing/2014/main" id="{4F0F6436-D633-4380-BFE7-11F188A9C968}"/>
                </a:ext>
              </a:extLst>
            </p:cNvPr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584;p48">
              <a:extLst>
                <a:ext uri="{FF2B5EF4-FFF2-40B4-BE49-F238E27FC236}">
                  <a16:creationId xmlns="" xmlns:a16="http://schemas.microsoft.com/office/drawing/2014/main" id="{711837D3-A533-4432-9C66-16F5225B6A63}"/>
                </a:ext>
              </a:extLst>
            </p:cNvPr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585;p48">
              <a:extLst>
                <a:ext uri="{FF2B5EF4-FFF2-40B4-BE49-F238E27FC236}">
                  <a16:creationId xmlns="" xmlns:a16="http://schemas.microsoft.com/office/drawing/2014/main" id="{3E417934-774F-4162-B6BC-FE8EA5150B91}"/>
                </a:ext>
              </a:extLst>
            </p:cNvPr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586;p48">
              <a:extLst>
                <a:ext uri="{FF2B5EF4-FFF2-40B4-BE49-F238E27FC236}">
                  <a16:creationId xmlns="" xmlns:a16="http://schemas.microsoft.com/office/drawing/2014/main" id="{9906377B-6F08-4429-846A-9C0B554411CB}"/>
                </a:ext>
              </a:extLst>
            </p:cNvPr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587;p48">
              <a:extLst>
                <a:ext uri="{FF2B5EF4-FFF2-40B4-BE49-F238E27FC236}">
                  <a16:creationId xmlns="" xmlns:a16="http://schemas.microsoft.com/office/drawing/2014/main" id="{2BD49BFE-9CC1-4095-9A46-BCFBF99B4B39}"/>
                </a:ext>
              </a:extLst>
            </p:cNvPr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588;p48">
              <a:extLst>
                <a:ext uri="{FF2B5EF4-FFF2-40B4-BE49-F238E27FC236}">
                  <a16:creationId xmlns="" xmlns:a16="http://schemas.microsoft.com/office/drawing/2014/main" id="{9C90A616-4D2A-4E1A-B223-08A7349F5B42}"/>
                </a:ext>
              </a:extLst>
            </p:cNvPr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589;p48">
              <a:extLst>
                <a:ext uri="{FF2B5EF4-FFF2-40B4-BE49-F238E27FC236}">
                  <a16:creationId xmlns="" xmlns:a16="http://schemas.microsoft.com/office/drawing/2014/main" id="{1342ADBF-2D3E-4BA0-9537-340707D3620E}"/>
                </a:ext>
              </a:extLst>
            </p:cNvPr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590;p48">
              <a:extLst>
                <a:ext uri="{FF2B5EF4-FFF2-40B4-BE49-F238E27FC236}">
                  <a16:creationId xmlns="" xmlns:a16="http://schemas.microsoft.com/office/drawing/2014/main" id="{9BFD74EC-EDB9-458B-AF39-5E5ED804CCE8}"/>
                </a:ext>
              </a:extLst>
            </p:cNvPr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591;p48">
              <a:extLst>
                <a:ext uri="{FF2B5EF4-FFF2-40B4-BE49-F238E27FC236}">
                  <a16:creationId xmlns="" xmlns:a16="http://schemas.microsoft.com/office/drawing/2014/main" id="{08722686-8023-4B3F-BD5E-F22B7991B197}"/>
                </a:ext>
              </a:extLst>
            </p:cNvPr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592;p48">
              <a:extLst>
                <a:ext uri="{FF2B5EF4-FFF2-40B4-BE49-F238E27FC236}">
                  <a16:creationId xmlns="" xmlns:a16="http://schemas.microsoft.com/office/drawing/2014/main" id="{30E9F5A2-64D1-4833-887B-2425027FC681}"/>
                </a:ext>
              </a:extLst>
            </p:cNvPr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593;p48">
              <a:extLst>
                <a:ext uri="{FF2B5EF4-FFF2-40B4-BE49-F238E27FC236}">
                  <a16:creationId xmlns="" xmlns:a16="http://schemas.microsoft.com/office/drawing/2014/main" id="{923A3125-9020-400B-8044-B6318AAA69E1}"/>
                </a:ext>
              </a:extLst>
            </p:cNvPr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594;p48">
              <a:extLst>
                <a:ext uri="{FF2B5EF4-FFF2-40B4-BE49-F238E27FC236}">
                  <a16:creationId xmlns="" xmlns:a16="http://schemas.microsoft.com/office/drawing/2014/main" id="{7267FB05-96F8-4465-9EC3-02B22A13B191}"/>
                </a:ext>
              </a:extLst>
            </p:cNvPr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595;p48">
              <a:extLst>
                <a:ext uri="{FF2B5EF4-FFF2-40B4-BE49-F238E27FC236}">
                  <a16:creationId xmlns="" xmlns:a16="http://schemas.microsoft.com/office/drawing/2014/main" id="{AD8A5744-2551-4925-88B5-B5419D0B4CDF}"/>
                </a:ext>
              </a:extLst>
            </p:cNvPr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596;p48">
              <a:extLst>
                <a:ext uri="{FF2B5EF4-FFF2-40B4-BE49-F238E27FC236}">
                  <a16:creationId xmlns="" xmlns:a16="http://schemas.microsoft.com/office/drawing/2014/main" id="{3F971A81-8A79-4E58-8126-88DA3D58455D}"/>
                </a:ext>
              </a:extLst>
            </p:cNvPr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597;p48">
              <a:extLst>
                <a:ext uri="{FF2B5EF4-FFF2-40B4-BE49-F238E27FC236}">
                  <a16:creationId xmlns="" xmlns:a16="http://schemas.microsoft.com/office/drawing/2014/main" id="{89E18058-F5E2-4E90-8B54-58DAB8E75AF0}"/>
                </a:ext>
              </a:extLst>
            </p:cNvPr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598;p48">
              <a:extLst>
                <a:ext uri="{FF2B5EF4-FFF2-40B4-BE49-F238E27FC236}">
                  <a16:creationId xmlns="" xmlns:a16="http://schemas.microsoft.com/office/drawing/2014/main" id="{6E2F542D-F684-48ED-9ACA-0E94F2F08072}"/>
                </a:ext>
              </a:extLst>
            </p:cNvPr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599;p48">
              <a:extLst>
                <a:ext uri="{FF2B5EF4-FFF2-40B4-BE49-F238E27FC236}">
                  <a16:creationId xmlns="" xmlns:a16="http://schemas.microsoft.com/office/drawing/2014/main" id="{20D7E0A3-8A4E-4C81-95B1-D68B07308DFD}"/>
                </a:ext>
              </a:extLst>
            </p:cNvPr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600;p48">
              <a:extLst>
                <a:ext uri="{FF2B5EF4-FFF2-40B4-BE49-F238E27FC236}">
                  <a16:creationId xmlns="" xmlns:a16="http://schemas.microsoft.com/office/drawing/2014/main" id="{25B6FFED-1369-42ED-BD14-DFDD18AC2388}"/>
                </a:ext>
              </a:extLst>
            </p:cNvPr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601;p48">
              <a:extLst>
                <a:ext uri="{FF2B5EF4-FFF2-40B4-BE49-F238E27FC236}">
                  <a16:creationId xmlns="" xmlns:a16="http://schemas.microsoft.com/office/drawing/2014/main" id="{E4055A6C-042A-409E-BE2F-A5B0E6B96CC9}"/>
                </a:ext>
              </a:extLst>
            </p:cNvPr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602;p48">
              <a:extLst>
                <a:ext uri="{FF2B5EF4-FFF2-40B4-BE49-F238E27FC236}">
                  <a16:creationId xmlns="" xmlns:a16="http://schemas.microsoft.com/office/drawing/2014/main" id="{B150D7EF-F37A-4184-9823-6727DF5AAB0A}"/>
                </a:ext>
              </a:extLst>
            </p:cNvPr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603;p48">
              <a:extLst>
                <a:ext uri="{FF2B5EF4-FFF2-40B4-BE49-F238E27FC236}">
                  <a16:creationId xmlns="" xmlns:a16="http://schemas.microsoft.com/office/drawing/2014/main" id="{FDAC0A44-9433-4A9D-9084-69114F9E13F9}"/>
                </a:ext>
              </a:extLst>
            </p:cNvPr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604;p48">
              <a:extLst>
                <a:ext uri="{FF2B5EF4-FFF2-40B4-BE49-F238E27FC236}">
                  <a16:creationId xmlns="" xmlns:a16="http://schemas.microsoft.com/office/drawing/2014/main" id="{F6870E26-15D2-40C0-97B2-589BDA7C0EF8}"/>
                </a:ext>
              </a:extLst>
            </p:cNvPr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605;p48">
              <a:extLst>
                <a:ext uri="{FF2B5EF4-FFF2-40B4-BE49-F238E27FC236}">
                  <a16:creationId xmlns="" xmlns:a16="http://schemas.microsoft.com/office/drawing/2014/main" id="{503E8018-88C2-4A85-AC9F-B6198E40895B}"/>
                </a:ext>
              </a:extLst>
            </p:cNvPr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606;p48">
              <a:extLst>
                <a:ext uri="{FF2B5EF4-FFF2-40B4-BE49-F238E27FC236}">
                  <a16:creationId xmlns="" xmlns:a16="http://schemas.microsoft.com/office/drawing/2014/main" id="{E8A28EFE-A660-4D49-8C6C-80BF0D3B5E39}"/>
                </a:ext>
              </a:extLst>
            </p:cNvPr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607;p48">
              <a:extLst>
                <a:ext uri="{FF2B5EF4-FFF2-40B4-BE49-F238E27FC236}">
                  <a16:creationId xmlns="" xmlns:a16="http://schemas.microsoft.com/office/drawing/2014/main" id="{A4EB2A24-01C2-4DC7-919C-143E59A89837}"/>
                </a:ext>
              </a:extLst>
            </p:cNvPr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608;p48">
              <a:extLst>
                <a:ext uri="{FF2B5EF4-FFF2-40B4-BE49-F238E27FC236}">
                  <a16:creationId xmlns="" xmlns:a16="http://schemas.microsoft.com/office/drawing/2014/main" id="{4B4FD3F5-DB8B-45FF-A0BC-3A063F013DC7}"/>
                </a:ext>
              </a:extLst>
            </p:cNvPr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609;p48">
              <a:extLst>
                <a:ext uri="{FF2B5EF4-FFF2-40B4-BE49-F238E27FC236}">
                  <a16:creationId xmlns="" xmlns:a16="http://schemas.microsoft.com/office/drawing/2014/main" id="{084A6F4F-42B8-4F6D-B641-ADBE073C88E7}"/>
                </a:ext>
              </a:extLst>
            </p:cNvPr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5" name="Google Shape;1474;p48"/>
          <p:cNvGrpSpPr/>
          <p:nvPr/>
        </p:nvGrpSpPr>
        <p:grpSpPr>
          <a:xfrm>
            <a:off x="42690" y="1434789"/>
            <a:ext cx="3892507" cy="2988110"/>
            <a:chOff x="4161595" y="1612682"/>
            <a:chExt cx="3892507" cy="2988110"/>
          </a:xfrm>
        </p:grpSpPr>
        <p:sp>
          <p:nvSpPr>
            <p:cNvPr id="4116" name="Google Shape;1475;p48"/>
            <p:cNvSpPr/>
            <p:nvPr/>
          </p:nvSpPr>
          <p:spPr>
            <a:xfrm>
              <a:off x="4671260" y="4081112"/>
              <a:ext cx="3382841" cy="519681"/>
            </a:xfrm>
            <a:custGeom>
              <a:avLst/>
              <a:gdLst/>
              <a:ahLst/>
              <a:cxnLst/>
              <a:rect l="l" t="t" r="r" b="b"/>
              <a:pathLst>
                <a:path w="179010" h="27500" extrusionOk="0">
                  <a:moveTo>
                    <a:pt x="80383" y="1"/>
                  </a:moveTo>
                  <a:lnTo>
                    <a:pt x="71525" y="265"/>
                  </a:lnTo>
                  <a:lnTo>
                    <a:pt x="62931" y="530"/>
                  </a:lnTo>
                  <a:lnTo>
                    <a:pt x="54735" y="1058"/>
                  </a:lnTo>
                  <a:lnTo>
                    <a:pt x="46802" y="1587"/>
                  </a:lnTo>
                  <a:lnTo>
                    <a:pt x="39531" y="2248"/>
                  </a:lnTo>
                  <a:lnTo>
                    <a:pt x="32524" y="3041"/>
                  </a:lnTo>
                  <a:lnTo>
                    <a:pt x="26178" y="3967"/>
                  </a:lnTo>
                  <a:lnTo>
                    <a:pt x="20493" y="5025"/>
                  </a:lnTo>
                  <a:lnTo>
                    <a:pt x="15337" y="6082"/>
                  </a:lnTo>
                  <a:lnTo>
                    <a:pt x="10841" y="7140"/>
                  </a:lnTo>
                  <a:lnTo>
                    <a:pt x="7007" y="8330"/>
                  </a:lnTo>
                  <a:lnTo>
                    <a:pt x="5421" y="8991"/>
                  </a:lnTo>
                  <a:lnTo>
                    <a:pt x="4099" y="9652"/>
                  </a:lnTo>
                  <a:lnTo>
                    <a:pt x="2909" y="10313"/>
                  </a:lnTo>
                  <a:lnTo>
                    <a:pt x="1851" y="10974"/>
                  </a:lnTo>
                  <a:lnTo>
                    <a:pt x="1058" y="11635"/>
                  </a:lnTo>
                  <a:lnTo>
                    <a:pt x="529" y="12296"/>
                  </a:lnTo>
                  <a:lnTo>
                    <a:pt x="133" y="12957"/>
                  </a:lnTo>
                  <a:lnTo>
                    <a:pt x="0" y="13750"/>
                  </a:lnTo>
                  <a:lnTo>
                    <a:pt x="133" y="14411"/>
                  </a:lnTo>
                  <a:lnTo>
                    <a:pt x="529" y="15072"/>
                  </a:lnTo>
                  <a:lnTo>
                    <a:pt x="1058" y="15866"/>
                  </a:lnTo>
                  <a:lnTo>
                    <a:pt x="1851" y="16527"/>
                  </a:lnTo>
                  <a:lnTo>
                    <a:pt x="2909" y="17188"/>
                  </a:lnTo>
                  <a:lnTo>
                    <a:pt x="4099" y="17849"/>
                  </a:lnTo>
                  <a:lnTo>
                    <a:pt x="5421" y="18510"/>
                  </a:lnTo>
                  <a:lnTo>
                    <a:pt x="7007" y="19039"/>
                  </a:lnTo>
                  <a:lnTo>
                    <a:pt x="10841" y="20229"/>
                  </a:lnTo>
                  <a:lnTo>
                    <a:pt x="15337" y="21418"/>
                  </a:lnTo>
                  <a:lnTo>
                    <a:pt x="20493" y="22476"/>
                  </a:lnTo>
                  <a:lnTo>
                    <a:pt x="26178" y="23402"/>
                  </a:lnTo>
                  <a:lnTo>
                    <a:pt x="32524" y="24327"/>
                  </a:lnTo>
                  <a:lnTo>
                    <a:pt x="39531" y="25120"/>
                  </a:lnTo>
                  <a:lnTo>
                    <a:pt x="46802" y="25781"/>
                  </a:lnTo>
                  <a:lnTo>
                    <a:pt x="54735" y="26442"/>
                  </a:lnTo>
                  <a:lnTo>
                    <a:pt x="62931" y="26839"/>
                  </a:lnTo>
                  <a:lnTo>
                    <a:pt x="71525" y="27236"/>
                  </a:lnTo>
                  <a:lnTo>
                    <a:pt x="80383" y="27368"/>
                  </a:lnTo>
                  <a:lnTo>
                    <a:pt x="89505" y="27500"/>
                  </a:lnTo>
                  <a:lnTo>
                    <a:pt x="98628" y="27368"/>
                  </a:lnTo>
                  <a:lnTo>
                    <a:pt x="107485" y="27236"/>
                  </a:lnTo>
                  <a:lnTo>
                    <a:pt x="116079" y="26839"/>
                  </a:lnTo>
                  <a:lnTo>
                    <a:pt x="124276" y="26442"/>
                  </a:lnTo>
                  <a:lnTo>
                    <a:pt x="132208" y="25781"/>
                  </a:lnTo>
                  <a:lnTo>
                    <a:pt x="139480" y="25120"/>
                  </a:lnTo>
                  <a:lnTo>
                    <a:pt x="146487" y="24327"/>
                  </a:lnTo>
                  <a:lnTo>
                    <a:pt x="152833" y="23402"/>
                  </a:lnTo>
                  <a:lnTo>
                    <a:pt x="158518" y="22476"/>
                  </a:lnTo>
                  <a:lnTo>
                    <a:pt x="163674" y="21418"/>
                  </a:lnTo>
                  <a:lnTo>
                    <a:pt x="168169" y="20229"/>
                  </a:lnTo>
                  <a:lnTo>
                    <a:pt x="172003" y="19039"/>
                  </a:lnTo>
                  <a:lnTo>
                    <a:pt x="173589" y="18510"/>
                  </a:lnTo>
                  <a:lnTo>
                    <a:pt x="174912" y="17849"/>
                  </a:lnTo>
                  <a:lnTo>
                    <a:pt x="176101" y="17188"/>
                  </a:lnTo>
                  <a:lnTo>
                    <a:pt x="177159" y="16527"/>
                  </a:lnTo>
                  <a:lnTo>
                    <a:pt x="177952" y="15866"/>
                  </a:lnTo>
                  <a:lnTo>
                    <a:pt x="178481" y="15072"/>
                  </a:lnTo>
                  <a:lnTo>
                    <a:pt x="178878" y="14411"/>
                  </a:lnTo>
                  <a:lnTo>
                    <a:pt x="179010" y="13750"/>
                  </a:lnTo>
                  <a:lnTo>
                    <a:pt x="178878" y="12957"/>
                  </a:lnTo>
                  <a:lnTo>
                    <a:pt x="178481" y="12296"/>
                  </a:lnTo>
                  <a:lnTo>
                    <a:pt x="177952" y="11635"/>
                  </a:lnTo>
                  <a:lnTo>
                    <a:pt x="177159" y="10974"/>
                  </a:lnTo>
                  <a:lnTo>
                    <a:pt x="176101" y="10313"/>
                  </a:lnTo>
                  <a:lnTo>
                    <a:pt x="174912" y="9652"/>
                  </a:lnTo>
                  <a:lnTo>
                    <a:pt x="173589" y="8991"/>
                  </a:lnTo>
                  <a:lnTo>
                    <a:pt x="172003" y="8330"/>
                  </a:lnTo>
                  <a:lnTo>
                    <a:pt x="168169" y="7140"/>
                  </a:lnTo>
                  <a:lnTo>
                    <a:pt x="163674" y="6082"/>
                  </a:lnTo>
                  <a:lnTo>
                    <a:pt x="158518" y="5025"/>
                  </a:lnTo>
                  <a:lnTo>
                    <a:pt x="152833" y="3967"/>
                  </a:lnTo>
                  <a:lnTo>
                    <a:pt x="146487" y="3041"/>
                  </a:lnTo>
                  <a:lnTo>
                    <a:pt x="139480" y="2248"/>
                  </a:lnTo>
                  <a:lnTo>
                    <a:pt x="132208" y="1587"/>
                  </a:lnTo>
                  <a:lnTo>
                    <a:pt x="124276" y="1058"/>
                  </a:lnTo>
                  <a:lnTo>
                    <a:pt x="116079" y="530"/>
                  </a:lnTo>
                  <a:lnTo>
                    <a:pt x="107485" y="265"/>
                  </a:lnTo>
                  <a:lnTo>
                    <a:pt x="98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1476;p48"/>
            <p:cNvSpPr/>
            <p:nvPr/>
          </p:nvSpPr>
          <p:spPr>
            <a:xfrm>
              <a:off x="4628779" y="2554590"/>
              <a:ext cx="477219" cy="979401"/>
            </a:xfrm>
            <a:custGeom>
              <a:avLst/>
              <a:gdLst/>
              <a:ahLst/>
              <a:cxnLst/>
              <a:rect l="l" t="t" r="r" b="b"/>
              <a:pathLst>
                <a:path w="25253" h="51827" extrusionOk="0">
                  <a:moveTo>
                    <a:pt x="10710" y="0"/>
                  </a:moveTo>
                  <a:lnTo>
                    <a:pt x="9916" y="133"/>
                  </a:lnTo>
                  <a:lnTo>
                    <a:pt x="9123" y="265"/>
                  </a:lnTo>
                  <a:lnTo>
                    <a:pt x="8330" y="529"/>
                  </a:lnTo>
                  <a:lnTo>
                    <a:pt x="7537" y="794"/>
                  </a:lnTo>
                  <a:lnTo>
                    <a:pt x="6876" y="1190"/>
                  </a:lnTo>
                  <a:lnTo>
                    <a:pt x="6082" y="1719"/>
                  </a:lnTo>
                  <a:lnTo>
                    <a:pt x="5554" y="2248"/>
                  </a:lnTo>
                  <a:lnTo>
                    <a:pt x="4893" y="2909"/>
                  </a:lnTo>
                  <a:lnTo>
                    <a:pt x="4364" y="3570"/>
                  </a:lnTo>
                  <a:lnTo>
                    <a:pt x="3438" y="5024"/>
                  </a:lnTo>
                  <a:lnTo>
                    <a:pt x="2645" y="6743"/>
                  </a:lnTo>
                  <a:lnTo>
                    <a:pt x="1984" y="8462"/>
                  </a:lnTo>
                  <a:lnTo>
                    <a:pt x="1587" y="10313"/>
                  </a:lnTo>
                  <a:lnTo>
                    <a:pt x="1191" y="12164"/>
                  </a:lnTo>
                  <a:lnTo>
                    <a:pt x="794" y="14147"/>
                  </a:lnTo>
                  <a:lnTo>
                    <a:pt x="530" y="16130"/>
                  </a:lnTo>
                  <a:lnTo>
                    <a:pt x="398" y="18245"/>
                  </a:lnTo>
                  <a:lnTo>
                    <a:pt x="133" y="22344"/>
                  </a:lnTo>
                  <a:lnTo>
                    <a:pt x="1" y="26574"/>
                  </a:lnTo>
                  <a:lnTo>
                    <a:pt x="1" y="34903"/>
                  </a:lnTo>
                  <a:lnTo>
                    <a:pt x="1" y="43233"/>
                  </a:lnTo>
                  <a:lnTo>
                    <a:pt x="1" y="47595"/>
                  </a:lnTo>
                  <a:lnTo>
                    <a:pt x="1" y="49579"/>
                  </a:lnTo>
                  <a:lnTo>
                    <a:pt x="265" y="51694"/>
                  </a:lnTo>
                  <a:lnTo>
                    <a:pt x="265" y="51826"/>
                  </a:lnTo>
                  <a:lnTo>
                    <a:pt x="662" y="51826"/>
                  </a:lnTo>
                  <a:lnTo>
                    <a:pt x="794" y="51694"/>
                  </a:lnTo>
                  <a:lnTo>
                    <a:pt x="926" y="49446"/>
                  </a:lnTo>
                  <a:lnTo>
                    <a:pt x="926" y="47331"/>
                  </a:lnTo>
                  <a:lnTo>
                    <a:pt x="1059" y="42836"/>
                  </a:lnTo>
                  <a:lnTo>
                    <a:pt x="1191" y="33846"/>
                  </a:lnTo>
                  <a:lnTo>
                    <a:pt x="1323" y="26046"/>
                  </a:lnTo>
                  <a:lnTo>
                    <a:pt x="1587" y="22079"/>
                  </a:lnTo>
                  <a:lnTo>
                    <a:pt x="1852" y="18113"/>
                  </a:lnTo>
                  <a:lnTo>
                    <a:pt x="2248" y="14279"/>
                  </a:lnTo>
                  <a:lnTo>
                    <a:pt x="2909" y="10577"/>
                  </a:lnTo>
                  <a:lnTo>
                    <a:pt x="3438" y="8858"/>
                  </a:lnTo>
                  <a:lnTo>
                    <a:pt x="3967" y="7140"/>
                  </a:lnTo>
                  <a:lnTo>
                    <a:pt x="4760" y="5553"/>
                  </a:lnTo>
                  <a:lnTo>
                    <a:pt x="5686" y="4099"/>
                  </a:lnTo>
                  <a:lnTo>
                    <a:pt x="6743" y="2909"/>
                  </a:lnTo>
                  <a:lnTo>
                    <a:pt x="7405" y="2512"/>
                  </a:lnTo>
                  <a:lnTo>
                    <a:pt x="8066" y="2116"/>
                  </a:lnTo>
                  <a:lnTo>
                    <a:pt x="8859" y="1719"/>
                  </a:lnTo>
                  <a:lnTo>
                    <a:pt x="9520" y="1455"/>
                  </a:lnTo>
                  <a:lnTo>
                    <a:pt x="10313" y="1323"/>
                  </a:lnTo>
                  <a:lnTo>
                    <a:pt x="11106" y="1323"/>
                  </a:lnTo>
                  <a:lnTo>
                    <a:pt x="11900" y="1455"/>
                  </a:lnTo>
                  <a:lnTo>
                    <a:pt x="12693" y="1587"/>
                  </a:lnTo>
                  <a:lnTo>
                    <a:pt x="13486" y="1851"/>
                  </a:lnTo>
                  <a:lnTo>
                    <a:pt x="14147" y="2248"/>
                  </a:lnTo>
                  <a:lnTo>
                    <a:pt x="15469" y="3173"/>
                  </a:lnTo>
                  <a:lnTo>
                    <a:pt x="16659" y="4231"/>
                  </a:lnTo>
                  <a:lnTo>
                    <a:pt x="19039" y="6875"/>
                  </a:lnTo>
                  <a:lnTo>
                    <a:pt x="21154" y="9652"/>
                  </a:lnTo>
                  <a:lnTo>
                    <a:pt x="23269" y="12692"/>
                  </a:lnTo>
                  <a:lnTo>
                    <a:pt x="25120" y="15998"/>
                  </a:lnTo>
                  <a:lnTo>
                    <a:pt x="25253" y="15865"/>
                  </a:lnTo>
                  <a:lnTo>
                    <a:pt x="23137" y="12031"/>
                  </a:lnTo>
                  <a:lnTo>
                    <a:pt x="20890" y="8330"/>
                  </a:lnTo>
                  <a:lnTo>
                    <a:pt x="19700" y="6611"/>
                  </a:lnTo>
                  <a:lnTo>
                    <a:pt x="18510" y="5024"/>
                  </a:lnTo>
                  <a:lnTo>
                    <a:pt x="17320" y="3570"/>
                  </a:lnTo>
                  <a:lnTo>
                    <a:pt x="15866" y="2116"/>
                  </a:lnTo>
                  <a:lnTo>
                    <a:pt x="14544" y="1190"/>
                  </a:lnTo>
                  <a:lnTo>
                    <a:pt x="13089" y="529"/>
                  </a:lnTo>
                  <a:lnTo>
                    <a:pt x="12296" y="265"/>
                  </a:lnTo>
                  <a:lnTo>
                    <a:pt x="11635" y="133"/>
                  </a:lnTo>
                  <a:lnTo>
                    <a:pt x="107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1477;p48"/>
            <p:cNvSpPr/>
            <p:nvPr/>
          </p:nvSpPr>
          <p:spPr>
            <a:xfrm>
              <a:off x="4756205" y="2517117"/>
              <a:ext cx="559668" cy="599637"/>
            </a:xfrm>
            <a:custGeom>
              <a:avLst/>
              <a:gdLst/>
              <a:ahLst/>
              <a:cxnLst/>
              <a:rect l="l" t="t" r="r" b="b"/>
              <a:pathLst>
                <a:path w="29616" h="31731" extrusionOk="0">
                  <a:moveTo>
                    <a:pt x="7669" y="10841"/>
                  </a:moveTo>
                  <a:lnTo>
                    <a:pt x="7933" y="11106"/>
                  </a:lnTo>
                  <a:lnTo>
                    <a:pt x="7933" y="11502"/>
                  </a:lnTo>
                  <a:lnTo>
                    <a:pt x="7801" y="12031"/>
                  </a:lnTo>
                  <a:lnTo>
                    <a:pt x="7669" y="12560"/>
                  </a:lnTo>
                  <a:lnTo>
                    <a:pt x="7404" y="13089"/>
                  </a:lnTo>
                  <a:lnTo>
                    <a:pt x="7008" y="13353"/>
                  </a:lnTo>
                  <a:lnTo>
                    <a:pt x="6611" y="13486"/>
                  </a:lnTo>
                  <a:lnTo>
                    <a:pt x="6082" y="13353"/>
                  </a:lnTo>
                  <a:lnTo>
                    <a:pt x="5950" y="12957"/>
                  </a:lnTo>
                  <a:lnTo>
                    <a:pt x="5818" y="12560"/>
                  </a:lnTo>
                  <a:lnTo>
                    <a:pt x="5950" y="12031"/>
                  </a:lnTo>
                  <a:lnTo>
                    <a:pt x="6214" y="11635"/>
                  </a:lnTo>
                  <a:lnTo>
                    <a:pt x="6611" y="11238"/>
                  </a:lnTo>
                  <a:lnTo>
                    <a:pt x="7008" y="10974"/>
                  </a:lnTo>
                  <a:lnTo>
                    <a:pt x="7404" y="10841"/>
                  </a:lnTo>
                  <a:close/>
                  <a:moveTo>
                    <a:pt x="23666" y="15469"/>
                  </a:moveTo>
                  <a:lnTo>
                    <a:pt x="24195" y="15865"/>
                  </a:lnTo>
                  <a:lnTo>
                    <a:pt x="24723" y="16262"/>
                  </a:lnTo>
                  <a:lnTo>
                    <a:pt x="25252" y="16659"/>
                  </a:lnTo>
                  <a:lnTo>
                    <a:pt x="25517" y="17187"/>
                  </a:lnTo>
                  <a:lnTo>
                    <a:pt x="25649" y="17848"/>
                  </a:lnTo>
                  <a:lnTo>
                    <a:pt x="25649" y="18113"/>
                  </a:lnTo>
                  <a:lnTo>
                    <a:pt x="25517" y="18245"/>
                  </a:lnTo>
                  <a:lnTo>
                    <a:pt x="25384" y="18510"/>
                  </a:lnTo>
                  <a:lnTo>
                    <a:pt x="24591" y="18510"/>
                  </a:lnTo>
                  <a:lnTo>
                    <a:pt x="24062" y="18245"/>
                  </a:lnTo>
                  <a:lnTo>
                    <a:pt x="23534" y="17716"/>
                  </a:lnTo>
                  <a:lnTo>
                    <a:pt x="23137" y="17187"/>
                  </a:lnTo>
                  <a:lnTo>
                    <a:pt x="22740" y="16659"/>
                  </a:lnTo>
                  <a:lnTo>
                    <a:pt x="22740" y="15998"/>
                  </a:lnTo>
                  <a:lnTo>
                    <a:pt x="22740" y="15865"/>
                  </a:lnTo>
                  <a:lnTo>
                    <a:pt x="22872" y="15601"/>
                  </a:lnTo>
                  <a:lnTo>
                    <a:pt x="23005" y="15469"/>
                  </a:lnTo>
                  <a:close/>
                  <a:moveTo>
                    <a:pt x="14147" y="0"/>
                  </a:moveTo>
                  <a:lnTo>
                    <a:pt x="13486" y="133"/>
                  </a:lnTo>
                  <a:lnTo>
                    <a:pt x="12825" y="265"/>
                  </a:lnTo>
                  <a:lnTo>
                    <a:pt x="12428" y="529"/>
                  </a:lnTo>
                  <a:lnTo>
                    <a:pt x="12164" y="794"/>
                  </a:lnTo>
                  <a:lnTo>
                    <a:pt x="11899" y="1190"/>
                  </a:lnTo>
                  <a:lnTo>
                    <a:pt x="11635" y="1587"/>
                  </a:lnTo>
                  <a:lnTo>
                    <a:pt x="11370" y="2645"/>
                  </a:lnTo>
                  <a:lnTo>
                    <a:pt x="11106" y="3702"/>
                  </a:lnTo>
                  <a:lnTo>
                    <a:pt x="10974" y="5685"/>
                  </a:lnTo>
                  <a:lnTo>
                    <a:pt x="10842" y="6214"/>
                  </a:lnTo>
                  <a:lnTo>
                    <a:pt x="10842" y="6346"/>
                  </a:lnTo>
                  <a:lnTo>
                    <a:pt x="9123" y="5818"/>
                  </a:lnTo>
                  <a:lnTo>
                    <a:pt x="7669" y="5421"/>
                  </a:lnTo>
                  <a:lnTo>
                    <a:pt x="6346" y="5024"/>
                  </a:lnTo>
                  <a:lnTo>
                    <a:pt x="5024" y="4892"/>
                  </a:lnTo>
                  <a:lnTo>
                    <a:pt x="3967" y="4892"/>
                  </a:lnTo>
                  <a:lnTo>
                    <a:pt x="3041" y="5024"/>
                  </a:lnTo>
                  <a:lnTo>
                    <a:pt x="2116" y="5421"/>
                  </a:lnTo>
                  <a:lnTo>
                    <a:pt x="1455" y="5950"/>
                  </a:lnTo>
                  <a:lnTo>
                    <a:pt x="926" y="6611"/>
                  </a:lnTo>
                  <a:lnTo>
                    <a:pt x="397" y="7404"/>
                  </a:lnTo>
                  <a:lnTo>
                    <a:pt x="133" y="8462"/>
                  </a:lnTo>
                  <a:lnTo>
                    <a:pt x="0" y="9652"/>
                  </a:lnTo>
                  <a:lnTo>
                    <a:pt x="133" y="10974"/>
                  </a:lnTo>
                  <a:lnTo>
                    <a:pt x="265" y="12560"/>
                  </a:lnTo>
                  <a:lnTo>
                    <a:pt x="662" y="14279"/>
                  </a:lnTo>
                  <a:lnTo>
                    <a:pt x="1190" y="16262"/>
                  </a:lnTo>
                  <a:lnTo>
                    <a:pt x="1455" y="15072"/>
                  </a:lnTo>
                  <a:lnTo>
                    <a:pt x="1719" y="13750"/>
                  </a:lnTo>
                  <a:lnTo>
                    <a:pt x="2248" y="12692"/>
                  </a:lnTo>
                  <a:lnTo>
                    <a:pt x="2777" y="11635"/>
                  </a:lnTo>
                  <a:lnTo>
                    <a:pt x="3306" y="10974"/>
                  </a:lnTo>
                  <a:lnTo>
                    <a:pt x="3835" y="10577"/>
                  </a:lnTo>
                  <a:lnTo>
                    <a:pt x="4363" y="10445"/>
                  </a:lnTo>
                  <a:lnTo>
                    <a:pt x="4760" y="10577"/>
                  </a:lnTo>
                  <a:lnTo>
                    <a:pt x="5024" y="10841"/>
                  </a:lnTo>
                  <a:lnTo>
                    <a:pt x="5024" y="11370"/>
                  </a:lnTo>
                  <a:lnTo>
                    <a:pt x="4892" y="12031"/>
                  </a:lnTo>
                  <a:lnTo>
                    <a:pt x="4363" y="12825"/>
                  </a:lnTo>
                  <a:lnTo>
                    <a:pt x="3702" y="14147"/>
                  </a:lnTo>
                  <a:lnTo>
                    <a:pt x="3041" y="15469"/>
                  </a:lnTo>
                  <a:lnTo>
                    <a:pt x="2645" y="16923"/>
                  </a:lnTo>
                  <a:lnTo>
                    <a:pt x="2248" y="18377"/>
                  </a:lnTo>
                  <a:lnTo>
                    <a:pt x="2777" y="19038"/>
                  </a:lnTo>
                  <a:lnTo>
                    <a:pt x="3967" y="20493"/>
                  </a:lnTo>
                  <a:lnTo>
                    <a:pt x="4760" y="21286"/>
                  </a:lnTo>
                  <a:lnTo>
                    <a:pt x="5818" y="22211"/>
                  </a:lnTo>
                  <a:lnTo>
                    <a:pt x="6875" y="23137"/>
                  </a:lnTo>
                  <a:lnTo>
                    <a:pt x="7933" y="23798"/>
                  </a:lnTo>
                  <a:lnTo>
                    <a:pt x="7669" y="21286"/>
                  </a:lnTo>
                  <a:lnTo>
                    <a:pt x="7536" y="19832"/>
                  </a:lnTo>
                  <a:lnTo>
                    <a:pt x="7669" y="18245"/>
                  </a:lnTo>
                  <a:lnTo>
                    <a:pt x="7933" y="16791"/>
                  </a:lnTo>
                  <a:lnTo>
                    <a:pt x="8462" y="15733"/>
                  </a:lnTo>
                  <a:lnTo>
                    <a:pt x="8991" y="15072"/>
                  </a:lnTo>
                  <a:lnTo>
                    <a:pt x="9255" y="14940"/>
                  </a:lnTo>
                  <a:lnTo>
                    <a:pt x="9519" y="14808"/>
                  </a:lnTo>
                  <a:lnTo>
                    <a:pt x="9784" y="14940"/>
                  </a:lnTo>
                  <a:lnTo>
                    <a:pt x="9916" y="14940"/>
                  </a:lnTo>
                  <a:lnTo>
                    <a:pt x="10181" y="15204"/>
                  </a:lnTo>
                  <a:lnTo>
                    <a:pt x="10313" y="15469"/>
                  </a:lnTo>
                  <a:lnTo>
                    <a:pt x="10445" y="16394"/>
                  </a:lnTo>
                  <a:lnTo>
                    <a:pt x="10313" y="17584"/>
                  </a:lnTo>
                  <a:lnTo>
                    <a:pt x="10048" y="19699"/>
                  </a:lnTo>
                  <a:lnTo>
                    <a:pt x="9784" y="21683"/>
                  </a:lnTo>
                  <a:lnTo>
                    <a:pt x="9652" y="23533"/>
                  </a:lnTo>
                  <a:lnTo>
                    <a:pt x="9652" y="24723"/>
                  </a:lnTo>
                  <a:lnTo>
                    <a:pt x="11370" y="25649"/>
                  </a:lnTo>
                  <a:lnTo>
                    <a:pt x="12957" y="26442"/>
                  </a:lnTo>
                  <a:lnTo>
                    <a:pt x="12428" y="24459"/>
                  </a:lnTo>
                  <a:lnTo>
                    <a:pt x="12164" y="23137"/>
                  </a:lnTo>
                  <a:lnTo>
                    <a:pt x="12164" y="21947"/>
                  </a:lnTo>
                  <a:lnTo>
                    <a:pt x="12428" y="21154"/>
                  </a:lnTo>
                  <a:lnTo>
                    <a:pt x="12825" y="20625"/>
                  </a:lnTo>
                  <a:lnTo>
                    <a:pt x="13221" y="20360"/>
                  </a:lnTo>
                  <a:lnTo>
                    <a:pt x="13618" y="20360"/>
                  </a:lnTo>
                  <a:lnTo>
                    <a:pt x="14015" y="20757"/>
                  </a:lnTo>
                  <a:lnTo>
                    <a:pt x="14147" y="21418"/>
                  </a:lnTo>
                  <a:lnTo>
                    <a:pt x="14543" y="24327"/>
                  </a:lnTo>
                  <a:lnTo>
                    <a:pt x="15204" y="27235"/>
                  </a:lnTo>
                  <a:lnTo>
                    <a:pt x="18642" y="28293"/>
                  </a:lnTo>
                  <a:lnTo>
                    <a:pt x="20096" y="28954"/>
                  </a:lnTo>
                  <a:lnTo>
                    <a:pt x="21418" y="29615"/>
                  </a:lnTo>
                  <a:lnTo>
                    <a:pt x="22608" y="30673"/>
                  </a:lnTo>
                  <a:lnTo>
                    <a:pt x="23666" y="31730"/>
                  </a:lnTo>
                  <a:lnTo>
                    <a:pt x="24723" y="30673"/>
                  </a:lnTo>
                  <a:lnTo>
                    <a:pt x="25649" y="29615"/>
                  </a:lnTo>
                  <a:lnTo>
                    <a:pt x="26442" y="28425"/>
                  </a:lnTo>
                  <a:lnTo>
                    <a:pt x="27103" y="27235"/>
                  </a:lnTo>
                  <a:lnTo>
                    <a:pt x="25252" y="25781"/>
                  </a:lnTo>
                  <a:lnTo>
                    <a:pt x="22608" y="23798"/>
                  </a:lnTo>
                  <a:lnTo>
                    <a:pt x="21947" y="23269"/>
                  </a:lnTo>
                  <a:lnTo>
                    <a:pt x="21418" y="22740"/>
                  </a:lnTo>
                  <a:lnTo>
                    <a:pt x="21022" y="22211"/>
                  </a:lnTo>
                  <a:lnTo>
                    <a:pt x="20625" y="21683"/>
                  </a:lnTo>
                  <a:lnTo>
                    <a:pt x="20361" y="21286"/>
                  </a:lnTo>
                  <a:lnTo>
                    <a:pt x="20228" y="20757"/>
                  </a:lnTo>
                  <a:lnTo>
                    <a:pt x="20228" y="20360"/>
                  </a:lnTo>
                  <a:lnTo>
                    <a:pt x="20228" y="19964"/>
                  </a:lnTo>
                  <a:lnTo>
                    <a:pt x="20361" y="19567"/>
                  </a:lnTo>
                  <a:lnTo>
                    <a:pt x="20625" y="19435"/>
                  </a:lnTo>
                  <a:lnTo>
                    <a:pt x="20889" y="19171"/>
                  </a:lnTo>
                  <a:lnTo>
                    <a:pt x="22079" y="19171"/>
                  </a:lnTo>
                  <a:lnTo>
                    <a:pt x="22608" y="19435"/>
                  </a:lnTo>
                  <a:lnTo>
                    <a:pt x="23137" y="19699"/>
                  </a:lnTo>
                  <a:lnTo>
                    <a:pt x="23930" y="20360"/>
                  </a:lnTo>
                  <a:lnTo>
                    <a:pt x="24723" y="21154"/>
                  </a:lnTo>
                  <a:lnTo>
                    <a:pt x="26045" y="22740"/>
                  </a:lnTo>
                  <a:lnTo>
                    <a:pt x="27103" y="24327"/>
                  </a:lnTo>
                  <a:lnTo>
                    <a:pt x="27896" y="25649"/>
                  </a:lnTo>
                  <a:lnTo>
                    <a:pt x="28557" y="23666"/>
                  </a:lnTo>
                  <a:lnTo>
                    <a:pt x="29086" y="21683"/>
                  </a:lnTo>
                  <a:lnTo>
                    <a:pt x="29483" y="19699"/>
                  </a:lnTo>
                  <a:lnTo>
                    <a:pt x="29615" y="17584"/>
                  </a:lnTo>
                  <a:lnTo>
                    <a:pt x="28293" y="16526"/>
                  </a:lnTo>
                  <a:lnTo>
                    <a:pt x="26706" y="15337"/>
                  </a:lnTo>
                  <a:lnTo>
                    <a:pt x="23401" y="13089"/>
                  </a:lnTo>
                  <a:lnTo>
                    <a:pt x="22079" y="12164"/>
                  </a:lnTo>
                  <a:lnTo>
                    <a:pt x="21154" y="11370"/>
                  </a:lnTo>
                  <a:lnTo>
                    <a:pt x="21022" y="11106"/>
                  </a:lnTo>
                  <a:lnTo>
                    <a:pt x="20889" y="10974"/>
                  </a:lnTo>
                  <a:lnTo>
                    <a:pt x="21022" y="10841"/>
                  </a:lnTo>
                  <a:lnTo>
                    <a:pt x="21286" y="10709"/>
                  </a:lnTo>
                  <a:lnTo>
                    <a:pt x="22211" y="10841"/>
                  </a:lnTo>
                  <a:lnTo>
                    <a:pt x="23269" y="11238"/>
                  </a:lnTo>
                  <a:lnTo>
                    <a:pt x="24327" y="11767"/>
                  </a:lnTo>
                  <a:lnTo>
                    <a:pt x="25517" y="12428"/>
                  </a:lnTo>
                  <a:lnTo>
                    <a:pt x="27896" y="13750"/>
                  </a:lnTo>
                  <a:lnTo>
                    <a:pt x="29615" y="14940"/>
                  </a:lnTo>
                  <a:lnTo>
                    <a:pt x="29351" y="12560"/>
                  </a:lnTo>
                  <a:lnTo>
                    <a:pt x="28029" y="11767"/>
                  </a:lnTo>
                  <a:lnTo>
                    <a:pt x="26178" y="10974"/>
                  </a:lnTo>
                  <a:lnTo>
                    <a:pt x="22344" y="9387"/>
                  </a:lnTo>
                  <a:lnTo>
                    <a:pt x="20625" y="8594"/>
                  </a:lnTo>
                  <a:lnTo>
                    <a:pt x="19303" y="7933"/>
                  </a:lnTo>
                  <a:lnTo>
                    <a:pt x="18774" y="7536"/>
                  </a:lnTo>
                  <a:lnTo>
                    <a:pt x="18510" y="7272"/>
                  </a:lnTo>
                  <a:lnTo>
                    <a:pt x="18510" y="7140"/>
                  </a:lnTo>
                  <a:lnTo>
                    <a:pt x="18642" y="6875"/>
                  </a:lnTo>
                  <a:lnTo>
                    <a:pt x="19038" y="6743"/>
                  </a:lnTo>
                  <a:lnTo>
                    <a:pt x="19435" y="6743"/>
                  </a:lnTo>
                  <a:lnTo>
                    <a:pt x="20625" y="6875"/>
                  </a:lnTo>
                  <a:lnTo>
                    <a:pt x="22079" y="7272"/>
                  </a:lnTo>
                  <a:lnTo>
                    <a:pt x="23534" y="7801"/>
                  </a:lnTo>
                  <a:lnTo>
                    <a:pt x="26574" y="8991"/>
                  </a:lnTo>
                  <a:lnTo>
                    <a:pt x="28690" y="9916"/>
                  </a:lnTo>
                  <a:lnTo>
                    <a:pt x="28425" y="8991"/>
                  </a:lnTo>
                  <a:lnTo>
                    <a:pt x="28029" y="8065"/>
                  </a:lnTo>
                  <a:lnTo>
                    <a:pt x="27500" y="7272"/>
                  </a:lnTo>
                  <a:lnTo>
                    <a:pt x="26971" y="6346"/>
                  </a:lnTo>
                  <a:lnTo>
                    <a:pt x="26178" y="5421"/>
                  </a:lnTo>
                  <a:lnTo>
                    <a:pt x="25384" y="4628"/>
                  </a:lnTo>
                  <a:lnTo>
                    <a:pt x="24459" y="3834"/>
                  </a:lnTo>
                  <a:lnTo>
                    <a:pt x="23534" y="3041"/>
                  </a:lnTo>
                  <a:lnTo>
                    <a:pt x="21550" y="1851"/>
                  </a:lnTo>
                  <a:lnTo>
                    <a:pt x="19567" y="926"/>
                  </a:lnTo>
                  <a:lnTo>
                    <a:pt x="17584" y="397"/>
                  </a:lnTo>
                  <a:lnTo>
                    <a:pt x="15733" y="133"/>
                  </a:lnTo>
                  <a:lnTo>
                    <a:pt x="1414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1478;p48"/>
            <p:cNvSpPr/>
            <p:nvPr/>
          </p:nvSpPr>
          <p:spPr>
            <a:xfrm>
              <a:off x="4881117" y="2644524"/>
              <a:ext cx="314832" cy="422265"/>
            </a:xfrm>
            <a:custGeom>
              <a:avLst/>
              <a:gdLst/>
              <a:ahLst/>
              <a:cxnLst/>
              <a:rect l="l" t="t" r="r" b="b"/>
              <a:pathLst>
                <a:path w="16660" h="22345" extrusionOk="0">
                  <a:moveTo>
                    <a:pt x="6743" y="2645"/>
                  </a:moveTo>
                  <a:lnTo>
                    <a:pt x="9255" y="3438"/>
                  </a:lnTo>
                  <a:lnTo>
                    <a:pt x="11900" y="4364"/>
                  </a:lnTo>
                  <a:lnTo>
                    <a:pt x="11900" y="4232"/>
                  </a:lnTo>
                  <a:lnTo>
                    <a:pt x="9255" y="3306"/>
                  </a:lnTo>
                  <a:lnTo>
                    <a:pt x="6743" y="2645"/>
                  </a:lnTo>
                  <a:close/>
                  <a:moveTo>
                    <a:pt x="4628" y="1"/>
                  </a:moveTo>
                  <a:lnTo>
                    <a:pt x="5025" y="530"/>
                  </a:lnTo>
                  <a:lnTo>
                    <a:pt x="4232" y="1587"/>
                  </a:lnTo>
                  <a:lnTo>
                    <a:pt x="3571" y="2645"/>
                  </a:lnTo>
                  <a:lnTo>
                    <a:pt x="2248" y="5025"/>
                  </a:lnTo>
                  <a:lnTo>
                    <a:pt x="1059" y="7272"/>
                  </a:lnTo>
                  <a:lnTo>
                    <a:pt x="1" y="9784"/>
                  </a:lnTo>
                  <a:lnTo>
                    <a:pt x="265" y="9784"/>
                  </a:lnTo>
                  <a:lnTo>
                    <a:pt x="1191" y="7272"/>
                  </a:lnTo>
                  <a:lnTo>
                    <a:pt x="2513" y="5025"/>
                  </a:lnTo>
                  <a:lnTo>
                    <a:pt x="3703" y="2910"/>
                  </a:lnTo>
                  <a:lnTo>
                    <a:pt x="4496" y="1852"/>
                  </a:lnTo>
                  <a:lnTo>
                    <a:pt x="5157" y="662"/>
                  </a:lnTo>
                  <a:lnTo>
                    <a:pt x="6479" y="2513"/>
                  </a:lnTo>
                  <a:lnTo>
                    <a:pt x="7669" y="4364"/>
                  </a:lnTo>
                  <a:lnTo>
                    <a:pt x="6743" y="6479"/>
                  </a:lnTo>
                  <a:lnTo>
                    <a:pt x="5950" y="8727"/>
                  </a:lnTo>
                  <a:lnTo>
                    <a:pt x="4628" y="13222"/>
                  </a:lnTo>
                  <a:lnTo>
                    <a:pt x="4760" y="13354"/>
                  </a:lnTo>
                  <a:lnTo>
                    <a:pt x="5289" y="11106"/>
                  </a:lnTo>
                  <a:lnTo>
                    <a:pt x="6082" y="8859"/>
                  </a:lnTo>
                  <a:lnTo>
                    <a:pt x="6876" y="6744"/>
                  </a:lnTo>
                  <a:lnTo>
                    <a:pt x="7801" y="4628"/>
                  </a:lnTo>
                  <a:lnTo>
                    <a:pt x="8859" y="6347"/>
                  </a:lnTo>
                  <a:lnTo>
                    <a:pt x="9784" y="8198"/>
                  </a:lnTo>
                  <a:lnTo>
                    <a:pt x="9784" y="10710"/>
                  </a:lnTo>
                  <a:lnTo>
                    <a:pt x="10049" y="13090"/>
                  </a:lnTo>
                  <a:lnTo>
                    <a:pt x="10578" y="17849"/>
                  </a:lnTo>
                  <a:lnTo>
                    <a:pt x="10578" y="17981"/>
                  </a:lnTo>
                  <a:lnTo>
                    <a:pt x="10710" y="17849"/>
                  </a:lnTo>
                  <a:lnTo>
                    <a:pt x="10445" y="15602"/>
                  </a:lnTo>
                  <a:lnTo>
                    <a:pt x="10313" y="13354"/>
                  </a:lnTo>
                  <a:lnTo>
                    <a:pt x="10049" y="8859"/>
                  </a:lnTo>
                  <a:lnTo>
                    <a:pt x="10842" y="10445"/>
                  </a:lnTo>
                  <a:lnTo>
                    <a:pt x="13486" y="16130"/>
                  </a:lnTo>
                  <a:lnTo>
                    <a:pt x="14940" y="19171"/>
                  </a:lnTo>
                  <a:lnTo>
                    <a:pt x="16262" y="22344"/>
                  </a:lnTo>
                  <a:lnTo>
                    <a:pt x="16395" y="22344"/>
                  </a:lnTo>
                  <a:lnTo>
                    <a:pt x="16395" y="22212"/>
                  </a:lnTo>
                  <a:lnTo>
                    <a:pt x="14412" y="17717"/>
                  </a:lnTo>
                  <a:lnTo>
                    <a:pt x="12296" y="12957"/>
                  </a:lnTo>
                  <a:lnTo>
                    <a:pt x="10181" y="8462"/>
                  </a:lnTo>
                  <a:lnTo>
                    <a:pt x="8991" y="6215"/>
                  </a:lnTo>
                  <a:lnTo>
                    <a:pt x="7801" y="4099"/>
                  </a:lnTo>
                  <a:lnTo>
                    <a:pt x="9916" y="5025"/>
                  </a:lnTo>
                  <a:lnTo>
                    <a:pt x="12032" y="5950"/>
                  </a:lnTo>
                  <a:lnTo>
                    <a:pt x="14279" y="7008"/>
                  </a:lnTo>
                  <a:lnTo>
                    <a:pt x="16527" y="8198"/>
                  </a:lnTo>
                  <a:lnTo>
                    <a:pt x="16659" y="8198"/>
                  </a:lnTo>
                  <a:lnTo>
                    <a:pt x="16659" y="8066"/>
                  </a:lnTo>
                  <a:lnTo>
                    <a:pt x="14412" y="6876"/>
                  </a:lnTo>
                  <a:lnTo>
                    <a:pt x="12164" y="5686"/>
                  </a:lnTo>
                  <a:lnTo>
                    <a:pt x="9916" y="4628"/>
                  </a:lnTo>
                  <a:lnTo>
                    <a:pt x="7537" y="3835"/>
                  </a:lnTo>
                  <a:lnTo>
                    <a:pt x="6743" y="2645"/>
                  </a:lnTo>
                  <a:lnTo>
                    <a:pt x="5157" y="53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1479;p48"/>
            <p:cNvSpPr/>
            <p:nvPr/>
          </p:nvSpPr>
          <p:spPr>
            <a:xfrm>
              <a:off x="4386437" y="2766960"/>
              <a:ext cx="367292" cy="772020"/>
            </a:xfrm>
            <a:custGeom>
              <a:avLst/>
              <a:gdLst/>
              <a:ahLst/>
              <a:cxnLst/>
              <a:rect l="l" t="t" r="r" b="b"/>
              <a:pathLst>
                <a:path w="19436" h="40853" extrusionOk="0">
                  <a:moveTo>
                    <a:pt x="8594" y="0"/>
                  </a:moveTo>
                  <a:lnTo>
                    <a:pt x="7272" y="132"/>
                  </a:lnTo>
                  <a:lnTo>
                    <a:pt x="5950" y="529"/>
                  </a:lnTo>
                  <a:lnTo>
                    <a:pt x="4892" y="1058"/>
                  </a:lnTo>
                  <a:lnTo>
                    <a:pt x="3703" y="1719"/>
                  </a:lnTo>
                  <a:lnTo>
                    <a:pt x="2777" y="2644"/>
                  </a:lnTo>
                  <a:lnTo>
                    <a:pt x="1719" y="3570"/>
                  </a:lnTo>
                  <a:lnTo>
                    <a:pt x="1" y="5289"/>
                  </a:lnTo>
                  <a:lnTo>
                    <a:pt x="1" y="5421"/>
                  </a:lnTo>
                  <a:lnTo>
                    <a:pt x="133" y="5421"/>
                  </a:lnTo>
                  <a:lnTo>
                    <a:pt x="1058" y="4495"/>
                  </a:lnTo>
                  <a:lnTo>
                    <a:pt x="2248" y="3570"/>
                  </a:lnTo>
                  <a:lnTo>
                    <a:pt x="3438" y="2644"/>
                  </a:lnTo>
                  <a:lnTo>
                    <a:pt x="4628" y="1851"/>
                  </a:lnTo>
                  <a:lnTo>
                    <a:pt x="6082" y="1322"/>
                  </a:lnTo>
                  <a:lnTo>
                    <a:pt x="7404" y="1058"/>
                  </a:lnTo>
                  <a:lnTo>
                    <a:pt x="8859" y="1058"/>
                  </a:lnTo>
                  <a:lnTo>
                    <a:pt x="9520" y="1190"/>
                  </a:lnTo>
                  <a:lnTo>
                    <a:pt x="10313" y="1454"/>
                  </a:lnTo>
                  <a:lnTo>
                    <a:pt x="11371" y="1983"/>
                  </a:lnTo>
                  <a:lnTo>
                    <a:pt x="12164" y="2777"/>
                  </a:lnTo>
                  <a:lnTo>
                    <a:pt x="13089" y="3570"/>
                  </a:lnTo>
                  <a:lnTo>
                    <a:pt x="13750" y="4495"/>
                  </a:lnTo>
                  <a:lnTo>
                    <a:pt x="14279" y="5553"/>
                  </a:lnTo>
                  <a:lnTo>
                    <a:pt x="14808" y="6611"/>
                  </a:lnTo>
                  <a:lnTo>
                    <a:pt x="15733" y="8726"/>
                  </a:lnTo>
                  <a:lnTo>
                    <a:pt x="16262" y="11106"/>
                  </a:lnTo>
                  <a:lnTo>
                    <a:pt x="16659" y="13485"/>
                  </a:lnTo>
                  <a:lnTo>
                    <a:pt x="17320" y="18377"/>
                  </a:lnTo>
                  <a:lnTo>
                    <a:pt x="17849" y="23930"/>
                  </a:lnTo>
                  <a:lnTo>
                    <a:pt x="18113" y="29483"/>
                  </a:lnTo>
                  <a:lnTo>
                    <a:pt x="18245" y="32259"/>
                  </a:lnTo>
                  <a:lnTo>
                    <a:pt x="18245" y="35035"/>
                  </a:lnTo>
                  <a:lnTo>
                    <a:pt x="18245" y="37812"/>
                  </a:lnTo>
                  <a:lnTo>
                    <a:pt x="18245" y="40588"/>
                  </a:lnTo>
                  <a:lnTo>
                    <a:pt x="18378" y="40853"/>
                  </a:lnTo>
                  <a:lnTo>
                    <a:pt x="18774" y="40853"/>
                  </a:lnTo>
                  <a:lnTo>
                    <a:pt x="18906" y="40588"/>
                  </a:lnTo>
                  <a:lnTo>
                    <a:pt x="19303" y="37283"/>
                  </a:lnTo>
                  <a:lnTo>
                    <a:pt x="19435" y="33978"/>
                  </a:lnTo>
                  <a:lnTo>
                    <a:pt x="19435" y="30540"/>
                  </a:lnTo>
                  <a:lnTo>
                    <a:pt x="19435" y="27235"/>
                  </a:lnTo>
                  <a:lnTo>
                    <a:pt x="19171" y="21286"/>
                  </a:lnTo>
                  <a:lnTo>
                    <a:pt x="18510" y="15336"/>
                  </a:lnTo>
                  <a:lnTo>
                    <a:pt x="18113" y="12824"/>
                  </a:lnTo>
                  <a:lnTo>
                    <a:pt x="17717" y="10312"/>
                  </a:lnTo>
                  <a:lnTo>
                    <a:pt x="16923" y="7933"/>
                  </a:lnTo>
                  <a:lnTo>
                    <a:pt x="16527" y="6743"/>
                  </a:lnTo>
                  <a:lnTo>
                    <a:pt x="15998" y="5685"/>
                  </a:lnTo>
                  <a:lnTo>
                    <a:pt x="15337" y="4495"/>
                  </a:lnTo>
                  <a:lnTo>
                    <a:pt x="14676" y="3570"/>
                  </a:lnTo>
                  <a:lnTo>
                    <a:pt x="13883" y="2512"/>
                  </a:lnTo>
                  <a:lnTo>
                    <a:pt x="12957" y="1719"/>
                  </a:lnTo>
                  <a:lnTo>
                    <a:pt x="12032" y="1058"/>
                  </a:lnTo>
                  <a:lnTo>
                    <a:pt x="10974" y="397"/>
                  </a:lnTo>
                  <a:lnTo>
                    <a:pt x="9784" y="13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1480;p48"/>
            <p:cNvSpPr/>
            <p:nvPr/>
          </p:nvSpPr>
          <p:spPr>
            <a:xfrm>
              <a:off x="4161595" y="2664517"/>
              <a:ext cx="479694" cy="507190"/>
            </a:xfrm>
            <a:custGeom>
              <a:avLst/>
              <a:gdLst/>
              <a:ahLst/>
              <a:cxnLst/>
              <a:rect l="l" t="t" r="r" b="b"/>
              <a:pathLst>
                <a:path w="25384" h="26839" extrusionOk="0">
                  <a:moveTo>
                    <a:pt x="5156" y="10577"/>
                  </a:moveTo>
                  <a:lnTo>
                    <a:pt x="5421" y="10710"/>
                  </a:lnTo>
                  <a:lnTo>
                    <a:pt x="5553" y="10974"/>
                  </a:lnTo>
                  <a:lnTo>
                    <a:pt x="5553" y="11238"/>
                  </a:lnTo>
                  <a:lnTo>
                    <a:pt x="5421" y="11371"/>
                  </a:lnTo>
                  <a:lnTo>
                    <a:pt x="5156" y="11635"/>
                  </a:lnTo>
                  <a:lnTo>
                    <a:pt x="4759" y="11767"/>
                  </a:lnTo>
                  <a:lnTo>
                    <a:pt x="4231" y="11899"/>
                  </a:lnTo>
                  <a:lnTo>
                    <a:pt x="3966" y="11767"/>
                  </a:lnTo>
                  <a:lnTo>
                    <a:pt x="3570" y="11635"/>
                  </a:lnTo>
                  <a:lnTo>
                    <a:pt x="3437" y="11371"/>
                  </a:lnTo>
                  <a:lnTo>
                    <a:pt x="3437" y="11106"/>
                  </a:lnTo>
                  <a:lnTo>
                    <a:pt x="3702" y="10842"/>
                  </a:lnTo>
                  <a:lnTo>
                    <a:pt x="3966" y="10710"/>
                  </a:lnTo>
                  <a:lnTo>
                    <a:pt x="4363" y="10577"/>
                  </a:lnTo>
                  <a:close/>
                  <a:moveTo>
                    <a:pt x="20889" y="16262"/>
                  </a:moveTo>
                  <a:lnTo>
                    <a:pt x="21418" y="16394"/>
                  </a:lnTo>
                  <a:lnTo>
                    <a:pt x="21947" y="16791"/>
                  </a:lnTo>
                  <a:lnTo>
                    <a:pt x="22079" y="16923"/>
                  </a:lnTo>
                  <a:lnTo>
                    <a:pt x="22079" y="17188"/>
                  </a:lnTo>
                  <a:lnTo>
                    <a:pt x="21947" y="17452"/>
                  </a:lnTo>
                  <a:lnTo>
                    <a:pt x="21418" y="17452"/>
                  </a:lnTo>
                  <a:lnTo>
                    <a:pt x="21153" y="17320"/>
                  </a:lnTo>
                  <a:lnTo>
                    <a:pt x="20757" y="16923"/>
                  </a:lnTo>
                  <a:lnTo>
                    <a:pt x="20624" y="16659"/>
                  </a:lnTo>
                  <a:lnTo>
                    <a:pt x="20624" y="16527"/>
                  </a:lnTo>
                  <a:lnTo>
                    <a:pt x="20757" y="16394"/>
                  </a:lnTo>
                  <a:lnTo>
                    <a:pt x="20889" y="16262"/>
                  </a:lnTo>
                  <a:close/>
                  <a:moveTo>
                    <a:pt x="11502" y="19700"/>
                  </a:moveTo>
                  <a:lnTo>
                    <a:pt x="11899" y="19832"/>
                  </a:lnTo>
                  <a:lnTo>
                    <a:pt x="12295" y="20229"/>
                  </a:lnTo>
                  <a:lnTo>
                    <a:pt x="12692" y="20625"/>
                  </a:lnTo>
                  <a:lnTo>
                    <a:pt x="12824" y="21154"/>
                  </a:lnTo>
                  <a:lnTo>
                    <a:pt x="12956" y="21551"/>
                  </a:lnTo>
                  <a:lnTo>
                    <a:pt x="12824" y="21947"/>
                  </a:lnTo>
                  <a:lnTo>
                    <a:pt x="12560" y="22344"/>
                  </a:lnTo>
                  <a:lnTo>
                    <a:pt x="12163" y="22344"/>
                  </a:lnTo>
                  <a:lnTo>
                    <a:pt x="11767" y="22212"/>
                  </a:lnTo>
                  <a:lnTo>
                    <a:pt x="11502" y="21815"/>
                  </a:lnTo>
                  <a:lnTo>
                    <a:pt x="11238" y="21286"/>
                  </a:lnTo>
                  <a:lnTo>
                    <a:pt x="10973" y="20757"/>
                  </a:lnTo>
                  <a:lnTo>
                    <a:pt x="10841" y="20361"/>
                  </a:lnTo>
                  <a:lnTo>
                    <a:pt x="10973" y="19964"/>
                  </a:lnTo>
                  <a:lnTo>
                    <a:pt x="11105" y="19700"/>
                  </a:lnTo>
                  <a:close/>
                  <a:moveTo>
                    <a:pt x="10312" y="1"/>
                  </a:moveTo>
                  <a:lnTo>
                    <a:pt x="9519" y="265"/>
                  </a:lnTo>
                  <a:lnTo>
                    <a:pt x="8594" y="397"/>
                  </a:lnTo>
                  <a:lnTo>
                    <a:pt x="7668" y="794"/>
                  </a:lnTo>
                  <a:lnTo>
                    <a:pt x="6610" y="1323"/>
                  </a:lnTo>
                  <a:lnTo>
                    <a:pt x="7800" y="1455"/>
                  </a:lnTo>
                  <a:lnTo>
                    <a:pt x="8858" y="1719"/>
                  </a:lnTo>
                  <a:lnTo>
                    <a:pt x="9783" y="2248"/>
                  </a:lnTo>
                  <a:lnTo>
                    <a:pt x="10180" y="2513"/>
                  </a:lnTo>
                  <a:lnTo>
                    <a:pt x="10577" y="2909"/>
                  </a:lnTo>
                  <a:lnTo>
                    <a:pt x="10709" y="3306"/>
                  </a:lnTo>
                  <a:lnTo>
                    <a:pt x="10841" y="3702"/>
                  </a:lnTo>
                  <a:lnTo>
                    <a:pt x="10709" y="4099"/>
                  </a:lnTo>
                  <a:lnTo>
                    <a:pt x="10444" y="4231"/>
                  </a:lnTo>
                  <a:lnTo>
                    <a:pt x="10180" y="4496"/>
                  </a:lnTo>
                  <a:lnTo>
                    <a:pt x="9519" y="4496"/>
                  </a:lnTo>
                  <a:lnTo>
                    <a:pt x="9122" y="4231"/>
                  </a:lnTo>
                  <a:lnTo>
                    <a:pt x="8594" y="3835"/>
                  </a:lnTo>
                  <a:lnTo>
                    <a:pt x="7668" y="3306"/>
                  </a:lnTo>
                  <a:lnTo>
                    <a:pt x="6610" y="2645"/>
                  </a:lnTo>
                  <a:lnTo>
                    <a:pt x="5949" y="2513"/>
                  </a:lnTo>
                  <a:lnTo>
                    <a:pt x="5156" y="2380"/>
                  </a:lnTo>
                  <a:lnTo>
                    <a:pt x="3966" y="3570"/>
                  </a:lnTo>
                  <a:lnTo>
                    <a:pt x="2776" y="5025"/>
                  </a:lnTo>
                  <a:lnTo>
                    <a:pt x="2115" y="6082"/>
                  </a:lnTo>
                  <a:lnTo>
                    <a:pt x="3041" y="5686"/>
                  </a:lnTo>
                  <a:lnTo>
                    <a:pt x="3966" y="5421"/>
                  </a:lnTo>
                  <a:lnTo>
                    <a:pt x="5024" y="5289"/>
                  </a:lnTo>
                  <a:lnTo>
                    <a:pt x="5949" y="5289"/>
                  </a:lnTo>
                  <a:lnTo>
                    <a:pt x="7007" y="5421"/>
                  </a:lnTo>
                  <a:lnTo>
                    <a:pt x="7932" y="5553"/>
                  </a:lnTo>
                  <a:lnTo>
                    <a:pt x="8858" y="5818"/>
                  </a:lnTo>
                  <a:lnTo>
                    <a:pt x="9783" y="6214"/>
                  </a:lnTo>
                  <a:lnTo>
                    <a:pt x="10312" y="6479"/>
                  </a:lnTo>
                  <a:lnTo>
                    <a:pt x="10709" y="6875"/>
                  </a:lnTo>
                  <a:lnTo>
                    <a:pt x="10973" y="7140"/>
                  </a:lnTo>
                  <a:lnTo>
                    <a:pt x="11105" y="7537"/>
                  </a:lnTo>
                  <a:lnTo>
                    <a:pt x="11370" y="8198"/>
                  </a:lnTo>
                  <a:lnTo>
                    <a:pt x="11238" y="8726"/>
                  </a:lnTo>
                  <a:lnTo>
                    <a:pt x="10841" y="9255"/>
                  </a:lnTo>
                  <a:lnTo>
                    <a:pt x="10180" y="9652"/>
                  </a:lnTo>
                  <a:lnTo>
                    <a:pt x="9122" y="9652"/>
                  </a:lnTo>
                  <a:lnTo>
                    <a:pt x="8594" y="9387"/>
                  </a:lnTo>
                  <a:lnTo>
                    <a:pt x="6743" y="8594"/>
                  </a:lnTo>
                  <a:lnTo>
                    <a:pt x="5024" y="7933"/>
                  </a:lnTo>
                  <a:lnTo>
                    <a:pt x="4098" y="7669"/>
                  </a:lnTo>
                  <a:lnTo>
                    <a:pt x="2248" y="7669"/>
                  </a:lnTo>
                  <a:lnTo>
                    <a:pt x="1190" y="7801"/>
                  </a:lnTo>
                  <a:lnTo>
                    <a:pt x="661" y="9520"/>
                  </a:lnTo>
                  <a:lnTo>
                    <a:pt x="264" y="11371"/>
                  </a:lnTo>
                  <a:lnTo>
                    <a:pt x="0" y="13221"/>
                  </a:lnTo>
                  <a:lnTo>
                    <a:pt x="0" y="15205"/>
                  </a:lnTo>
                  <a:lnTo>
                    <a:pt x="925" y="14544"/>
                  </a:lnTo>
                  <a:lnTo>
                    <a:pt x="1983" y="13883"/>
                  </a:lnTo>
                  <a:lnTo>
                    <a:pt x="3041" y="13486"/>
                  </a:lnTo>
                  <a:lnTo>
                    <a:pt x="4231" y="13089"/>
                  </a:lnTo>
                  <a:lnTo>
                    <a:pt x="5156" y="12957"/>
                  </a:lnTo>
                  <a:lnTo>
                    <a:pt x="5949" y="12957"/>
                  </a:lnTo>
                  <a:lnTo>
                    <a:pt x="6478" y="13089"/>
                  </a:lnTo>
                  <a:lnTo>
                    <a:pt x="6743" y="13354"/>
                  </a:lnTo>
                  <a:lnTo>
                    <a:pt x="6743" y="13618"/>
                  </a:lnTo>
                  <a:lnTo>
                    <a:pt x="6478" y="14015"/>
                  </a:lnTo>
                  <a:lnTo>
                    <a:pt x="5817" y="14279"/>
                  </a:lnTo>
                  <a:lnTo>
                    <a:pt x="4759" y="14411"/>
                  </a:lnTo>
                  <a:lnTo>
                    <a:pt x="3570" y="14544"/>
                  </a:lnTo>
                  <a:lnTo>
                    <a:pt x="2380" y="14940"/>
                  </a:lnTo>
                  <a:lnTo>
                    <a:pt x="1190" y="15337"/>
                  </a:lnTo>
                  <a:lnTo>
                    <a:pt x="0" y="15998"/>
                  </a:lnTo>
                  <a:lnTo>
                    <a:pt x="132" y="17320"/>
                  </a:lnTo>
                  <a:lnTo>
                    <a:pt x="925" y="16791"/>
                  </a:lnTo>
                  <a:lnTo>
                    <a:pt x="1851" y="16262"/>
                  </a:lnTo>
                  <a:lnTo>
                    <a:pt x="2909" y="15998"/>
                  </a:lnTo>
                  <a:lnTo>
                    <a:pt x="3834" y="15733"/>
                  </a:lnTo>
                  <a:lnTo>
                    <a:pt x="5024" y="15733"/>
                  </a:lnTo>
                  <a:lnTo>
                    <a:pt x="5685" y="15998"/>
                  </a:lnTo>
                  <a:lnTo>
                    <a:pt x="6214" y="16262"/>
                  </a:lnTo>
                  <a:lnTo>
                    <a:pt x="6346" y="16659"/>
                  </a:lnTo>
                  <a:lnTo>
                    <a:pt x="6346" y="17188"/>
                  </a:lnTo>
                  <a:lnTo>
                    <a:pt x="6082" y="17584"/>
                  </a:lnTo>
                  <a:lnTo>
                    <a:pt x="5553" y="17849"/>
                  </a:lnTo>
                  <a:lnTo>
                    <a:pt x="4759" y="17981"/>
                  </a:lnTo>
                  <a:lnTo>
                    <a:pt x="3570" y="18113"/>
                  </a:lnTo>
                  <a:lnTo>
                    <a:pt x="2512" y="18245"/>
                  </a:lnTo>
                  <a:lnTo>
                    <a:pt x="1322" y="18510"/>
                  </a:lnTo>
                  <a:lnTo>
                    <a:pt x="264" y="18906"/>
                  </a:lnTo>
                  <a:lnTo>
                    <a:pt x="793" y="21947"/>
                  </a:lnTo>
                  <a:lnTo>
                    <a:pt x="1322" y="24459"/>
                  </a:lnTo>
                  <a:lnTo>
                    <a:pt x="1851" y="26178"/>
                  </a:lnTo>
                  <a:lnTo>
                    <a:pt x="2115" y="26839"/>
                  </a:lnTo>
                  <a:lnTo>
                    <a:pt x="6478" y="26442"/>
                  </a:lnTo>
                  <a:lnTo>
                    <a:pt x="10841" y="25649"/>
                  </a:lnTo>
                  <a:lnTo>
                    <a:pt x="10048" y="24327"/>
                  </a:lnTo>
                  <a:lnTo>
                    <a:pt x="9387" y="23005"/>
                  </a:lnTo>
                  <a:lnTo>
                    <a:pt x="8990" y="22476"/>
                  </a:lnTo>
                  <a:lnTo>
                    <a:pt x="8858" y="21947"/>
                  </a:lnTo>
                  <a:lnTo>
                    <a:pt x="8858" y="21683"/>
                  </a:lnTo>
                  <a:lnTo>
                    <a:pt x="9122" y="21418"/>
                  </a:lnTo>
                  <a:lnTo>
                    <a:pt x="9519" y="21551"/>
                  </a:lnTo>
                  <a:lnTo>
                    <a:pt x="9783" y="21683"/>
                  </a:lnTo>
                  <a:lnTo>
                    <a:pt x="10180" y="22079"/>
                  </a:lnTo>
                  <a:lnTo>
                    <a:pt x="10577" y="22608"/>
                  </a:lnTo>
                  <a:lnTo>
                    <a:pt x="11105" y="23930"/>
                  </a:lnTo>
                  <a:lnTo>
                    <a:pt x="11634" y="25517"/>
                  </a:lnTo>
                  <a:lnTo>
                    <a:pt x="14807" y="24856"/>
                  </a:lnTo>
                  <a:lnTo>
                    <a:pt x="17980" y="23798"/>
                  </a:lnTo>
                  <a:lnTo>
                    <a:pt x="16790" y="22873"/>
                  </a:lnTo>
                  <a:lnTo>
                    <a:pt x="15733" y="21815"/>
                  </a:lnTo>
                  <a:lnTo>
                    <a:pt x="15204" y="21418"/>
                  </a:lnTo>
                  <a:lnTo>
                    <a:pt x="14939" y="21022"/>
                  </a:lnTo>
                  <a:lnTo>
                    <a:pt x="14939" y="20625"/>
                  </a:lnTo>
                  <a:lnTo>
                    <a:pt x="15072" y="20361"/>
                  </a:lnTo>
                  <a:lnTo>
                    <a:pt x="15468" y="20229"/>
                  </a:lnTo>
                  <a:lnTo>
                    <a:pt x="15997" y="20361"/>
                  </a:lnTo>
                  <a:lnTo>
                    <a:pt x="16394" y="20625"/>
                  </a:lnTo>
                  <a:lnTo>
                    <a:pt x="16923" y="21022"/>
                  </a:lnTo>
                  <a:lnTo>
                    <a:pt x="17980" y="22212"/>
                  </a:lnTo>
                  <a:lnTo>
                    <a:pt x="18774" y="23534"/>
                  </a:lnTo>
                  <a:lnTo>
                    <a:pt x="20228" y="22740"/>
                  </a:lnTo>
                  <a:lnTo>
                    <a:pt x="21550" y="21947"/>
                  </a:lnTo>
                  <a:lnTo>
                    <a:pt x="20757" y="21022"/>
                  </a:lnTo>
                  <a:lnTo>
                    <a:pt x="19699" y="20229"/>
                  </a:lnTo>
                  <a:lnTo>
                    <a:pt x="18641" y="19435"/>
                  </a:lnTo>
                  <a:lnTo>
                    <a:pt x="17584" y="18906"/>
                  </a:lnTo>
                  <a:lnTo>
                    <a:pt x="16658" y="18378"/>
                  </a:lnTo>
                  <a:lnTo>
                    <a:pt x="15865" y="17717"/>
                  </a:lnTo>
                  <a:lnTo>
                    <a:pt x="15601" y="17452"/>
                  </a:lnTo>
                  <a:lnTo>
                    <a:pt x="15468" y="17188"/>
                  </a:lnTo>
                  <a:lnTo>
                    <a:pt x="15468" y="16791"/>
                  </a:lnTo>
                  <a:lnTo>
                    <a:pt x="15468" y="16394"/>
                  </a:lnTo>
                  <a:lnTo>
                    <a:pt x="15601" y="16130"/>
                  </a:lnTo>
                  <a:lnTo>
                    <a:pt x="15865" y="15866"/>
                  </a:lnTo>
                  <a:lnTo>
                    <a:pt x="16129" y="15733"/>
                  </a:lnTo>
                  <a:lnTo>
                    <a:pt x="16526" y="15733"/>
                  </a:lnTo>
                  <a:lnTo>
                    <a:pt x="17451" y="15998"/>
                  </a:lnTo>
                  <a:lnTo>
                    <a:pt x="18509" y="16527"/>
                  </a:lnTo>
                  <a:lnTo>
                    <a:pt x="19567" y="17320"/>
                  </a:lnTo>
                  <a:lnTo>
                    <a:pt x="20624" y="18378"/>
                  </a:lnTo>
                  <a:lnTo>
                    <a:pt x="21682" y="19700"/>
                  </a:lnTo>
                  <a:lnTo>
                    <a:pt x="22475" y="21022"/>
                  </a:lnTo>
                  <a:lnTo>
                    <a:pt x="23269" y="20096"/>
                  </a:lnTo>
                  <a:lnTo>
                    <a:pt x="23930" y="19039"/>
                  </a:lnTo>
                  <a:lnTo>
                    <a:pt x="24458" y="17981"/>
                  </a:lnTo>
                  <a:lnTo>
                    <a:pt x="24855" y="16923"/>
                  </a:lnTo>
                  <a:lnTo>
                    <a:pt x="25120" y="15733"/>
                  </a:lnTo>
                  <a:lnTo>
                    <a:pt x="25252" y="14544"/>
                  </a:lnTo>
                  <a:lnTo>
                    <a:pt x="25384" y="13354"/>
                  </a:lnTo>
                  <a:lnTo>
                    <a:pt x="25252" y="12296"/>
                  </a:lnTo>
                  <a:lnTo>
                    <a:pt x="23533" y="12164"/>
                  </a:lnTo>
                  <a:lnTo>
                    <a:pt x="21550" y="12032"/>
                  </a:lnTo>
                  <a:lnTo>
                    <a:pt x="20757" y="12032"/>
                  </a:lnTo>
                  <a:lnTo>
                    <a:pt x="20096" y="11767"/>
                  </a:lnTo>
                  <a:lnTo>
                    <a:pt x="19699" y="11503"/>
                  </a:lnTo>
                  <a:lnTo>
                    <a:pt x="19567" y="11238"/>
                  </a:lnTo>
                  <a:lnTo>
                    <a:pt x="19567" y="10974"/>
                  </a:lnTo>
                  <a:lnTo>
                    <a:pt x="19831" y="10577"/>
                  </a:lnTo>
                  <a:lnTo>
                    <a:pt x="20228" y="10181"/>
                  </a:lnTo>
                  <a:lnTo>
                    <a:pt x="20889" y="10048"/>
                  </a:lnTo>
                  <a:lnTo>
                    <a:pt x="21550" y="9916"/>
                  </a:lnTo>
                  <a:lnTo>
                    <a:pt x="22343" y="10048"/>
                  </a:lnTo>
                  <a:lnTo>
                    <a:pt x="23269" y="10181"/>
                  </a:lnTo>
                  <a:lnTo>
                    <a:pt x="25120" y="10710"/>
                  </a:lnTo>
                  <a:lnTo>
                    <a:pt x="24855" y="9784"/>
                  </a:lnTo>
                  <a:lnTo>
                    <a:pt x="24591" y="8991"/>
                  </a:lnTo>
                  <a:lnTo>
                    <a:pt x="24194" y="8198"/>
                  </a:lnTo>
                  <a:lnTo>
                    <a:pt x="23665" y="7404"/>
                  </a:lnTo>
                  <a:lnTo>
                    <a:pt x="23269" y="7008"/>
                  </a:lnTo>
                  <a:lnTo>
                    <a:pt x="22740" y="6611"/>
                  </a:lnTo>
                  <a:lnTo>
                    <a:pt x="22079" y="6479"/>
                  </a:lnTo>
                  <a:lnTo>
                    <a:pt x="21418" y="6347"/>
                  </a:lnTo>
                  <a:lnTo>
                    <a:pt x="19963" y="6479"/>
                  </a:lnTo>
                  <a:lnTo>
                    <a:pt x="18509" y="6743"/>
                  </a:lnTo>
                  <a:lnTo>
                    <a:pt x="17187" y="7272"/>
                  </a:lnTo>
                  <a:lnTo>
                    <a:pt x="15997" y="7669"/>
                  </a:lnTo>
                  <a:lnTo>
                    <a:pt x="14939" y="8198"/>
                  </a:lnTo>
                  <a:lnTo>
                    <a:pt x="15072" y="7140"/>
                  </a:lnTo>
                  <a:lnTo>
                    <a:pt x="15072" y="6082"/>
                  </a:lnTo>
                  <a:lnTo>
                    <a:pt x="15072" y="4760"/>
                  </a:lnTo>
                  <a:lnTo>
                    <a:pt x="14807" y="3438"/>
                  </a:lnTo>
                  <a:lnTo>
                    <a:pt x="14543" y="2116"/>
                  </a:lnTo>
                  <a:lnTo>
                    <a:pt x="14278" y="1587"/>
                  </a:lnTo>
                  <a:lnTo>
                    <a:pt x="14014" y="1058"/>
                  </a:lnTo>
                  <a:lnTo>
                    <a:pt x="13617" y="794"/>
                  </a:lnTo>
                  <a:lnTo>
                    <a:pt x="13221" y="397"/>
                  </a:lnTo>
                  <a:lnTo>
                    <a:pt x="12560" y="265"/>
                  </a:lnTo>
                  <a:lnTo>
                    <a:pt x="11899" y="133"/>
                  </a:lnTo>
                  <a:lnTo>
                    <a:pt x="11238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1481;p48"/>
            <p:cNvSpPr/>
            <p:nvPr/>
          </p:nvSpPr>
          <p:spPr>
            <a:xfrm>
              <a:off x="4209046" y="2824409"/>
              <a:ext cx="312319" cy="339815"/>
            </a:xfrm>
            <a:custGeom>
              <a:avLst/>
              <a:gdLst/>
              <a:ahLst/>
              <a:cxnLst/>
              <a:rect l="l" t="t" r="r" b="b"/>
              <a:pathLst>
                <a:path w="16527" h="17982" extrusionOk="0">
                  <a:moveTo>
                    <a:pt x="12561" y="1"/>
                  </a:moveTo>
                  <a:lnTo>
                    <a:pt x="11767" y="926"/>
                  </a:lnTo>
                  <a:lnTo>
                    <a:pt x="11450" y="1349"/>
                  </a:lnTo>
                  <a:lnTo>
                    <a:pt x="11450" y="1349"/>
                  </a:lnTo>
                  <a:lnTo>
                    <a:pt x="12561" y="1"/>
                  </a:lnTo>
                  <a:close/>
                  <a:moveTo>
                    <a:pt x="11450" y="1349"/>
                  </a:moveTo>
                  <a:lnTo>
                    <a:pt x="10710" y="2249"/>
                  </a:lnTo>
                  <a:lnTo>
                    <a:pt x="10735" y="2267"/>
                  </a:lnTo>
                  <a:lnTo>
                    <a:pt x="10735" y="2267"/>
                  </a:lnTo>
                  <a:lnTo>
                    <a:pt x="10974" y="1984"/>
                  </a:lnTo>
                  <a:lnTo>
                    <a:pt x="11450" y="1349"/>
                  </a:lnTo>
                  <a:close/>
                  <a:moveTo>
                    <a:pt x="10578" y="2381"/>
                  </a:moveTo>
                  <a:lnTo>
                    <a:pt x="10247" y="2843"/>
                  </a:lnTo>
                  <a:lnTo>
                    <a:pt x="10247" y="2843"/>
                  </a:lnTo>
                  <a:lnTo>
                    <a:pt x="10614" y="2410"/>
                  </a:lnTo>
                  <a:lnTo>
                    <a:pt x="10614" y="2410"/>
                  </a:lnTo>
                  <a:lnTo>
                    <a:pt x="10578" y="2381"/>
                  </a:lnTo>
                  <a:close/>
                  <a:moveTo>
                    <a:pt x="3174" y="6611"/>
                  </a:moveTo>
                  <a:lnTo>
                    <a:pt x="1852" y="6744"/>
                  </a:lnTo>
                  <a:lnTo>
                    <a:pt x="4496" y="6744"/>
                  </a:lnTo>
                  <a:lnTo>
                    <a:pt x="3174" y="6611"/>
                  </a:lnTo>
                  <a:close/>
                  <a:moveTo>
                    <a:pt x="10735" y="2267"/>
                  </a:moveTo>
                  <a:lnTo>
                    <a:pt x="10614" y="2410"/>
                  </a:lnTo>
                  <a:lnTo>
                    <a:pt x="10614" y="2410"/>
                  </a:lnTo>
                  <a:lnTo>
                    <a:pt x="13618" y="4893"/>
                  </a:lnTo>
                  <a:lnTo>
                    <a:pt x="15073" y="6083"/>
                  </a:lnTo>
                  <a:lnTo>
                    <a:pt x="16527" y="7405"/>
                  </a:lnTo>
                  <a:lnTo>
                    <a:pt x="13751" y="4760"/>
                  </a:lnTo>
                  <a:lnTo>
                    <a:pt x="12296" y="3438"/>
                  </a:lnTo>
                  <a:lnTo>
                    <a:pt x="10735" y="2267"/>
                  </a:lnTo>
                  <a:close/>
                  <a:moveTo>
                    <a:pt x="1323" y="1191"/>
                  </a:moveTo>
                  <a:lnTo>
                    <a:pt x="3438" y="1720"/>
                  </a:lnTo>
                  <a:lnTo>
                    <a:pt x="5421" y="2249"/>
                  </a:lnTo>
                  <a:lnTo>
                    <a:pt x="7405" y="2910"/>
                  </a:lnTo>
                  <a:lnTo>
                    <a:pt x="9388" y="3835"/>
                  </a:lnTo>
                  <a:lnTo>
                    <a:pt x="6876" y="7008"/>
                  </a:lnTo>
                  <a:lnTo>
                    <a:pt x="6479" y="7008"/>
                  </a:lnTo>
                  <a:lnTo>
                    <a:pt x="5818" y="6876"/>
                  </a:lnTo>
                  <a:lnTo>
                    <a:pt x="4496" y="6744"/>
                  </a:lnTo>
                  <a:lnTo>
                    <a:pt x="5818" y="7008"/>
                  </a:lnTo>
                  <a:lnTo>
                    <a:pt x="6479" y="7140"/>
                  </a:lnTo>
                  <a:lnTo>
                    <a:pt x="6744" y="7140"/>
                  </a:lnTo>
                  <a:lnTo>
                    <a:pt x="4496" y="10445"/>
                  </a:lnTo>
                  <a:lnTo>
                    <a:pt x="2248" y="14147"/>
                  </a:lnTo>
                  <a:lnTo>
                    <a:pt x="1" y="17849"/>
                  </a:lnTo>
                  <a:lnTo>
                    <a:pt x="133" y="17981"/>
                  </a:lnTo>
                  <a:lnTo>
                    <a:pt x="133" y="17849"/>
                  </a:lnTo>
                  <a:lnTo>
                    <a:pt x="2777" y="13751"/>
                  </a:lnTo>
                  <a:lnTo>
                    <a:pt x="3967" y="11635"/>
                  </a:lnTo>
                  <a:lnTo>
                    <a:pt x="4099" y="11900"/>
                  </a:lnTo>
                  <a:lnTo>
                    <a:pt x="4232" y="12429"/>
                  </a:lnTo>
                  <a:lnTo>
                    <a:pt x="4628" y="13486"/>
                  </a:lnTo>
                  <a:lnTo>
                    <a:pt x="4760" y="14544"/>
                  </a:lnTo>
                  <a:lnTo>
                    <a:pt x="4893" y="15205"/>
                  </a:lnTo>
                  <a:lnTo>
                    <a:pt x="4893" y="14544"/>
                  </a:lnTo>
                  <a:lnTo>
                    <a:pt x="4760" y="13486"/>
                  </a:lnTo>
                  <a:lnTo>
                    <a:pt x="4496" y="12296"/>
                  </a:lnTo>
                  <a:lnTo>
                    <a:pt x="4232" y="11768"/>
                  </a:lnTo>
                  <a:lnTo>
                    <a:pt x="4099" y="11503"/>
                  </a:lnTo>
                  <a:lnTo>
                    <a:pt x="7008" y="7140"/>
                  </a:lnTo>
                  <a:lnTo>
                    <a:pt x="7140" y="7140"/>
                  </a:lnTo>
                  <a:lnTo>
                    <a:pt x="7405" y="6744"/>
                  </a:lnTo>
                  <a:lnTo>
                    <a:pt x="8330" y="5422"/>
                  </a:lnTo>
                  <a:lnTo>
                    <a:pt x="9256" y="7405"/>
                  </a:lnTo>
                  <a:lnTo>
                    <a:pt x="10313" y="9652"/>
                  </a:lnTo>
                  <a:lnTo>
                    <a:pt x="10974" y="11768"/>
                  </a:lnTo>
                  <a:lnTo>
                    <a:pt x="11635" y="14147"/>
                  </a:lnTo>
                  <a:lnTo>
                    <a:pt x="11106" y="11768"/>
                  </a:lnTo>
                  <a:lnTo>
                    <a:pt x="10445" y="9520"/>
                  </a:lnTo>
                  <a:lnTo>
                    <a:pt x="9520" y="7405"/>
                  </a:lnTo>
                  <a:lnTo>
                    <a:pt x="8991" y="6347"/>
                  </a:lnTo>
                  <a:lnTo>
                    <a:pt x="8462" y="5289"/>
                  </a:lnTo>
                  <a:lnTo>
                    <a:pt x="9520" y="3835"/>
                  </a:lnTo>
                  <a:lnTo>
                    <a:pt x="9917" y="3306"/>
                  </a:lnTo>
                  <a:lnTo>
                    <a:pt x="10247" y="2843"/>
                  </a:lnTo>
                  <a:lnTo>
                    <a:pt x="10247" y="2843"/>
                  </a:lnTo>
                  <a:lnTo>
                    <a:pt x="9520" y="3703"/>
                  </a:lnTo>
                  <a:lnTo>
                    <a:pt x="7537" y="2777"/>
                  </a:lnTo>
                  <a:lnTo>
                    <a:pt x="5554" y="2116"/>
                  </a:lnTo>
                  <a:lnTo>
                    <a:pt x="3438" y="1587"/>
                  </a:lnTo>
                  <a:lnTo>
                    <a:pt x="1323" y="119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1482;p48"/>
            <p:cNvSpPr/>
            <p:nvPr/>
          </p:nvSpPr>
          <p:spPr>
            <a:xfrm>
              <a:off x="4638776" y="3064256"/>
              <a:ext cx="322316" cy="459738"/>
            </a:xfrm>
            <a:custGeom>
              <a:avLst/>
              <a:gdLst/>
              <a:ahLst/>
              <a:cxnLst/>
              <a:rect l="l" t="t" r="r" b="b"/>
              <a:pathLst>
                <a:path w="17056" h="24328" extrusionOk="0">
                  <a:moveTo>
                    <a:pt x="8462" y="1"/>
                  </a:moveTo>
                  <a:lnTo>
                    <a:pt x="7537" y="265"/>
                  </a:lnTo>
                  <a:lnTo>
                    <a:pt x="6743" y="530"/>
                  </a:lnTo>
                  <a:lnTo>
                    <a:pt x="5950" y="1059"/>
                  </a:lnTo>
                  <a:lnTo>
                    <a:pt x="5289" y="1587"/>
                  </a:lnTo>
                  <a:lnTo>
                    <a:pt x="4099" y="2910"/>
                  </a:lnTo>
                  <a:lnTo>
                    <a:pt x="3174" y="4364"/>
                  </a:lnTo>
                  <a:lnTo>
                    <a:pt x="2513" y="5950"/>
                  </a:lnTo>
                  <a:lnTo>
                    <a:pt x="1984" y="7669"/>
                  </a:lnTo>
                  <a:lnTo>
                    <a:pt x="1587" y="9652"/>
                  </a:lnTo>
                  <a:lnTo>
                    <a:pt x="1323" y="11635"/>
                  </a:lnTo>
                  <a:lnTo>
                    <a:pt x="926" y="15734"/>
                  </a:lnTo>
                  <a:lnTo>
                    <a:pt x="397" y="19964"/>
                  </a:lnTo>
                  <a:lnTo>
                    <a:pt x="265" y="21948"/>
                  </a:lnTo>
                  <a:lnTo>
                    <a:pt x="1" y="24063"/>
                  </a:lnTo>
                  <a:lnTo>
                    <a:pt x="133" y="24195"/>
                  </a:lnTo>
                  <a:lnTo>
                    <a:pt x="265" y="24327"/>
                  </a:lnTo>
                  <a:lnTo>
                    <a:pt x="397" y="24327"/>
                  </a:lnTo>
                  <a:lnTo>
                    <a:pt x="530" y="24195"/>
                  </a:lnTo>
                  <a:lnTo>
                    <a:pt x="926" y="21948"/>
                  </a:lnTo>
                  <a:lnTo>
                    <a:pt x="1191" y="19700"/>
                  </a:lnTo>
                  <a:lnTo>
                    <a:pt x="1719" y="15337"/>
                  </a:lnTo>
                  <a:lnTo>
                    <a:pt x="2248" y="11503"/>
                  </a:lnTo>
                  <a:lnTo>
                    <a:pt x="2513" y="9652"/>
                  </a:lnTo>
                  <a:lnTo>
                    <a:pt x="2909" y="7801"/>
                  </a:lnTo>
                  <a:lnTo>
                    <a:pt x="3438" y="6347"/>
                  </a:lnTo>
                  <a:lnTo>
                    <a:pt x="4099" y="4893"/>
                  </a:lnTo>
                  <a:lnTo>
                    <a:pt x="5025" y="3438"/>
                  </a:lnTo>
                  <a:lnTo>
                    <a:pt x="5553" y="2910"/>
                  </a:lnTo>
                  <a:lnTo>
                    <a:pt x="6082" y="2249"/>
                  </a:lnTo>
                  <a:lnTo>
                    <a:pt x="6743" y="1720"/>
                  </a:lnTo>
                  <a:lnTo>
                    <a:pt x="7404" y="1455"/>
                  </a:lnTo>
                  <a:lnTo>
                    <a:pt x="8198" y="1191"/>
                  </a:lnTo>
                  <a:lnTo>
                    <a:pt x="9123" y="1059"/>
                  </a:lnTo>
                  <a:lnTo>
                    <a:pt x="9916" y="1191"/>
                  </a:lnTo>
                  <a:lnTo>
                    <a:pt x="10710" y="1455"/>
                  </a:lnTo>
                  <a:lnTo>
                    <a:pt x="11371" y="1852"/>
                  </a:lnTo>
                  <a:lnTo>
                    <a:pt x="12164" y="2381"/>
                  </a:lnTo>
                  <a:lnTo>
                    <a:pt x="13486" y="3571"/>
                  </a:lnTo>
                  <a:lnTo>
                    <a:pt x="14808" y="4893"/>
                  </a:lnTo>
                  <a:lnTo>
                    <a:pt x="15998" y="6347"/>
                  </a:lnTo>
                  <a:lnTo>
                    <a:pt x="16923" y="7801"/>
                  </a:lnTo>
                  <a:lnTo>
                    <a:pt x="17056" y="7801"/>
                  </a:lnTo>
                  <a:lnTo>
                    <a:pt x="15998" y="5950"/>
                  </a:lnTo>
                  <a:lnTo>
                    <a:pt x="14808" y="4099"/>
                  </a:lnTo>
                  <a:lnTo>
                    <a:pt x="14147" y="3306"/>
                  </a:lnTo>
                  <a:lnTo>
                    <a:pt x="13486" y="2513"/>
                  </a:lnTo>
                  <a:lnTo>
                    <a:pt x="12693" y="1720"/>
                  </a:lnTo>
                  <a:lnTo>
                    <a:pt x="11899" y="1059"/>
                  </a:lnTo>
                  <a:lnTo>
                    <a:pt x="11106" y="662"/>
                  </a:lnTo>
                  <a:lnTo>
                    <a:pt x="10313" y="265"/>
                  </a:lnTo>
                  <a:lnTo>
                    <a:pt x="9387" y="133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1483;p48"/>
            <p:cNvSpPr/>
            <p:nvPr/>
          </p:nvSpPr>
          <p:spPr>
            <a:xfrm>
              <a:off x="4736211" y="3051765"/>
              <a:ext cx="394769" cy="382278"/>
            </a:xfrm>
            <a:custGeom>
              <a:avLst/>
              <a:gdLst/>
              <a:ahLst/>
              <a:cxnLst/>
              <a:rect l="l" t="t" r="r" b="b"/>
              <a:pathLst>
                <a:path w="20890" h="20229" extrusionOk="0">
                  <a:moveTo>
                    <a:pt x="16659" y="4364"/>
                  </a:moveTo>
                  <a:lnTo>
                    <a:pt x="17056" y="4496"/>
                  </a:lnTo>
                  <a:lnTo>
                    <a:pt x="17320" y="4628"/>
                  </a:lnTo>
                  <a:lnTo>
                    <a:pt x="17452" y="4893"/>
                  </a:lnTo>
                  <a:lnTo>
                    <a:pt x="17320" y="5289"/>
                  </a:lnTo>
                  <a:lnTo>
                    <a:pt x="17188" y="5421"/>
                  </a:lnTo>
                  <a:lnTo>
                    <a:pt x="16791" y="5554"/>
                  </a:lnTo>
                  <a:lnTo>
                    <a:pt x="16395" y="5554"/>
                  </a:lnTo>
                  <a:lnTo>
                    <a:pt x="15998" y="5421"/>
                  </a:lnTo>
                  <a:lnTo>
                    <a:pt x="15601" y="5289"/>
                  </a:lnTo>
                  <a:lnTo>
                    <a:pt x="15337" y="5157"/>
                  </a:lnTo>
                  <a:lnTo>
                    <a:pt x="15205" y="4893"/>
                  </a:lnTo>
                  <a:lnTo>
                    <a:pt x="15205" y="4628"/>
                  </a:lnTo>
                  <a:lnTo>
                    <a:pt x="15469" y="4496"/>
                  </a:lnTo>
                  <a:lnTo>
                    <a:pt x="15866" y="4364"/>
                  </a:lnTo>
                  <a:close/>
                  <a:moveTo>
                    <a:pt x="19700" y="11900"/>
                  </a:moveTo>
                  <a:lnTo>
                    <a:pt x="19832" y="12032"/>
                  </a:lnTo>
                  <a:lnTo>
                    <a:pt x="19964" y="12296"/>
                  </a:lnTo>
                  <a:lnTo>
                    <a:pt x="19964" y="12428"/>
                  </a:lnTo>
                  <a:lnTo>
                    <a:pt x="19832" y="12428"/>
                  </a:lnTo>
                  <a:lnTo>
                    <a:pt x="19435" y="12561"/>
                  </a:lnTo>
                  <a:lnTo>
                    <a:pt x="19039" y="12428"/>
                  </a:lnTo>
                  <a:lnTo>
                    <a:pt x="18907" y="12296"/>
                  </a:lnTo>
                  <a:lnTo>
                    <a:pt x="18774" y="12164"/>
                  </a:lnTo>
                  <a:lnTo>
                    <a:pt x="18774" y="12032"/>
                  </a:lnTo>
                  <a:lnTo>
                    <a:pt x="18907" y="11900"/>
                  </a:lnTo>
                  <a:close/>
                  <a:moveTo>
                    <a:pt x="6743" y="12693"/>
                  </a:moveTo>
                  <a:lnTo>
                    <a:pt x="7008" y="12825"/>
                  </a:lnTo>
                  <a:lnTo>
                    <a:pt x="7140" y="13090"/>
                  </a:lnTo>
                  <a:lnTo>
                    <a:pt x="7404" y="13618"/>
                  </a:lnTo>
                  <a:lnTo>
                    <a:pt x="7404" y="14015"/>
                  </a:lnTo>
                  <a:lnTo>
                    <a:pt x="7404" y="14544"/>
                  </a:lnTo>
                  <a:lnTo>
                    <a:pt x="7272" y="14940"/>
                  </a:lnTo>
                  <a:lnTo>
                    <a:pt x="7008" y="15337"/>
                  </a:lnTo>
                  <a:lnTo>
                    <a:pt x="6611" y="15337"/>
                  </a:lnTo>
                  <a:lnTo>
                    <a:pt x="6347" y="15205"/>
                  </a:lnTo>
                  <a:lnTo>
                    <a:pt x="6082" y="14940"/>
                  </a:lnTo>
                  <a:lnTo>
                    <a:pt x="6082" y="14544"/>
                  </a:lnTo>
                  <a:lnTo>
                    <a:pt x="6082" y="14015"/>
                  </a:lnTo>
                  <a:lnTo>
                    <a:pt x="6082" y="13486"/>
                  </a:lnTo>
                  <a:lnTo>
                    <a:pt x="6347" y="13090"/>
                  </a:lnTo>
                  <a:lnTo>
                    <a:pt x="6479" y="12693"/>
                  </a:lnTo>
                  <a:close/>
                  <a:moveTo>
                    <a:pt x="13354" y="1"/>
                  </a:moveTo>
                  <a:lnTo>
                    <a:pt x="12561" y="133"/>
                  </a:lnTo>
                  <a:lnTo>
                    <a:pt x="11767" y="265"/>
                  </a:lnTo>
                  <a:lnTo>
                    <a:pt x="11239" y="530"/>
                  </a:lnTo>
                  <a:lnTo>
                    <a:pt x="10710" y="926"/>
                  </a:lnTo>
                  <a:lnTo>
                    <a:pt x="10445" y="1323"/>
                  </a:lnTo>
                  <a:lnTo>
                    <a:pt x="10181" y="1852"/>
                  </a:lnTo>
                  <a:lnTo>
                    <a:pt x="9916" y="2381"/>
                  </a:lnTo>
                  <a:lnTo>
                    <a:pt x="9916" y="3042"/>
                  </a:lnTo>
                  <a:lnTo>
                    <a:pt x="9784" y="4099"/>
                  </a:lnTo>
                  <a:lnTo>
                    <a:pt x="9916" y="5157"/>
                  </a:lnTo>
                  <a:lnTo>
                    <a:pt x="10181" y="6082"/>
                  </a:lnTo>
                  <a:lnTo>
                    <a:pt x="9520" y="5686"/>
                  </a:lnTo>
                  <a:lnTo>
                    <a:pt x="8066" y="4893"/>
                  </a:lnTo>
                  <a:lnTo>
                    <a:pt x="7008" y="4496"/>
                  </a:lnTo>
                  <a:lnTo>
                    <a:pt x="5950" y="4099"/>
                  </a:lnTo>
                  <a:lnTo>
                    <a:pt x="4760" y="3835"/>
                  </a:lnTo>
                  <a:lnTo>
                    <a:pt x="3570" y="3703"/>
                  </a:lnTo>
                  <a:lnTo>
                    <a:pt x="2909" y="3835"/>
                  </a:lnTo>
                  <a:lnTo>
                    <a:pt x="2381" y="3967"/>
                  </a:lnTo>
                  <a:lnTo>
                    <a:pt x="1852" y="4364"/>
                  </a:lnTo>
                  <a:lnTo>
                    <a:pt x="1455" y="4760"/>
                  </a:lnTo>
                  <a:lnTo>
                    <a:pt x="1058" y="5157"/>
                  </a:lnTo>
                  <a:lnTo>
                    <a:pt x="662" y="5686"/>
                  </a:lnTo>
                  <a:lnTo>
                    <a:pt x="397" y="6347"/>
                  </a:lnTo>
                  <a:lnTo>
                    <a:pt x="133" y="7008"/>
                  </a:lnTo>
                  <a:lnTo>
                    <a:pt x="1" y="7801"/>
                  </a:lnTo>
                  <a:lnTo>
                    <a:pt x="1" y="8594"/>
                  </a:lnTo>
                  <a:lnTo>
                    <a:pt x="1" y="9520"/>
                  </a:lnTo>
                  <a:lnTo>
                    <a:pt x="133" y="10313"/>
                  </a:lnTo>
                  <a:lnTo>
                    <a:pt x="397" y="11239"/>
                  </a:lnTo>
                  <a:lnTo>
                    <a:pt x="662" y="12164"/>
                  </a:lnTo>
                  <a:lnTo>
                    <a:pt x="1191" y="12957"/>
                  </a:lnTo>
                  <a:lnTo>
                    <a:pt x="1720" y="13883"/>
                  </a:lnTo>
                  <a:lnTo>
                    <a:pt x="2513" y="14808"/>
                  </a:lnTo>
                  <a:lnTo>
                    <a:pt x="3306" y="15469"/>
                  </a:lnTo>
                  <a:lnTo>
                    <a:pt x="3174" y="14279"/>
                  </a:lnTo>
                  <a:lnTo>
                    <a:pt x="3042" y="12957"/>
                  </a:lnTo>
                  <a:lnTo>
                    <a:pt x="3042" y="11503"/>
                  </a:lnTo>
                  <a:lnTo>
                    <a:pt x="3306" y="10974"/>
                  </a:lnTo>
                  <a:lnTo>
                    <a:pt x="3438" y="10445"/>
                  </a:lnTo>
                  <a:lnTo>
                    <a:pt x="3835" y="9784"/>
                  </a:lnTo>
                  <a:lnTo>
                    <a:pt x="4231" y="9388"/>
                  </a:lnTo>
                  <a:lnTo>
                    <a:pt x="4628" y="9255"/>
                  </a:lnTo>
                  <a:lnTo>
                    <a:pt x="4893" y="9388"/>
                  </a:lnTo>
                  <a:lnTo>
                    <a:pt x="5157" y="9652"/>
                  </a:lnTo>
                  <a:lnTo>
                    <a:pt x="5289" y="10049"/>
                  </a:lnTo>
                  <a:lnTo>
                    <a:pt x="5289" y="10578"/>
                  </a:lnTo>
                  <a:lnTo>
                    <a:pt x="5157" y="11106"/>
                  </a:lnTo>
                  <a:lnTo>
                    <a:pt x="4760" y="12296"/>
                  </a:lnTo>
                  <a:lnTo>
                    <a:pt x="4364" y="13486"/>
                  </a:lnTo>
                  <a:lnTo>
                    <a:pt x="4231" y="14808"/>
                  </a:lnTo>
                  <a:lnTo>
                    <a:pt x="4099" y="16130"/>
                  </a:lnTo>
                  <a:lnTo>
                    <a:pt x="6347" y="17320"/>
                  </a:lnTo>
                  <a:lnTo>
                    <a:pt x="8727" y="18246"/>
                  </a:lnTo>
                  <a:lnTo>
                    <a:pt x="8727" y="18246"/>
                  </a:lnTo>
                  <a:lnTo>
                    <a:pt x="8594" y="17056"/>
                  </a:lnTo>
                  <a:lnTo>
                    <a:pt x="8594" y="15866"/>
                  </a:lnTo>
                  <a:lnTo>
                    <a:pt x="8727" y="15205"/>
                  </a:lnTo>
                  <a:lnTo>
                    <a:pt x="8991" y="14676"/>
                  </a:lnTo>
                  <a:lnTo>
                    <a:pt x="9255" y="14412"/>
                  </a:lnTo>
                  <a:lnTo>
                    <a:pt x="9520" y="14279"/>
                  </a:lnTo>
                  <a:lnTo>
                    <a:pt x="9784" y="14412"/>
                  </a:lnTo>
                  <a:lnTo>
                    <a:pt x="10049" y="14676"/>
                  </a:lnTo>
                  <a:lnTo>
                    <a:pt x="10049" y="15205"/>
                  </a:lnTo>
                  <a:lnTo>
                    <a:pt x="10049" y="15998"/>
                  </a:lnTo>
                  <a:lnTo>
                    <a:pt x="9784" y="17320"/>
                  </a:lnTo>
                  <a:lnTo>
                    <a:pt x="9784" y="18642"/>
                  </a:lnTo>
                  <a:lnTo>
                    <a:pt x="13354" y="19568"/>
                  </a:lnTo>
                  <a:lnTo>
                    <a:pt x="17056" y="20229"/>
                  </a:lnTo>
                  <a:lnTo>
                    <a:pt x="17981" y="19039"/>
                  </a:lnTo>
                  <a:lnTo>
                    <a:pt x="18774" y="17717"/>
                  </a:lnTo>
                  <a:lnTo>
                    <a:pt x="19435" y="16263"/>
                  </a:lnTo>
                  <a:lnTo>
                    <a:pt x="19964" y="14940"/>
                  </a:lnTo>
                  <a:lnTo>
                    <a:pt x="18510" y="14676"/>
                  </a:lnTo>
                  <a:lnTo>
                    <a:pt x="16791" y="14279"/>
                  </a:lnTo>
                  <a:lnTo>
                    <a:pt x="15998" y="14147"/>
                  </a:lnTo>
                  <a:lnTo>
                    <a:pt x="15337" y="13883"/>
                  </a:lnTo>
                  <a:lnTo>
                    <a:pt x="14940" y="13486"/>
                  </a:lnTo>
                  <a:lnTo>
                    <a:pt x="14808" y="13354"/>
                  </a:lnTo>
                  <a:lnTo>
                    <a:pt x="14808" y="13090"/>
                  </a:lnTo>
                  <a:lnTo>
                    <a:pt x="14940" y="12825"/>
                  </a:lnTo>
                  <a:lnTo>
                    <a:pt x="15073" y="12693"/>
                  </a:lnTo>
                  <a:lnTo>
                    <a:pt x="15205" y="12428"/>
                  </a:lnTo>
                  <a:lnTo>
                    <a:pt x="15469" y="12428"/>
                  </a:lnTo>
                  <a:lnTo>
                    <a:pt x="16130" y="12296"/>
                  </a:lnTo>
                  <a:lnTo>
                    <a:pt x="16923" y="12428"/>
                  </a:lnTo>
                  <a:lnTo>
                    <a:pt x="17717" y="12693"/>
                  </a:lnTo>
                  <a:lnTo>
                    <a:pt x="18642" y="13090"/>
                  </a:lnTo>
                  <a:lnTo>
                    <a:pt x="20361" y="14015"/>
                  </a:lnTo>
                  <a:lnTo>
                    <a:pt x="20625" y="12825"/>
                  </a:lnTo>
                  <a:lnTo>
                    <a:pt x="20890" y="11767"/>
                  </a:lnTo>
                  <a:lnTo>
                    <a:pt x="20890" y="10578"/>
                  </a:lnTo>
                  <a:lnTo>
                    <a:pt x="20890" y="9388"/>
                  </a:lnTo>
                  <a:lnTo>
                    <a:pt x="18510" y="8859"/>
                  </a:lnTo>
                  <a:lnTo>
                    <a:pt x="16130" y="8594"/>
                  </a:lnTo>
                  <a:lnTo>
                    <a:pt x="14940" y="8462"/>
                  </a:lnTo>
                  <a:lnTo>
                    <a:pt x="14147" y="8198"/>
                  </a:lnTo>
                  <a:lnTo>
                    <a:pt x="13618" y="7801"/>
                  </a:lnTo>
                  <a:lnTo>
                    <a:pt x="13354" y="7405"/>
                  </a:lnTo>
                  <a:lnTo>
                    <a:pt x="13486" y="7008"/>
                  </a:lnTo>
                  <a:lnTo>
                    <a:pt x="13883" y="6611"/>
                  </a:lnTo>
                  <a:lnTo>
                    <a:pt x="14411" y="6479"/>
                  </a:lnTo>
                  <a:lnTo>
                    <a:pt x="15337" y="6347"/>
                  </a:lnTo>
                  <a:lnTo>
                    <a:pt x="16130" y="6479"/>
                  </a:lnTo>
                  <a:lnTo>
                    <a:pt x="16791" y="6611"/>
                  </a:lnTo>
                  <a:lnTo>
                    <a:pt x="18378" y="7008"/>
                  </a:lnTo>
                  <a:lnTo>
                    <a:pt x="19700" y="7669"/>
                  </a:lnTo>
                  <a:lnTo>
                    <a:pt x="20890" y="8198"/>
                  </a:lnTo>
                  <a:lnTo>
                    <a:pt x="20890" y="8198"/>
                  </a:lnTo>
                  <a:lnTo>
                    <a:pt x="20361" y="6479"/>
                  </a:lnTo>
                  <a:lnTo>
                    <a:pt x="19832" y="4893"/>
                  </a:lnTo>
                  <a:lnTo>
                    <a:pt x="18907" y="3438"/>
                  </a:lnTo>
                  <a:lnTo>
                    <a:pt x="17981" y="2381"/>
                  </a:lnTo>
                  <a:lnTo>
                    <a:pt x="16791" y="1323"/>
                  </a:lnTo>
                  <a:lnTo>
                    <a:pt x="15734" y="662"/>
                  </a:lnTo>
                  <a:lnTo>
                    <a:pt x="14544" y="265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1484;p48"/>
            <p:cNvSpPr/>
            <p:nvPr/>
          </p:nvSpPr>
          <p:spPr>
            <a:xfrm>
              <a:off x="4883631" y="3329104"/>
              <a:ext cx="5008" cy="19994"/>
            </a:xfrm>
            <a:custGeom>
              <a:avLst/>
              <a:gdLst/>
              <a:ahLst/>
              <a:cxnLst/>
              <a:rect l="l" t="t" r="r" b="b"/>
              <a:pathLst>
                <a:path w="265" h="1058" extrusionOk="0">
                  <a:moveTo>
                    <a:pt x="265" y="0"/>
                  </a:moveTo>
                  <a:lnTo>
                    <a:pt x="0" y="925"/>
                  </a:lnTo>
                  <a:lnTo>
                    <a:pt x="0" y="105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1485;p48"/>
            <p:cNvSpPr/>
            <p:nvPr/>
          </p:nvSpPr>
          <p:spPr>
            <a:xfrm>
              <a:off x="4891114" y="3171688"/>
              <a:ext cx="197403" cy="257365"/>
            </a:xfrm>
            <a:custGeom>
              <a:avLst/>
              <a:gdLst/>
              <a:ahLst/>
              <a:cxnLst/>
              <a:rect l="l" t="t" r="r" b="b"/>
              <a:pathLst>
                <a:path w="10446" h="13619" extrusionOk="0">
                  <a:moveTo>
                    <a:pt x="6214" y="2777"/>
                  </a:moveTo>
                  <a:lnTo>
                    <a:pt x="7140" y="3042"/>
                  </a:lnTo>
                  <a:lnTo>
                    <a:pt x="7140" y="2909"/>
                  </a:lnTo>
                  <a:lnTo>
                    <a:pt x="6214" y="2777"/>
                  </a:lnTo>
                  <a:close/>
                  <a:moveTo>
                    <a:pt x="2116" y="1"/>
                  </a:moveTo>
                  <a:lnTo>
                    <a:pt x="2513" y="926"/>
                  </a:lnTo>
                  <a:lnTo>
                    <a:pt x="2116" y="1852"/>
                  </a:lnTo>
                  <a:lnTo>
                    <a:pt x="1719" y="2909"/>
                  </a:lnTo>
                  <a:lnTo>
                    <a:pt x="926" y="4893"/>
                  </a:lnTo>
                  <a:lnTo>
                    <a:pt x="397" y="6479"/>
                  </a:lnTo>
                  <a:lnTo>
                    <a:pt x="1" y="8066"/>
                  </a:lnTo>
                  <a:lnTo>
                    <a:pt x="530" y="6479"/>
                  </a:lnTo>
                  <a:lnTo>
                    <a:pt x="1191" y="5025"/>
                  </a:lnTo>
                  <a:lnTo>
                    <a:pt x="1984" y="2909"/>
                  </a:lnTo>
                  <a:lnTo>
                    <a:pt x="2380" y="1852"/>
                  </a:lnTo>
                  <a:lnTo>
                    <a:pt x="2645" y="1059"/>
                  </a:lnTo>
                  <a:lnTo>
                    <a:pt x="3042" y="1720"/>
                  </a:lnTo>
                  <a:lnTo>
                    <a:pt x="3967" y="3438"/>
                  </a:lnTo>
                  <a:lnTo>
                    <a:pt x="4760" y="5157"/>
                  </a:lnTo>
                  <a:lnTo>
                    <a:pt x="4628" y="5818"/>
                  </a:lnTo>
                  <a:lnTo>
                    <a:pt x="4496" y="6611"/>
                  </a:lnTo>
                  <a:lnTo>
                    <a:pt x="4231" y="8330"/>
                  </a:lnTo>
                  <a:lnTo>
                    <a:pt x="4099" y="10049"/>
                  </a:lnTo>
                  <a:lnTo>
                    <a:pt x="3967" y="11767"/>
                  </a:lnTo>
                  <a:lnTo>
                    <a:pt x="4099" y="11767"/>
                  </a:lnTo>
                  <a:lnTo>
                    <a:pt x="4231" y="10049"/>
                  </a:lnTo>
                  <a:lnTo>
                    <a:pt x="4496" y="8330"/>
                  </a:lnTo>
                  <a:lnTo>
                    <a:pt x="4760" y="6611"/>
                  </a:lnTo>
                  <a:lnTo>
                    <a:pt x="4892" y="5818"/>
                  </a:lnTo>
                  <a:lnTo>
                    <a:pt x="5025" y="5554"/>
                  </a:lnTo>
                  <a:lnTo>
                    <a:pt x="5553" y="6744"/>
                  </a:lnTo>
                  <a:lnTo>
                    <a:pt x="7140" y="10181"/>
                  </a:lnTo>
                  <a:lnTo>
                    <a:pt x="8594" y="13618"/>
                  </a:lnTo>
                  <a:lnTo>
                    <a:pt x="8594" y="13618"/>
                  </a:lnTo>
                  <a:lnTo>
                    <a:pt x="7272" y="10049"/>
                  </a:lnTo>
                  <a:lnTo>
                    <a:pt x="5818" y="6479"/>
                  </a:lnTo>
                  <a:lnTo>
                    <a:pt x="4231" y="3438"/>
                  </a:lnTo>
                  <a:lnTo>
                    <a:pt x="4892" y="3571"/>
                  </a:lnTo>
                  <a:lnTo>
                    <a:pt x="5686" y="3703"/>
                  </a:lnTo>
                  <a:lnTo>
                    <a:pt x="7272" y="4099"/>
                  </a:lnTo>
                  <a:lnTo>
                    <a:pt x="8859" y="4496"/>
                  </a:lnTo>
                  <a:lnTo>
                    <a:pt x="10445" y="4893"/>
                  </a:lnTo>
                  <a:lnTo>
                    <a:pt x="7272" y="3835"/>
                  </a:lnTo>
                  <a:lnTo>
                    <a:pt x="5686" y="3438"/>
                  </a:lnTo>
                  <a:lnTo>
                    <a:pt x="4892" y="3306"/>
                  </a:lnTo>
                  <a:lnTo>
                    <a:pt x="4231" y="3174"/>
                  </a:lnTo>
                  <a:lnTo>
                    <a:pt x="4099" y="3174"/>
                  </a:lnTo>
                  <a:lnTo>
                    <a:pt x="3703" y="2513"/>
                  </a:lnTo>
                  <a:lnTo>
                    <a:pt x="4496" y="2513"/>
                  </a:lnTo>
                  <a:lnTo>
                    <a:pt x="5289" y="2645"/>
                  </a:lnTo>
                  <a:lnTo>
                    <a:pt x="6214" y="2777"/>
                  </a:lnTo>
                  <a:lnTo>
                    <a:pt x="6214" y="2777"/>
                  </a:lnTo>
                  <a:lnTo>
                    <a:pt x="5289" y="2513"/>
                  </a:lnTo>
                  <a:lnTo>
                    <a:pt x="4496" y="2381"/>
                  </a:lnTo>
                  <a:lnTo>
                    <a:pt x="3570" y="2248"/>
                  </a:lnTo>
                  <a:lnTo>
                    <a:pt x="3174" y="145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1486;p48"/>
            <p:cNvSpPr/>
            <p:nvPr/>
          </p:nvSpPr>
          <p:spPr>
            <a:xfrm>
              <a:off x="4888619" y="3324097"/>
              <a:ext cx="2513" cy="5027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" y="265"/>
                  </a:moveTo>
                  <a:lnTo>
                    <a:pt x="1" y="265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265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487;p48"/>
            <p:cNvSpPr/>
            <p:nvPr/>
          </p:nvSpPr>
          <p:spPr>
            <a:xfrm>
              <a:off x="4523860" y="3466508"/>
              <a:ext cx="337301" cy="504696"/>
            </a:xfrm>
            <a:custGeom>
              <a:avLst/>
              <a:gdLst/>
              <a:ahLst/>
              <a:cxnLst/>
              <a:rect l="l" t="t" r="r" b="b"/>
              <a:pathLst>
                <a:path w="17849" h="26707" extrusionOk="0">
                  <a:moveTo>
                    <a:pt x="0" y="0"/>
                  </a:moveTo>
                  <a:lnTo>
                    <a:pt x="397" y="7404"/>
                  </a:lnTo>
                  <a:lnTo>
                    <a:pt x="1058" y="26707"/>
                  </a:lnTo>
                  <a:lnTo>
                    <a:pt x="16923" y="26707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1488;p48"/>
            <p:cNvSpPr/>
            <p:nvPr/>
          </p:nvSpPr>
          <p:spPr>
            <a:xfrm>
              <a:off x="4523860" y="3466508"/>
              <a:ext cx="337301" cy="139936"/>
            </a:xfrm>
            <a:custGeom>
              <a:avLst/>
              <a:gdLst/>
              <a:ahLst/>
              <a:cxnLst/>
              <a:rect l="l" t="t" r="r" b="b"/>
              <a:pathLst>
                <a:path w="17849" h="7405" extrusionOk="0">
                  <a:moveTo>
                    <a:pt x="0" y="0"/>
                  </a:moveTo>
                  <a:lnTo>
                    <a:pt x="397" y="7404"/>
                  </a:lnTo>
                  <a:lnTo>
                    <a:pt x="17584" y="740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1489;p48"/>
            <p:cNvSpPr/>
            <p:nvPr/>
          </p:nvSpPr>
          <p:spPr>
            <a:xfrm>
              <a:off x="4503866" y="3409041"/>
              <a:ext cx="379783" cy="114953"/>
            </a:xfrm>
            <a:custGeom>
              <a:avLst/>
              <a:gdLst/>
              <a:ahLst/>
              <a:cxnLst/>
              <a:rect l="l" t="t" r="r" b="b"/>
              <a:pathLst>
                <a:path w="20097" h="6083" extrusionOk="0">
                  <a:moveTo>
                    <a:pt x="0" y="1"/>
                  </a:moveTo>
                  <a:lnTo>
                    <a:pt x="0" y="6082"/>
                  </a:lnTo>
                  <a:lnTo>
                    <a:pt x="20096" y="6082"/>
                  </a:lnTo>
                  <a:lnTo>
                    <a:pt x="20096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1490;p48"/>
            <p:cNvSpPr/>
            <p:nvPr/>
          </p:nvSpPr>
          <p:spPr>
            <a:xfrm>
              <a:off x="4766201" y="3971185"/>
              <a:ext cx="52478" cy="59981"/>
            </a:xfrm>
            <a:custGeom>
              <a:avLst/>
              <a:gdLst/>
              <a:ahLst/>
              <a:cxnLst/>
              <a:rect l="l" t="t" r="r" b="b"/>
              <a:pathLst>
                <a:path w="2777" h="3174" extrusionOk="0">
                  <a:moveTo>
                    <a:pt x="0" y="1"/>
                  </a:moveTo>
                  <a:lnTo>
                    <a:pt x="0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1491;p48"/>
            <p:cNvSpPr/>
            <p:nvPr/>
          </p:nvSpPr>
          <p:spPr>
            <a:xfrm>
              <a:off x="4766201" y="3971185"/>
              <a:ext cx="52478" cy="30009"/>
            </a:xfrm>
            <a:custGeom>
              <a:avLst/>
              <a:gdLst/>
              <a:ahLst/>
              <a:cxnLst/>
              <a:rect l="l" t="t" r="r" b="b"/>
              <a:pathLst>
                <a:path w="2777" h="1588" extrusionOk="0">
                  <a:moveTo>
                    <a:pt x="0" y="1"/>
                  </a:moveTo>
                  <a:lnTo>
                    <a:pt x="0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1492;p48"/>
            <p:cNvSpPr/>
            <p:nvPr/>
          </p:nvSpPr>
          <p:spPr>
            <a:xfrm>
              <a:off x="4568817" y="3971185"/>
              <a:ext cx="52497" cy="59981"/>
            </a:xfrm>
            <a:custGeom>
              <a:avLst/>
              <a:gdLst/>
              <a:ahLst/>
              <a:cxnLst/>
              <a:rect l="l" t="t" r="r" b="b"/>
              <a:pathLst>
                <a:path w="2778" h="3174" extrusionOk="0">
                  <a:moveTo>
                    <a:pt x="1" y="1"/>
                  </a:moveTo>
                  <a:lnTo>
                    <a:pt x="1" y="3174"/>
                  </a:lnTo>
                  <a:lnTo>
                    <a:pt x="2777" y="3174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1493;p48"/>
            <p:cNvSpPr/>
            <p:nvPr/>
          </p:nvSpPr>
          <p:spPr>
            <a:xfrm>
              <a:off x="4568817" y="3971185"/>
              <a:ext cx="52497" cy="30009"/>
            </a:xfrm>
            <a:custGeom>
              <a:avLst/>
              <a:gdLst/>
              <a:ahLst/>
              <a:cxnLst/>
              <a:rect l="l" t="t" r="r" b="b"/>
              <a:pathLst>
                <a:path w="2778" h="1588" extrusionOk="0">
                  <a:moveTo>
                    <a:pt x="1" y="1"/>
                  </a:moveTo>
                  <a:lnTo>
                    <a:pt x="1" y="1587"/>
                  </a:lnTo>
                  <a:lnTo>
                    <a:pt x="2777" y="158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1494;p48"/>
            <p:cNvSpPr/>
            <p:nvPr/>
          </p:nvSpPr>
          <p:spPr>
            <a:xfrm>
              <a:off x="5200920" y="3606425"/>
              <a:ext cx="1349149" cy="891943"/>
            </a:xfrm>
            <a:custGeom>
              <a:avLst/>
              <a:gdLst/>
              <a:ahLst/>
              <a:cxnLst/>
              <a:rect l="l" t="t" r="r" b="b"/>
              <a:pathLst>
                <a:path w="71393" h="47199" extrusionOk="0">
                  <a:moveTo>
                    <a:pt x="28425" y="0"/>
                  </a:moveTo>
                  <a:lnTo>
                    <a:pt x="27764" y="661"/>
                  </a:lnTo>
                  <a:lnTo>
                    <a:pt x="26707" y="2115"/>
                  </a:lnTo>
                  <a:lnTo>
                    <a:pt x="23269" y="7139"/>
                  </a:lnTo>
                  <a:lnTo>
                    <a:pt x="18774" y="14146"/>
                  </a:lnTo>
                  <a:lnTo>
                    <a:pt x="13618" y="22079"/>
                  </a:lnTo>
                  <a:lnTo>
                    <a:pt x="4363" y="37283"/>
                  </a:lnTo>
                  <a:lnTo>
                    <a:pt x="1323" y="42439"/>
                  </a:lnTo>
                  <a:lnTo>
                    <a:pt x="397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33" y="45480"/>
                  </a:lnTo>
                  <a:lnTo>
                    <a:pt x="397" y="45744"/>
                  </a:lnTo>
                  <a:lnTo>
                    <a:pt x="662" y="46009"/>
                  </a:lnTo>
                  <a:lnTo>
                    <a:pt x="1455" y="46537"/>
                  </a:lnTo>
                  <a:lnTo>
                    <a:pt x="2380" y="46934"/>
                  </a:lnTo>
                  <a:lnTo>
                    <a:pt x="3570" y="47198"/>
                  </a:lnTo>
                  <a:lnTo>
                    <a:pt x="5818" y="47198"/>
                  </a:lnTo>
                  <a:lnTo>
                    <a:pt x="6875" y="47066"/>
                  </a:lnTo>
                  <a:lnTo>
                    <a:pt x="7801" y="46537"/>
                  </a:lnTo>
                  <a:lnTo>
                    <a:pt x="9519" y="45480"/>
                  </a:lnTo>
                  <a:lnTo>
                    <a:pt x="14015" y="42703"/>
                  </a:lnTo>
                  <a:lnTo>
                    <a:pt x="17981" y="39927"/>
                  </a:lnTo>
                  <a:lnTo>
                    <a:pt x="21683" y="37415"/>
                  </a:lnTo>
                  <a:lnTo>
                    <a:pt x="25252" y="34903"/>
                  </a:lnTo>
                  <a:lnTo>
                    <a:pt x="71393" y="31466"/>
                  </a:lnTo>
                  <a:lnTo>
                    <a:pt x="68220" y="926"/>
                  </a:lnTo>
                  <a:lnTo>
                    <a:pt x="55792" y="4760"/>
                  </a:lnTo>
                  <a:lnTo>
                    <a:pt x="47067" y="7272"/>
                  </a:lnTo>
                  <a:lnTo>
                    <a:pt x="44158" y="7933"/>
                  </a:lnTo>
                  <a:lnTo>
                    <a:pt x="43233" y="8065"/>
                  </a:lnTo>
                  <a:lnTo>
                    <a:pt x="42836" y="8065"/>
                  </a:lnTo>
                  <a:lnTo>
                    <a:pt x="35697" y="3966"/>
                  </a:lnTo>
                  <a:lnTo>
                    <a:pt x="30805" y="1190"/>
                  </a:lnTo>
                  <a:lnTo>
                    <a:pt x="2842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1495;p48"/>
            <p:cNvSpPr/>
            <p:nvPr/>
          </p:nvSpPr>
          <p:spPr>
            <a:xfrm>
              <a:off x="5203414" y="3606425"/>
              <a:ext cx="926922" cy="891943"/>
            </a:xfrm>
            <a:custGeom>
              <a:avLst/>
              <a:gdLst/>
              <a:ahLst/>
              <a:cxnLst/>
              <a:rect l="l" t="t" r="r" b="b"/>
              <a:pathLst>
                <a:path w="49050" h="47199" extrusionOk="0">
                  <a:moveTo>
                    <a:pt x="28293" y="0"/>
                  </a:moveTo>
                  <a:lnTo>
                    <a:pt x="27632" y="661"/>
                  </a:lnTo>
                  <a:lnTo>
                    <a:pt x="26575" y="2115"/>
                  </a:lnTo>
                  <a:lnTo>
                    <a:pt x="23137" y="7139"/>
                  </a:lnTo>
                  <a:lnTo>
                    <a:pt x="18642" y="14146"/>
                  </a:lnTo>
                  <a:lnTo>
                    <a:pt x="13618" y="22079"/>
                  </a:lnTo>
                  <a:lnTo>
                    <a:pt x="4231" y="37283"/>
                  </a:lnTo>
                  <a:lnTo>
                    <a:pt x="1191" y="42439"/>
                  </a:lnTo>
                  <a:lnTo>
                    <a:pt x="265" y="44025"/>
                  </a:lnTo>
                  <a:lnTo>
                    <a:pt x="1" y="44819"/>
                  </a:lnTo>
                  <a:lnTo>
                    <a:pt x="1" y="45215"/>
                  </a:lnTo>
                  <a:lnTo>
                    <a:pt x="1" y="45480"/>
                  </a:lnTo>
                  <a:lnTo>
                    <a:pt x="265" y="45744"/>
                  </a:lnTo>
                  <a:lnTo>
                    <a:pt x="530" y="46009"/>
                  </a:lnTo>
                  <a:lnTo>
                    <a:pt x="1323" y="46537"/>
                  </a:lnTo>
                  <a:lnTo>
                    <a:pt x="2380" y="46934"/>
                  </a:lnTo>
                  <a:lnTo>
                    <a:pt x="3438" y="47198"/>
                  </a:lnTo>
                  <a:lnTo>
                    <a:pt x="5686" y="47198"/>
                  </a:lnTo>
                  <a:lnTo>
                    <a:pt x="6743" y="47066"/>
                  </a:lnTo>
                  <a:lnTo>
                    <a:pt x="7669" y="46537"/>
                  </a:lnTo>
                  <a:lnTo>
                    <a:pt x="9387" y="45480"/>
                  </a:lnTo>
                  <a:lnTo>
                    <a:pt x="13883" y="42703"/>
                  </a:lnTo>
                  <a:lnTo>
                    <a:pt x="17849" y="39927"/>
                  </a:lnTo>
                  <a:lnTo>
                    <a:pt x="21551" y="37415"/>
                  </a:lnTo>
                  <a:lnTo>
                    <a:pt x="25120" y="34903"/>
                  </a:lnTo>
                  <a:lnTo>
                    <a:pt x="35432" y="34110"/>
                  </a:lnTo>
                  <a:lnTo>
                    <a:pt x="49050" y="6743"/>
                  </a:lnTo>
                  <a:lnTo>
                    <a:pt x="49050" y="6743"/>
                  </a:lnTo>
                  <a:lnTo>
                    <a:pt x="44687" y="7800"/>
                  </a:lnTo>
                  <a:lnTo>
                    <a:pt x="43365" y="8065"/>
                  </a:lnTo>
                  <a:lnTo>
                    <a:pt x="42704" y="8065"/>
                  </a:lnTo>
                  <a:lnTo>
                    <a:pt x="35697" y="3966"/>
                  </a:lnTo>
                  <a:lnTo>
                    <a:pt x="30673" y="1190"/>
                  </a:lnTo>
                  <a:lnTo>
                    <a:pt x="28954" y="265"/>
                  </a:lnTo>
                  <a:lnTo>
                    <a:pt x="28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1496;p48"/>
            <p:cNvSpPr/>
            <p:nvPr/>
          </p:nvSpPr>
          <p:spPr>
            <a:xfrm>
              <a:off x="5195931" y="3606425"/>
              <a:ext cx="814482" cy="896932"/>
            </a:xfrm>
            <a:custGeom>
              <a:avLst/>
              <a:gdLst/>
              <a:ahLst/>
              <a:cxnLst/>
              <a:rect l="l" t="t" r="r" b="b"/>
              <a:pathLst>
                <a:path w="43100" h="47463" extrusionOk="0">
                  <a:moveTo>
                    <a:pt x="28689" y="0"/>
                  </a:moveTo>
                  <a:lnTo>
                    <a:pt x="28028" y="661"/>
                  </a:lnTo>
                  <a:lnTo>
                    <a:pt x="26838" y="2115"/>
                  </a:lnTo>
                  <a:lnTo>
                    <a:pt x="23401" y="7139"/>
                  </a:lnTo>
                  <a:lnTo>
                    <a:pt x="18774" y="14146"/>
                  </a:lnTo>
                  <a:lnTo>
                    <a:pt x="13750" y="22211"/>
                  </a:lnTo>
                  <a:lnTo>
                    <a:pt x="8726" y="30144"/>
                  </a:lnTo>
                  <a:lnTo>
                    <a:pt x="4363" y="37283"/>
                  </a:lnTo>
                  <a:lnTo>
                    <a:pt x="1322" y="42571"/>
                  </a:lnTo>
                  <a:lnTo>
                    <a:pt x="397" y="44158"/>
                  </a:lnTo>
                  <a:lnTo>
                    <a:pt x="0" y="44951"/>
                  </a:lnTo>
                  <a:lnTo>
                    <a:pt x="0" y="45215"/>
                  </a:lnTo>
                  <a:lnTo>
                    <a:pt x="132" y="45612"/>
                  </a:lnTo>
                  <a:lnTo>
                    <a:pt x="397" y="45876"/>
                  </a:lnTo>
                  <a:lnTo>
                    <a:pt x="661" y="46141"/>
                  </a:lnTo>
                  <a:lnTo>
                    <a:pt x="1454" y="46670"/>
                  </a:lnTo>
                  <a:lnTo>
                    <a:pt x="2512" y="47066"/>
                  </a:lnTo>
                  <a:lnTo>
                    <a:pt x="3702" y="47331"/>
                  </a:lnTo>
                  <a:lnTo>
                    <a:pt x="4892" y="47463"/>
                  </a:lnTo>
                  <a:lnTo>
                    <a:pt x="5949" y="47463"/>
                  </a:lnTo>
                  <a:lnTo>
                    <a:pt x="7007" y="47198"/>
                  </a:lnTo>
                  <a:lnTo>
                    <a:pt x="8461" y="46405"/>
                  </a:lnTo>
                  <a:lnTo>
                    <a:pt x="10973" y="44951"/>
                  </a:lnTo>
                  <a:lnTo>
                    <a:pt x="17452" y="40852"/>
                  </a:lnTo>
                  <a:lnTo>
                    <a:pt x="26177" y="35168"/>
                  </a:lnTo>
                  <a:lnTo>
                    <a:pt x="43100" y="8065"/>
                  </a:lnTo>
                  <a:lnTo>
                    <a:pt x="40588" y="6214"/>
                  </a:lnTo>
                  <a:lnTo>
                    <a:pt x="38076" y="4627"/>
                  </a:lnTo>
                  <a:lnTo>
                    <a:pt x="35696" y="3173"/>
                  </a:lnTo>
                  <a:lnTo>
                    <a:pt x="33581" y="1983"/>
                  </a:lnTo>
                  <a:lnTo>
                    <a:pt x="31730" y="1058"/>
                  </a:lnTo>
                  <a:lnTo>
                    <a:pt x="30276" y="397"/>
                  </a:lnTo>
                  <a:lnTo>
                    <a:pt x="2921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1497;p48"/>
            <p:cNvSpPr/>
            <p:nvPr/>
          </p:nvSpPr>
          <p:spPr>
            <a:xfrm>
              <a:off x="5233404" y="3656390"/>
              <a:ext cx="499688" cy="809493"/>
            </a:xfrm>
            <a:custGeom>
              <a:avLst/>
              <a:gdLst/>
              <a:ahLst/>
              <a:cxnLst/>
              <a:rect l="l" t="t" r="r" b="b"/>
              <a:pathLst>
                <a:path w="26442" h="42836" extrusionOk="0">
                  <a:moveTo>
                    <a:pt x="26310" y="0"/>
                  </a:moveTo>
                  <a:lnTo>
                    <a:pt x="24062" y="3438"/>
                  </a:lnTo>
                  <a:lnTo>
                    <a:pt x="20889" y="8462"/>
                  </a:lnTo>
                  <a:lnTo>
                    <a:pt x="12957" y="21154"/>
                  </a:lnTo>
                  <a:lnTo>
                    <a:pt x="5289" y="33846"/>
                  </a:lnTo>
                  <a:lnTo>
                    <a:pt x="0" y="42704"/>
                  </a:lnTo>
                  <a:lnTo>
                    <a:pt x="0" y="42836"/>
                  </a:lnTo>
                  <a:lnTo>
                    <a:pt x="132" y="42704"/>
                  </a:lnTo>
                  <a:lnTo>
                    <a:pt x="5553" y="34110"/>
                  </a:lnTo>
                  <a:lnTo>
                    <a:pt x="13485" y="21418"/>
                  </a:lnTo>
                  <a:lnTo>
                    <a:pt x="21286" y="8726"/>
                  </a:lnTo>
                  <a:lnTo>
                    <a:pt x="24326" y="3702"/>
                  </a:lnTo>
                  <a:lnTo>
                    <a:pt x="264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1498;p48"/>
            <p:cNvSpPr/>
            <p:nvPr/>
          </p:nvSpPr>
          <p:spPr>
            <a:xfrm>
              <a:off x="5350815" y="4290987"/>
              <a:ext cx="57486" cy="174896"/>
            </a:xfrm>
            <a:custGeom>
              <a:avLst/>
              <a:gdLst/>
              <a:ahLst/>
              <a:cxnLst/>
              <a:rect l="l" t="t" r="r" b="b"/>
              <a:pathLst>
                <a:path w="3042" h="9255" extrusionOk="0">
                  <a:moveTo>
                    <a:pt x="133" y="0"/>
                  </a:moveTo>
                  <a:lnTo>
                    <a:pt x="1" y="132"/>
                  </a:lnTo>
                  <a:lnTo>
                    <a:pt x="926" y="926"/>
                  </a:lnTo>
                  <a:lnTo>
                    <a:pt x="1587" y="1983"/>
                  </a:lnTo>
                  <a:lnTo>
                    <a:pt x="2116" y="3041"/>
                  </a:lnTo>
                  <a:lnTo>
                    <a:pt x="2513" y="4363"/>
                  </a:lnTo>
                  <a:lnTo>
                    <a:pt x="2645" y="5553"/>
                  </a:lnTo>
                  <a:lnTo>
                    <a:pt x="2645" y="6743"/>
                  </a:lnTo>
                  <a:lnTo>
                    <a:pt x="2381" y="8065"/>
                  </a:lnTo>
                  <a:lnTo>
                    <a:pt x="1852" y="9123"/>
                  </a:lnTo>
                  <a:lnTo>
                    <a:pt x="1984" y="9255"/>
                  </a:lnTo>
                  <a:lnTo>
                    <a:pt x="2645" y="7933"/>
                  </a:lnTo>
                  <a:lnTo>
                    <a:pt x="3042" y="6611"/>
                  </a:lnTo>
                  <a:lnTo>
                    <a:pt x="3042" y="5289"/>
                  </a:lnTo>
                  <a:lnTo>
                    <a:pt x="2910" y="3966"/>
                  </a:lnTo>
                  <a:lnTo>
                    <a:pt x="2513" y="2777"/>
                  </a:lnTo>
                  <a:lnTo>
                    <a:pt x="1852" y="1719"/>
                  </a:lnTo>
                  <a:lnTo>
                    <a:pt x="1059" y="79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1499;p48"/>
            <p:cNvSpPr/>
            <p:nvPr/>
          </p:nvSpPr>
          <p:spPr>
            <a:xfrm>
              <a:off x="5645634" y="4118585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719" y="1"/>
                  </a:moveTo>
                  <a:lnTo>
                    <a:pt x="1455" y="2513"/>
                  </a:lnTo>
                  <a:lnTo>
                    <a:pt x="1058" y="4893"/>
                  </a:lnTo>
                  <a:lnTo>
                    <a:pt x="529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9"/>
                  </a:lnTo>
                  <a:lnTo>
                    <a:pt x="265" y="10049"/>
                  </a:lnTo>
                  <a:lnTo>
                    <a:pt x="397" y="9916"/>
                  </a:lnTo>
                  <a:lnTo>
                    <a:pt x="926" y="8859"/>
                  </a:lnTo>
                  <a:lnTo>
                    <a:pt x="1587" y="7669"/>
                  </a:lnTo>
                  <a:lnTo>
                    <a:pt x="1984" y="6347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3"/>
                  </a:lnTo>
                  <a:lnTo>
                    <a:pt x="2248" y="1191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1500;p48"/>
            <p:cNvSpPr/>
            <p:nvPr/>
          </p:nvSpPr>
          <p:spPr>
            <a:xfrm>
              <a:off x="5603153" y="4148576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2" y="0"/>
                  </a:moveTo>
                  <a:lnTo>
                    <a:pt x="1720" y="133"/>
                  </a:lnTo>
                  <a:lnTo>
                    <a:pt x="1455" y="2512"/>
                  </a:lnTo>
                  <a:lnTo>
                    <a:pt x="1191" y="5024"/>
                  </a:lnTo>
                  <a:lnTo>
                    <a:pt x="662" y="7404"/>
                  </a:lnTo>
                  <a:lnTo>
                    <a:pt x="1" y="9784"/>
                  </a:lnTo>
                  <a:lnTo>
                    <a:pt x="1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8" y="9916"/>
                  </a:lnTo>
                  <a:lnTo>
                    <a:pt x="1059" y="8858"/>
                  </a:lnTo>
                  <a:lnTo>
                    <a:pt x="1587" y="7668"/>
                  </a:lnTo>
                  <a:lnTo>
                    <a:pt x="1984" y="6479"/>
                  </a:lnTo>
                  <a:lnTo>
                    <a:pt x="2381" y="5156"/>
                  </a:lnTo>
                  <a:lnTo>
                    <a:pt x="2513" y="3834"/>
                  </a:lnTo>
                  <a:lnTo>
                    <a:pt x="2513" y="2512"/>
                  </a:lnTo>
                  <a:lnTo>
                    <a:pt x="2381" y="1322"/>
                  </a:lnTo>
                  <a:lnTo>
                    <a:pt x="1984" y="133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1501;p48"/>
            <p:cNvSpPr/>
            <p:nvPr/>
          </p:nvSpPr>
          <p:spPr>
            <a:xfrm>
              <a:off x="5560690" y="4181060"/>
              <a:ext cx="47489" cy="189882"/>
            </a:xfrm>
            <a:custGeom>
              <a:avLst/>
              <a:gdLst/>
              <a:ahLst/>
              <a:cxnLst/>
              <a:rect l="l" t="t" r="r" b="b"/>
              <a:pathLst>
                <a:path w="2513" h="10048" extrusionOk="0">
                  <a:moveTo>
                    <a:pt x="1851" y="0"/>
                  </a:moveTo>
                  <a:lnTo>
                    <a:pt x="1851" y="132"/>
                  </a:lnTo>
                  <a:lnTo>
                    <a:pt x="1587" y="2512"/>
                  </a:lnTo>
                  <a:lnTo>
                    <a:pt x="1190" y="4892"/>
                  </a:lnTo>
                  <a:lnTo>
                    <a:pt x="661" y="7404"/>
                  </a:lnTo>
                  <a:lnTo>
                    <a:pt x="0" y="9783"/>
                  </a:lnTo>
                  <a:lnTo>
                    <a:pt x="0" y="9916"/>
                  </a:lnTo>
                  <a:lnTo>
                    <a:pt x="133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1058" y="8858"/>
                  </a:lnTo>
                  <a:lnTo>
                    <a:pt x="1587" y="7668"/>
                  </a:lnTo>
                  <a:lnTo>
                    <a:pt x="2116" y="6346"/>
                  </a:lnTo>
                  <a:lnTo>
                    <a:pt x="2380" y="5156"/>
                  </a:lnTo>
                  <a:lnTo>
                    <a:pt x="2512" y="3834"/>
                  </a:lnTo>
                  <a:lnTo>
                    <a:pt x="2512" y="2512"/>
                  </a:lnTo>
                  <a:lnTo>
                    <a:pt x="2380" y="1190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1502;p48"/>
            <p:cNvSpPr/>
            <p:nvPr/>
          </p:nvSpPr>
          <p:spPr>
            <a:xfrm>
              <a:off x="5520722" y="4211032"/>
              <a:ext cx="47489" cy="189901"/>
            </a:xfrm>
            <a:custGeom>
              <a:avLst/>
              <a:gdLst/>
              <a:ahLst/>
              <a:cxnLst/>
              <a:rect l="l" t="t" r="r" b="b"/>
              <a:pathLst>
                <a:path w="2513" h="10049" extrusionOk="0">
                  <a:moveTo>
                    <a:pt x="1851" y="1"/>
                  </a:moveTo>
                  <a:lnTo>
                    <a:pt x="1719" y="133"/>
                  </a:lnTo>
                  <a:lnTo>
                    <a:pt x="1454" y="2645"/>
                  </a:lnTo>
                  <a:lnTo>
                    <a:pt x="1058" y="5024"/>
                  </a:lnTo>
                  <a:lnTo>
                    <a:pt x="529" y="7404"/>
                  </a:lnTo>
                  <a:lnTo>
                    <a:pt x="0" y="9784"/>
                  </a:lnTo>
                  <a:lnTo>
                    <a:pt x="0" y="9916"/>
                  </a:lnTo>
                  <a:lnTo>
                    <a:pt x="0" y="10048"/>
                  </a:lnTo>
                  <a:lnTo>
                    <a:pt x="265" y="10048"/>
                  </a:lnTo>
                  <a:lnTo>
                    <a:pt x="397" y="9916"/>
                  </a:lnTo>
                  <a:lnTo>
                    <a:pt x="926" y="8858"/>
                  </a:lnTo>
                  <a:lnTo>
                    <a:pt x="1587" y="7669"/>
                  </a:lnTo>
                  <a:lnTo>
                    <a:pt x="1983" y="6479"/>
                  </a:lnTo>
                  <a:lnTo>
                    <a:pt x="2248" y="5157"/>
                  </a:lnTo>
                  <a:lnTo>
                    <a:pt x="2512" y="3835"/>
                  </a:lnTo>
                  <a:lnTo>
                    <a:pt x="2512" y="2512"/>
                  </a:lnTo>
                  <a:lnTo>
                    <a:pt x="2248" y="1323"/>
                  </a:lnTo>
                  <a:lnTo>
                    <a:pt x="1983" y="133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1503;p48"/>
            <p:cNvSpPr/>
            <p:nvPr/>
          </p:nvSpPr>
          <p:spPr>
            <a:xfrm>
              <a:off x="5735587" y="3686362"/>
              <a:ext cx="109946" cy="107451"/>
            </a:xfrm>
            <a:custGeom>
              <a:avLst/>
              <a:gdLst/>
              <a:ahLst/>
              <a:cxnLst/>
              <a:rect l="l" t="t" r="r" b="b"/>
              <a:pathLst>
                <a:path w="5818" h="5686" extrusionOk="0">
                  <a:moveTo>
                    <a:pt x="2380" y="1"/>
                  </a:moveTo>
                  <a:lnTo>
                    <a:pt x="1851" y="133"/>
                  </a:lnTo>
                  <a:lnTo>
                    <a:pt x="1322" y="397"/>
                  </a:lnTo>
                  <a:lnTo>
                    <a:pt x="925" y="794"/>
                  </a:lnTo>
                  <a:lnTo>
                    <a:pt x="529" y="1323"/>
                  </a:lnTo>
                  <a:lnTo>
                    <a:pt x="132" y="1984"/>
                  </a:lnTo>
                  <a:lnTo>
                    <a:pt x="0" y="2513"/>
                  </a:lnTo>
                  <a:lnTo>
                    <a:pt x="0" y="3042"/>
                  </a:lnTo>
                  <a:lnTo>
                    <a:pt x="132" y="3570"/>
                  </a:lnTo>
                  <a:lnTo>
                    <a:pt x="397" y="4099"/>
                  </a:lnTo>
                  <a:lnTo>
                    <a:pt x="661" y="4628"/>
                  </a:lnTo>
                  <a:lnTo>
                    <a:pt x="1058" y="4893"/>
                  </a:lnTo>
                  <a:lnTo>
                    <a:pt x="1454" y="5289"/>
                  </a:lnTo>
                  <a:lnTo>
                    <a:pt x="1983" y="5554"/>
                  </a:lnTo>
                  <a:lnTo>
                    <a:pt x="2512" y="5686"/>
                  </a:lnTo>
                  <a:lnTo>
                    <a:pt x="3570" y="5686"/>
                  </a:lnTo>
                  <a:lnTo>
                    <a:pt x="4098" y="5554"/>
                  </a:lnTo>
                  <a:lnTo>
                    <a:pt x="4627" y="5289"/>
                  </a:lnTo>
                  <a:lnTo>
                    <a:pt x="5024" y="4893"/>
                  </a:lnTo>
                  <a:lnTo>
                    <a:pt x="5421" y="4364"/>
                  </a:lnTo>
                  <a:lnTo>
                    <a:pt x="5685" y="3835"/>
                  </a:lnTo>
                  <a:lnTo>
                    <a:pt x="5817" y="3174"/>
                  </a:lnTo>
                  <a:lnTo>
                    <a:pt x="5817" y="2645"/>
                  </a:lnTo>
                  <a:lnTo>
                    <a:pt x="5817" y="2116"/>
                  </a:lnTo>
                  <a:lnTo>
                    <a:pt x="5553" y="1587"/>
                  </a:lnTo>
                  <a:lnTo>
                    <a:pt x="5288" y="1191"/>
                  </a:lnTo>
                  <a:lnTo>
                    <a:pt x="4892" y="794"/>
                  </a:lnTo>
                  <a:lnTo>
                    <a:pt x="4363" y="530"/>
                  </a:lnTo>
                  <a:lnTo>
                    <a:pt x="3966" y="265"/>
                  </a:lnTo>
                  <a:lnTo>
                    <a:pt x="3437" y="13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1504;p48"/>
            <p:cNvSpPr/>
            <p:nvPr/>
          </p:nvSpPr>
          <p:spPr>
            <a:xfrm>
              <a:off x="5665628" y="4226018"/>
              <a:ext cx="127426" cy="227375"/>
            </a:xfrm>
            <a:custGeom>
              <a:avLst/>
              <a:gdLst/>
              <a:ahLst/>
              <a:cxnLst/>
              <a:rect l="l" t="t" r="r" b="b"/>
              <a:pathLst>
                <a:path w="6743" h="12032" extrusionOk="0">
                  <a:moveTo>
                    <a:pt x="793" y="530"/>
                  </a:moveTo>
                  <a:lnTo>
                    <a:pt x="2512" y="2645"/>
                  </a:lnTo>
                  <a:lnTo>
                    <a:pt x="3966" y="4760"/>
                  </a:lnTo>
                  <a:lnTo>
                    <a:pt x="4627" y="5818"/>
                  </a:lnTo>
                  <a:lnTo>
                    <a:pt x="5288" y="6876"/>
                  </a:lnTo>
                  <a:lnTo>
                    <a:pt x="5421" y="7537"/>
                  </a:lnTo>
                  <a:lnTo>
                    <a:pt x="5685" y="8330"/>
                  </a:lnTo>
                  <a:lnTo>
                    <a:pt x="5685" y="9123"/>
                  </a:lnTo>
                  <a:lnTo>
                    <a:pt x="5685" y="9916"/>
                  </a:lnTo>
                  <a:lnTo>
                    <a:pt x="5421" y="10577"/>
                  </a:lnTo>
                  <a:lnTo>
                    <a:pt x="5288" y="10842"/>
                  </a:lnTo>
                  <a:lnTo>
                    <a:pt x="5024" y="10974"/>
                  </a:lnTo>
                  <a:lnTo>
                    <a:pt x="4627" y="11106"/>
                  </a:lnTo>
                  <a:lnTo>
                    <a:pt x="4231" y="11106"/>
                  </a:lnTo>
                  <a:lnTo>
                    <a:pt x="3834" y="10974"/>
                  </a:lnTo>
                  <a:lnTo>
                    <a:pt x="3173" y="10710"/>
                  </a:lnTo>
                  <a:lnTo>
                    <a:pt x="2644" y="10313"/>
                  </a:lnTo>
                  <a:lnTo>
                    <a:pt x="2116" y="9652"/>
                  </a:lnTo>
                  <a:lnTo>
                    <a:pt x="1719" y="8859"/>
                  </a:lnTo>
                  <a:lnTo>
                    <a:pt x="1587" y="8065"/>
                  </a:lnTo>
                  <a:lnTo>
                    <a:pt x="1190" y="6215"/>
                  </a:lnTo>
                  <a:lnTo>
                    <a:pt x="1058" y="4760"/>
                  </a:lnTo>
                  <a:lnTo>
                    <a:pt x="926" y="2645"/>
                  </a:lnTo>
                  <a:lnTo>
                    <a:pt x="793" y="530"/>
                  </a:lnTo>
                  <a:close/>
                  <a:moveTo>
                    <a:pt x="529" y="1"/>
                  </a:moveTo>
                  <a:lnTo>
                    <a:pt x="529" y="133"/>
                  </a:lnTo>
                  <a:lnTo>
                    <a:pt x="265" y="133"/>
                  </a:lnTo>
                  <a:lnTo>
                    <a:pt x="0" y="397"/>
                  </a:lnTo>
                  <a:lnTo>
                    <a:pt x="132" y="4892"/>
                  </a:lnTo>
                  <a:lnTo>
                    <a:pt x="397" y="7008"/>
                  </a:lnTo>
                  <a:lnTo>
                    <a:pt x="661" y="8065"/>
                  </a:lnTo>
                  <a:lnTo>
                    <a:pt x="926" y="9123"/>
                  </a:lnTo>
                  <a:lnTo>
                    <a:pt x="1587" y="10313"/>
                  </a:lnTo>
                  <a:lnTo>
                    <a:pt x="1983" y="10974"/>
                  </a:lnTo>
                  <a:lnTo>
                    <a:pt x="2380" y="11371"/>
                  </a:lnTo>
                  <a:lnTo>
                    <a:pt x="3041" y="11767"/>
                  </a:lnTo>
                  <a:lnTo>
                    <a:pt x="3570" y="12032"/>
                  </a:lnTo>
                  <a:lnTo>
                    <a:pt x="4231" y="12032"/>
                  </a:lnTo>
                  <a:lnTo>
                    <a:pt x="4892" y="11900"/>
                  </a:lnTo>
                  <a:lnTo>
                    <a:pt x="5685" y="11635"/>
                  </a:lnTo>
                  <a:lnTo>
                    <a:pt x="6082" y="11106"/>
                  </a:lnTo>
                  <a:lnTo>
                    <a:pt x="6478" y="10577"/>
                  </a:lnTo>
                  <a:lnTo>
                    <a:pt x="6611" y="9916"/>
                  </a:lnTo>
                  <a:lnTo>
                    <a:pt x="6743" y="9123"/>
                  </a:lnTo>
                  <a:lnTo>
                    <a:pt x="6611" y="8462"/>
                  </a:lnTo>
                  <a:lnTo>
                    <a:pt x="6478" y="7801"/>
                  </a:lnTo>
                  <a:lnTo>
                    <a:pt x="6346" y="7140"/>
                  </a:lnTo>
                  <a:lnTo>
                    <a:pt x="5288" y="5025"/>
                  </a:lnTo>
                  <a:lnTo>
                    <a:pt x="3966" y="3174"/>
                  </a:lnTo>
                  <a:lnTo>
                    <a:pt x="2380" y="145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1505;p48"/>
            <p:cNvSpPr/>
            <p:nvPr/>
          </p:nvSpPr>
          <p:spPr>
            <a:xfrm>
              <a:off x="5665628" y="4048627"/>
              <a:ext cx="182399" cy="192414"/>
            </a:xfrm>
            <a:custGeom>
              <a:avLst/>
              <a:gdLst/>
              <a:ahLst/>
              <a:cxnLst/>
              <a:rect l="l" t="t" r="r" b="b"/>
              <a:pathLst>
                <a:path w="9652" h="10182" extrusionOk="0">
                  <a:moveTo>
                    <a:pt x="7800" y="1059"/>
                  </a:moveTo>
                  <a:lnTo>
                    <a:pt x="8065" y="1191"/>
                  </a:lnTo>
                  <a:lnTo>
                    <a:pt x="8461" y="1455"/>
                  </a:lnTo>
                  <a:lnTo>
                    <a:pt x="8594" y="1720"/>
                  </a:lnTo>
                  <a:lnTo>
                    <a:pt x="8726" y="1984"/>
                  </a:lnTo>
                  <a:lnTo>
                    <a:pt x="8594" y="2645"/>
                  </a:lnTo>
                  <a:lnTo>
                    <a:pt x="8461" y="3438"/>
                  </a:lnTo>
                  <a:lnTo>
                    <a:pt x="8065" y="4232"/>
                  </a:lnTo>
                  <a:lnTo>
                    <a:pt x="7668" y="4893"/>
                  </a:lnTo>
                  <a:lnTo>
                    <a:pt x="7272" y="5289"/>
                  </a:lnTo>
                  <a:lnTo>
                    <a:pt x="6346" y="6215"/>
                  </a:lnTo>
                  <a:lnTo>
                    <a:pt x="5288" y="7008"/>
                  </a:lnTo>
                  <a:lnTo>
                    <a:pt x="3173" y="8462"/>
                  </a:lnTo>
                  <a:lnTo>
                    <a:pt x="793" y="9784"/>
                  </a:lnTo>
                  <a:lnTo>
                    <a:pt x="1719" y="7801"/>
                  </a:lnTo>
                  <a:lnTo>
                    <a:pt x="2644" y="5950"/>
                  </a:lnTo>
                  <a:lnTo>
                    <a:pt x="3305" y="4496"/>
                  </a:lnTo>
                  <a:lnTo>
                    <a:pt x="4099" y="3042"/>
                  </a:lnTo>
                  <a:lnTo>
                    <a:pt x="4627" y="2249"/>
                  </a:lnTo>
                  <a:lnTo>
                    <a:pt x="5288" y="1720"/>
                  </a:lnTo>
                  <a:lnTo>
                    <a:pt x="5950" y="1191"/>
                  </a:lnTo>
                  <a:lnTo>
                    <a:pt x="6611" y="1059"/>
                  </a:lnTo>
                  <a:close/>
                  <a:moveTo>
                    <a:pt x="6743" y="1"/>
                  </a:moveTo>
                  <a:lnTo>
                    <a:pt x="6082" y="133"/>
                  </a:lnTo>
                  <a:lnTo>
                    <a:pt x="5553" y="398"/>
                  </a:lnTo>
                  <a:lnTo>
                    <a:pt x="4892" y="794"/>
                  </a:lnTo>
                  <a:lnTo>
                    <a:pt x="3966" y="1720"/>
                  </a:lnTo>
                  <a:lnTo>
                    <a:pt x="3305" y="2645"/>
                  </a:lnTo>
                  <a:lnTo>
                    <a:pt x="2777" y="3571"/>
                  </a:lnTo>
                  <a:lnTo>
                    <a:pt x="1719" y="5554"/>
                  </a:lnTo>
                  <a:lnTo>
                    <a:pt x="0" y="9652"/>
                  </a:lnTo>
                  <a:lnTo>
                    <a:pt x="132" y="9917"/>
                  </a:lnTo>
                  <a:lnTo>
                    <a:pt x="265" y="10049"/>
                  </a:lnTo>
                  <a:lnTo>
                    <a:pt x="397" y="10181"/>
                  </a:lnTo>
                  <a:lnTo>
                    <a:pt x="529" y="10181"/>
                  </a:lnTo>
                  <a:lnTo>
                    <a:pt x="2777" y="9388"/>
                  </a:lnTo>
                  <a:lnTo>
                    <a:pt x="4760" y="8330"/>
                  </a:lnTo>
                  <a:lnTo>
                    <a:pt x="6611" y="7008"/>
                  </a:lnTo>
                  <a:lnTo>
                    <a:pt x="8329" y="5554"/>
                  </a:lnTo>
                  <a:lnTo>
                    <a:pt x="8726" y="5025"/>
                  </a:lnTo>
                  <a:lnTo>
                    <a:pt x="9123" y="4364"/>
                  </a:lnTo>
                  <a:lnTo>
                    <a:pt x="9387" y="3703"/>
                  </a:lnTo>
                  <a:lnTo>
                    <a:pt x="9651" y="3042"/>
                  </a:lnTo>
                  <a:lnTo>
                    <a:pt x="9651" y="2381"/>
                  </a:lnTo>
                  <a:lnTo>
                    <a:pt x="9519" y="1720"/>
                  </a:lnTo>
                  <a:lnTo>
                    <a:pt x="9255" y="1059"/>
                  </a:lnTo>
                  <a:lnTo>
                    <a:pt x="8726" y="530"/>
                  </a:lnTo>
                  <a:lnTo>
                    <a:pt x="8065" y="133"/>
                  </a:lnTo>
                  <a:lnTo>
                    <a:pt x="74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1506;p48"/>
            <p:cNvSpPr/>
            <p:nvPr/>
          </p:nvSpPr>
          <p:spPr>
            <a:xfrm>
              <a:off x="5887976" y="3141717"/>
              <a:ext cx="1978757" cy="1121793"/>
            </a:xfrm>
            <a:custGeom>
              <a:avLst/>
              <a:gdLst/>
              <a:ahLst/>
              <a:cxnLst/>
              <a:rect l="l" t="t" r="r" b="b"/>
              <a:pathLst>
                <a:path w="104710" h="59362" extrusionOk="0">
                  <a:moveTo>
                    <a:pt x="79722" y="0"/>
                  </a:moveTo>
                  <a:lnTo>
                    <a:pt x="78003" y="133"/>
                  </a:lnTo>
                  <a:lnTo>
                    <a:pt x="76152" y="265"/>
                  </a:lnTo>
                  <a:lnTo>
                    <a:pt x="72318" y="926"/>
                  </a:lnTo>
                  <a:lnTo>
                    <a:pt x="68088" y="1984"/>
                  </a:lnTo>
                  <a:lnTo>
                    <a:pt x="63725" y="3173"/>
                  </a:lnTo>
                  <a:lnTo>
                    <a:pt x="59098" y="4628"/>
                  </a:lnTo>
                  <a:lnTo>
                    <a:pt x="54470" y="6214"/>
                  </a:lnTo>
                  <a:lnTo>
                    <a:pt x="49843" y="8065"/>
                  </a:lnTo>
                  <a:lnTo>
                    <a:pt x="45348" y="9784"/>
                  </a:lnTo>
                  <a:lnTo>
                    <a:pt x="37019" y="13353"/>
                  </a:lnTo>
                  <a:lnTo>
                    <a:pt x="30276" y="16394"/>
                  </a:lnTo>
                  <a:lnTo>
                    <a:pt x="24063" y="19303"/>
                  </a:lnTo>
                  <a:lnTo>
                    <a:pt x="24687" y="26070"/>
                  </a:lnTo>
                  <a:lnTo>
                    <a:pt x="24687" y="26070"/>
                  </a:lnTo>
                  <a:lnTo>
                    <a:pt x="23005" y="26574"/>
                  </a:lnTo>
                  <a:lnTo>
                    <a:pt x="18906" y="28029"/>
                  </a:lnTo>
                  <a:lnTo>
                    <a:pt x="15469" y="29218"/>
                  </a:lnTo>
                  <a:lnTo>
                    <a:pt x="1" y="59362"/>
                  </a:lnTo>
                  <a:lnTo>
                    <a:pt x="1" y="59362"/>
                  </a:lnTo>
                  <a:lnTo>
                    <a:pt x="3041" y="59230"/>
                  </a:lnTo>
                  <a:lnTo>
                    <a:pt x="11238" y="58965"/>
                  </a:lnTo>
                  <a:lnTo>
                    <a:pt x="16923" y="58569"/>
                  </a:lnTo>
                  <a:lnTo>
                    <a:pt x="23401" y="58172"/>
                  </a:lnTo>
                  <a:lnTo>
                    <a:pt x="30409" y="57511"/>
                  </a:lnTo>
                  <a:lnTo>
                    <a:pt x="37944" y="56850"/>
                  </a:lnTo>
                  <a:lnTo>
                    <a:pt x="45612" y="55792"/>
                  </a:lnTo>
                  <a:lnTo>
                    <a:pt x="53545" y="54735"/>
                  </a:lnTo>
                  <a:lnTo>
                    <a:pt x="61213" y="53280"/>
                  </a:lnTo>
                  <a:lnTo>
                    <a:pt x="64915" y="52487"/>
                  </a:lnTo>
                  <a:lnTo>
                    <a:pt x="68617" y="51694"/>
                  </a:lnTo>
                  <a:lnTo>
                    <a:pt x="72186" y="50768"/>
                  </a:lnTo>
                  <a:lnTo>
                    <a:pt x="75624" y="49711"/>
                  </a:lnTo>
                  <a:lnTo>
                    <a:pt x="78929" y="48653"/>
                  </a:lnTo>
                  <a:lnTo>
                    <a:pt x="82102" y="47463"/>
                  </a:lnTo>
                  <a:lnTo>
                    <a:pt x="85010" y="46273"/>
                  </a:lnTo>
                  <a:lnTo>
                    <a:pt x="87655" y="44951"/>
                  </a:lnTo>
                  <a:lnTo>
                    <a:pt x="90166" y="43497"/>
                  </a:lnTo>
                  <a:lnTo>
                    <a:pt x="92282" y="42043"/>
                  </a:lnTo>
                  <a:lnTo>
                    <a:pt x="94529" y="40324"/>
                  </a:lnTo>
                  <a:lnTo>
                    <a:pt x="96512" y="38605"/>
                  </a:lnTo>
                  <a:lnTo>
                    <a:pt x="98231" y="36754"/>
                  </a:lnTo>
                  <a:lnTo>
                    <a:pt x="99685" y="34903"/>
                  </a:lnTo>
                  <a:lnTo>
                    <a:pt x="101008" y="33185"/>
                  </a:lnTo>
                  <a:lnTo>
                    <a:pt x="102065" y="31334"/>
                  </a:lnTo>
                  <a:lnTo>
                    <a:pt x="102991" y="29483"/>
                  </a:lnTo>
                  <a:lnTo>
                    <a:pt x="103652" y="27632"/>
                  </a:lnTo>
                  <a:lnTo>
                    <a:pt x="104181" y="25913"/>
                  </a:lnTo>
                  <a:lnTo>
                    <a:pt x="104577" y="24062"/>
                  </a:lnTo>
                  <a:lnTo>
                    <a:pt x="104709" y="22344"/>
                  </a:lnTo>
                  <a:lnTo>
                    <a:pt x="104709" y="20625"/>
                  </a:lnTo>
                  <a:lnTo>
                    <a:pt x="104445" y="18906"/>
                  </a:lnTo>
                  <a:lnTo>
                    <a:pt x="104181" y="17187"/>
                  </a:lnTo>
                  <a:lnTo>
                    <a:pt x="103652" y="15601"/>
                  </a:lnTo>
                  <a:lnTo>
                    <a:pt x="102991" y="14014"/>
                  </a:lnTo>
                  <a:lnTo>
                    <a:pt x="102330" y="12428"/>
                  </a:lnTo>
                  <a:lnTo>
                    <a:pt x="101404" y="10974"/>
                  </a:lnTo>
                  <a:lnTo>
                    <a:pt x="100347" y="9652"/>
                  </a:lnTo>
                  <a:lnTo>
                    <a:pt x="99289" y="8330"/>
                  </a:lnTo>
                  <a:lnTo>
                    <a:pt x="98099" y="7007"/>
                  </a:lnTo>
                  <a:lnTo>
                    <a:pt x="96777" y="5950"/>
                  </a:lnTo>
                  <a:lnTo>
                    <a:pt x="95323" y="4892"/>
                  </a:lnTo>
                  <a:lnTo>
                    <a:pt x="93868" y="3834"/>
                  </a:lnTo>
                  <a:lnTo>
                    <a:pt x="92282" y="2909"/>
                  </a:lnTo>
                  <a:lnTo>
                    <a:pt x="90695" y="2248"/>
                  </a:lnTo>
                  <a:lnTo>
                    <a:pt x="88977" y="1587"/>
                  </a:lnTo>
                  <a:lnTo>
                    <a:pt x="87126" y="926"/>
                  </a:lnTo>
                  <a:lnTo>
                    <a:pt x="85407" y="529"/>
                  </a:lnTo>
                  <a:lnTo>
                    <a:pt x="83556" y="265"/>
                  </a:lnTo>
                  <a:lnTo>
                    <a:pt x="8157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1507;p48"/>
            <p:cNvSpPr/>
            <p:nvPr/>
          </p:nvSpPr>
          <p:spPr>
            <a:xfrm>
              <a:off x="6355179" y="3461519"/>
              <a:ext cx="914431" cy="167413"/>
            </a:xfrm>
            <a:custGeom>
              <a:avLst/>
              <a:gdLst/>
              <a:ahLst/>
              <a:cxnLst/>
              <a:rect l="l" t="t" r="r" b="b"/>
              <a:pathLst>
                <a:path w="48389" h="8859" extrusionOk="0">
                  <a:moveTo>
                    <a:pt x="45745" y="0"/>
                  </a:moveTo>
                  <a:lnTo>
                    <a:pt x="42307" y="926"/>
                  </a:lnTo>
                  <a:lnTo>
                    <a:pt x="40588" y="1322"/>
                  </a:lnTo>
                  <a:lnTo>
                    <a:pt x="39663" y="1587"/>
                  </a:lnTo>
                  <a:lnTo>
                    <a:pt x="39266" y="1719"/>
                  </a:lnTo>
                  <a:lnTo>
                    <a:pt x="37548" y="1851"/>
                  </a:lnTo>
                  <a:lnTo>
                    <a:pt x="32788" y="2248"/>
                  </a:lnTo>
                  <a:lnTo>
                    <a:pt x="28029" y="2909"/>
                  </a:lnTo>
                  <a:lnTo>
                    <a:pt x="23401" y="3570"/>
                  </a:lnTo>
                  <a:lnTo>
                    <a:pt x="18774" y="4363"/>
                  </a:lnTo>
                  <a:lnTo>
                    <a:pt x="9387" y="6214"/>
                  </a:lnTo>
                  <a:lnTo>
                    <a:pt x="4760" y="7139"/>
                  </a:lnTo>
                  <a:lnTo>
                    <a:pt x="2513" y="7668"/>
                  </a:lnTo>
                  <a:lnTo>
                    <a:pt x="133" y="8329"/>
                  </a:lnTo>
                  <a:lnTo>
                    <a:pt x="1" y="8461"/>
                  </a:lnTo>
                  <a:lnTo>
                    <a:pt x="1" y="8594"/>
                  </a:lnTo>
                  <a:lnTo>
                    <a:pt x="133" y="8858"/>
                  </a:lnTo>
                  <a:lnTo>
                    <a:pt x="265" y="8858"/>
                  </a:lnTo>
                  <a:lnTo>
                    <a:pt x="2909" y="8461"/>
                  </a:lnTo>
                  <a:lnTo>
                    <a:pt x="5553" y="7933"/>
                  </a:lnTo>
                  <a:lnTo>
                    <a:pt x="10842" y="6875"/>
                  </a:lnTo>
                  <a:lnTo>
                    <a:pt x="20096" y="5156"/>
                  </a:lnTo>
                  <a:lnTo>
                    <a:pt x="29483" y="3570"/>
                  </a:lnTo>
                  <a:lnTo>
                    <a:pt x="34242" y="2909"/>
                  </a:lnTo>
                  <a:lnTo>
                    <a:pt x="38870" y="2380"/>
                  </a:lnTo>
                  <a:lnTo>
                    <a:pt x="43497" y="1851"/>
                  </a:lnTo>
                  <a:lnTo>
                    <a:pt x="48256" y="1587"/>
                  </a:lnTo>
                  <a:lnTo>
                    <a:pt x="48389" y="1587"/>
                  </a:lnTo>
                  <a:lnTo>
                    <a:pt x="48256" y="1454"/>
                  </a:lnTo>
                  <a:lnTo>
                    <a:pt x="41382" y="1587"/>
                  </a:lnTo>
                  <a:lnTo>
                    <a:pt x="41382" y="1587"/>
                  </a:lnTo>
                  <a:lnTo>
                    <a:pt x="42307" y="1322"/>
                  </a:lnTo>
                  <a:lnTo>
                    <a:pt x="45877" y="132"/>
                  </a:lnTo>
                  <a:lnTo>
                    <a:pt x="458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1508;p48"/>
            <p:cNvSpPr/>
            <p:nvPr/>
          </p:nvSpPr>
          <p:spPr>
            <a:xfrm>
              <a:off x="6020391" y="3668881"/>
              <a:ext cx="264848" cy="567152"/>
            </a:xfrm>
            <a:custGeom>
              <a:avLst/>
              <a:gdLst/>
              <a:ahLst/>
              <a:cxnLst/>
              <a:rect l="l" t="t" r="r" b="b"/>
              <a:pathLst>
                <a:path w="14015" h="30012" extrusionOk="0">
                  <a:moveTo>
                    <a:pt x="13883" y="0"/>
                  </a:moveTo>
                  <a:lnTo>
                    <a:pt x="12428" y="2777"/>
                  </a:lnTo>
                  <a:lnTo>
                    <a:pt x="9916" y="7933"/>
                  </a:lnTo>
                  <a:lnTo>
                    <a:pt x="5157" y="18113"/>
                  </a:lnTo>
                  <a:lnTo>
                    <a:pt x="2645" y="23930"/>
                  </a:lnTo>
                  <a:lnTo>
                    <a:pt x="1455" y="26971"/>
                  </a:lnTo>
                  <a:lnTo>
                    <a:pt x="1" y="29879"/>
                  </a:lnTo>
                  <a:lnTo>
                    <a:pt x="133" y="30012"/>
                  </a:lnTo>
                  <a:lnTo>
                    <a:pt x="133" y="29879"/>
                  </a:lnTo>
                  <a:lnTo>
                    <a:pt x="1719" y="26574"/>
                  </a:lnTo>
                  <a:lnTo>
                    <a:pt x="3438" y="23401"/>
                  </a:lnTo>
                  <a:lnTo>
                    <a:pt x="6214" y="17584"/>
                  </a:lnTo>
                  <a:lnTo>
                    <a:pt x="8991" y="11767"/>
                  </a:lnTo>
                  <a:lnTo>
                    <a:pt x="11635" y="5553"/>
                  </a:lnTo>
                  <a:lnTo>
                    <a:pt x="13222" y="2116"/>
                  </a:lnTo>
                  <a:lnTo>
                    <a:pt x="14015" y="133"/>
                  </a:lnTo>
                  <a:lnTo>
                    <a:pt x="1388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1509;p48"/>
            <p:cNvSpPr/>
            <p:nvPr/>
          </p:nvSpPr>
          <p:spPr>
            <a:xfrm>
              <a:off x="6395147" y="3581443"/>
              <a:ext cx="1366648" cy="849462"/>
            </a:xfrm>
            <a:custGeom>
              <a:avLst/>
              <a:gdLst/>
              <a:ahLst/>
              <a:cxnLst/>
              <a:rect l="l" t="t" r="r" b="b"/>
              <a:pathLst>
                <a:path w="72319" h="44951" extrusionOk="0">
                  <a:moveTo>
                    <a:pt x="39795" y="0"/>
                  </a:moveTo>
                  <a:lnTo>
                    <a:pt x="37548" y="1454"/>
                  </a:lnTo>
                  <a:lnTo>
                    <a:pt x="32921" y="4760"/>
                  </a:lnTo>
                  <a:lnTo>
                    <a:pt x="26178" y="9387"/>
                  </a:lnTo>
                  <a:lnTo>
                    <a:pt x="25781" y="9519"/>
                  </a:lnTo>
                  <a:lnTo>
                    <a:pt x="24988" y="9519"/>
                  </a:lnTo>
                  <a:lnTo>
                    <a:pt x="21947" y="8990"/>
                  </a:lnTo>
                  <a:lnTo>
                    <a:pt x="13089" y="7404"/>
                  </a:lnTo>
                  <a:lnTo>
                    <a:pt x="265" y="4760"/>
                  </a:lnTo>
                  <a:lnTo>
                    <a:pt x="1" y="35432"/>
                  </a:lnTo>
                  <a:lnTo>
                    <a:pt x="46274" y="34506"/>
                  </a:lnTo>
                  <a:lnTo>
                    <a:pt x="50108" y="36754"/>
                  </a:lnTo>
                  <a:lnTo>
                    <a:pt x="53942" y="38869"/>
                  </a:lnTo>
                  <a:lnTo>
                    <a:pt x="58305" y="41117"/>
                  </a:lnTo>
                  <a:lnTo>
                    <a:pt x="63064" y="43629"/>
                  </a:lnTo>
                  <a:lnTo>
                    <a:pt x="64783" y="44422"/>
                  </a:lnTo>
                  <a:lnTo>
                    <a:pt x="65840" y="44819"/>
                  </a:lnTo>
                  <a:lnTo>
                    <a:pt x="66766" y="44951"/>
                  </a:lnTo>
                  <a:lnTo>
                    <a:pt x="67824" y="44819"/>
                  </a:lnTo>
                  <a:lnTo>
                    <a:pt x="69013" y="44686"/>
                  </a:lnTo>
                  <a:lnTo>
                    <a:pt x="70071" y="44290"/>
                  </a:lnTo>
                  <a:lnTo>
                    <a:pt x="71129" y="43761"/>
                  </a:lnTo>
                  <a:lnTo>
                    <a:pt x="71922" y="43232"/>
                  </a:lnTo>
                  <a:lnTo>
                    <a:pt x="72186" y="42968"/>
                  </a:lnTo>
                  <a:lnTo>
                    <a:pt x="72319" y="42571"/>
                  </a:lnTo>
                  <a:lnTo>
                    <a:pt x="72319" y="42307"/>
                  </a:lnTo>
                  <a:lnTo>
                    <a:pt x="72319" y="42042"/>
                  </a:lnTo>
                  <a:lnTo>
                    <a:pt x="71922" y="41249"/>
                  </a:lnTo>
                  <a:lnTo>
                    <a:pt x="70864" y="39795"/>
                  </a:lnTo>
                  <a:lnTo>
                    <a:pt x="67295" y="34903"/>
                  </a:lnTo>
                  <a:lnTo>
                    <a:pt x="56586" y="20625"/>
                  </a:lnTo>
                  <a:lnTo>
                    <a:pt x="50901" y="13221"/>
                  </a:lnTo>
                  <a:lnTo>
                    <a:pt x="45613" y="6743"/>
                  </a:lnTo>
                  <a:lnTo>
                    <a:pt x="41779" y="1983"/>
                  </a:lnTo>
                  <a:lnTo>
                    <a:pt x="40457" y="661"/>
                  </a:lnTo>
                  <a:lnTo>
                    <a:pt x="39795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1510;p48"/>
            <p:cNvSpPr/>
            <p:nvPr/>
          </p:nvSpPr>
          <p:spPr>
            <a:xfrm>
              <a:off x="6769922" y="3581443"/>
              <a:ext cx="991873" cy="849462"/>
            </a:xfrm>
            <a:custGeom>
              <a:avLst/>
              <a:gdLst/>
              <a:ahLst/>
              <a:cxnLst/>
              <a:rect l="l" t="t" r="r" b="b"/>
              <a:pathLst>
                <a:path w="52487" h="44951" extrusionOk="0">
                  <a:moveTo>
                    <a:pt x="19963" y="0"/>
                  </a:moveTo>
                  <a:lnTo>
                    <a:pt x="19302" y="397"/>
                  </a:lnTo>
                  <a:lnTo>
                    <a:pt x="17716" y="1454"/>
                  </a:lnTo>
                  <a:lnTo>
                    <a:pt x="13089" y="4760"/>
                  </a:lnTo>
                  <a:lnTo>
                    <a:pt x="6346" y="9519"/>
                  </a:lnTo>
                  <a:lnTo>
                    <a:pt x="5817" y="9519"/>
                  </a:lnTo>
                  <a:lnTo>
                    <a:pt x="4495" y="9387"/>
                  </a:lnTo>
                  <a:lnTo>
                    <a:pt x="0" y="8726"/>
                  </a:lnTo>
                  <a:lnTo>
                    <a:pt x="0" y="8726"/>
                  </a:lnTo>
                  <a:lnTo>
                    <a:pt x="16129" y="34771"/>
                  </a:lnTo>
                  <a:lnTo>
                    <a:pt x="26442" y="34506"/>
                  </a:lnTo>
                  <a:lnTo>
                    <a:pt x="30276" y="36754"/>
                  </a:lnTo>
                  <a:lnTo>
                    <a:pt x="34110" y="38869"/>
                  </a:lnTo>
                  <a:lnTo>
                    <a:pt x="38473" y="41117"/>
                  </a:lnTo>
                  <a:lnTo>
                    <a:pt x="43232" y="43629"/>
                  </a:lnTo>
                  <a:lnTo>
                    <a:pt x="44951" y="44422"/>
                  </a:lnTo>
                  <a:lnTo>
                    <a:pt x="46008" y="44819"/>
                  </a:lnTo>
                  <a:lnTo>
                    <a:pt x="46934" y="44951"/>
                  </a:lnTo>
                  <a:lnTo>
                    <a:pt x="47992" y="44819"/>
                  </a:lnTo>
                  <a:lnTo>
                    <a:pt x="49181" y="44686"/>
                  </a:lnTo>
                  <a:lnTo>
                    <a:pt x="50239" y="44290"/>
                  </a:lnTo>
                  <a:lnTo>
                    <a:pt x="51297" y="43761"/>
                  </a:lnTo>
                  <a:lnTo>
                    <a:pt x="51958" y="43232"/>
                  </a:lnTo>
                  <a:lnTo>
                    <a:pt x="52222" y="42968"/>
                  </a:lnTo>
                  <a:lnTo>
                    <a:pt x="52487" y="42703"/>
                  </a:lnTo>
                  <a:lnTo>
                    <a:pt x="52487" y="42307"/>
                  </a:lnTo>
                  <a:lnTo>
                    <a:pt x="52487" y="42042"/>
                  </a:lnTo>
                  <a:lnTo>
                    <a:pt x="52090" y="41249"/>
                  </a:lnTo>
                  <a:lnTo>
                    <a:pt x="51032" y="39795"/>
                  </a:lnTo>
                  <a:lnTo>
                    <a:pt x="47463" y="34903"/>
                  </a:lnTo>
                  <a:lnTo>
                    <a:pt x="36754" y="20625"/>
                  </a:lnTo>
                  <a:lnTo>
                    <a:pt x="30937" y="13221"/>
                  </a:lnTo>
                  <a:lnTo>
                    <a:pt x="25781" y="6743"/>
                  </a:lnTo>
                  <a:lnTo>
                    <a:pt x="21947" y="1983"/>
                  </a:lnTo>
                  <a:lnTo>
                    <a:pt x="20625" y="661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1511;p48"/>
            <p:cNvSpPr/>
            <p:nvPr/>
          </p:nvSpPr>
          <p:spPr>
            <a:xfrm>
              <a:off x="6889846" y="3581443"/>
              <a:ext cx="876957" cy="851975"/>
            </a:xfrm>
            <a:custGeom>
              <a:avLst/>
              <a:gdLst/>
              <a:ahLst/>
              <a:cxnLst/>
              <a:rect l="l" t="t" r="r" b="b"/>
              <a:pathLst>
                <a:path w="46406" h="45084" extrusionOk="0">
                  <a:moveTo>
                    <a:pt x="13617" y="0"/>
                  </a:moveTo>
                  <a:lnTo>
                    <a:pt x="13089" y="132"/>
                  </a:lnTo>
                  <a:lnTo>
                    <a:pt x="12163" y="529"/>
                  </a:lnTo>
                  <a:lnTo>
                    <a:pt x="10709" y="1454"/>
                  </a:lnTo>
                  <a:lnTo>
                    <a:pt x="8990" y="2512"/>
                  </a:lnTo>
                  <a:lnTo>
                    <a:pt x="6875" y="3966"/>
                  </a:lnTo>
                  <a:lnTo>
                    <a:pt x="4760" y="5553"/>
                  </a:lnTo>
                  <a:lnTo>
                    <a:pt x="2380" y="7404"/>
                  </a:lnTo>
                  <a:lnTo>
                    <a:pt x="0" y="9387"/>
                  </a:lnTo>
                  <a:lnTo>
                    <a:pt x="19435" y="34903"/>
                  </a:lnTo>
                  <a:lnTo>
                    <a:pt x="28689" y="39663"/>
                  </a:lnTo>
                  <a:lnTo>
                    <a:pt x="35564" y="43100"/>
                  </a:lnTo>
                  <a:lnTo>
                    <a:pt x="38208" y="44422"/>
                  </a:lnTo>
                  <a:lnTo>
                    <a:pt x="39662" y="44951"/>
                  </a:lnTo>
                  <a:lnTo>
                    <a:pt x="40720" y="45083"/>
                  </a:lnTo>
                  <a:lnTo>
                    <a:pt x="41910" y="45083"/>
                  </a:lnTo>
                  <a:lnTo>
                    <a:pt x="43100" y="44819"/>
                  </a:lnTo>
                  <a:lnTo>
                    <a:pt x="44158" y="44422"/>
                  </a:lnTo>
                  <a:lnTo>
                    <a:pt x="45215" y="43893"/>
                  </a:lnTo>
                  <a:lnTo>
                    <a:pt x="46008" y="43364"/>
                  </a:lnTo>
                  <a:lnTo>
                    <a:pt x="46273" y="42968"/>
                  </a:lnTo>
                  <a:lnTo>
                    <a:pt x="46405" y="42703"/>
                  </a:lnTo>
                  <a:lnTo>
                    <a:pt x="46405" y="42439"/>
                  </a:lnTo>
                  <a:lnTo>
                    <a:pt x="46405" y="42042"/>
                  </a:lnTo>
                  <a:lnTo>
                    <a:pt x="46008" y="41249"/>
                  </a:lnTo>
                  <a:lnTo>
                    <a:pt x="44951" y="39795"/>
                  </a:lnTo>
                  <a:lnTo>
                    <a:pt x="41381" y="34903"/>
                  </a:lnTo>
                  <a:lnTo>
                    <a:pt x="36357" y="28160"/>
                  </a:lnTo>
                  <a:lnTo>
                    <a:pt x="30672" y="20757"/>
                  </a:lnTo>
                  <a:lnTo>
                    <a:pt x="24855" y="13221"/>
                  </a:lnTo>
                  <a:lnTo>
                    <a:pt x="19567" y="6743"/>
                  </a:lnTo>
                  <a:lnTo>
                    <a:pt x="15601" y="1983"/>
                  </a:lnTo>
                  <a:lnTo>
                    <a:pt x="14411" y="661"/>
                  </a:lnTo>
                  <a:lnTo>
                    <a:pt x="1361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1512;p48"/>
            <p:cNvSpPr/>
            <p:nvPr/>
          </p:nvSpPr>
          <p:spPr>
            <a:xfrm>
              <a:off x="7157170" y="3631408"/>
              <a:ext cx="574654" cy="757034"/>
            </a:xfrm>
            <a:custGeom>
              <a:avLst/>
              <a:gdLst/>
              <a:ahLst/>
              <a:cxnLst/>
              <a:rect l="l" t="t" r="r" b="b"/>
              <a:pathLst>
                <a:path w="30409" h="40060" extrusionOk="0">
                  <a:moveTo>
                    <a:pt x="0" y="0"/>
                  </a:moveTo>
                  <a:lnTo>
                    <a:pt x="2512" y="3438"/>
                  </a:lnTo>
                  <a:lnTo>
                    <a:pt x="5950" y="8329"/>
                  </a:lnTo>
                  <a:lnTo>
                    <a:pt x="14940" y="20228"/>
                  </a:lnTo>
                  <a:lnTo>
                    <a:pt x="23930" y="31995"/>
                  </a:lnTo>
                  <a:lnTo>
                    <a:pt x="30276" y="40059"/>
                  </a:lnTo>
                  <a:lnTo>
                    <a:pt x="30408" y="40059"/>
                  </a:lnTo>
                  <a:lnTo>
                    <a:pt x="30408" y="39927"/>
                  </a:lnTo>
                  <a:lnTo>
                    <a:pt x="24327" y="31730"/>
                  </a:lnTo>
                  <a:lnTo>
                    <a:pt x="15336" y="19831"/>
                  </a:lnTo>
                  <a:lnTo>
                    <a:pt x="6346" y="7933"/>
                  </a:lnTo>
                  <a:lnTo>
                    <a:pt x="2777" y="330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1513;p48"/>
            <p:cNvSpPr/>
            <p:nvPr/>
          </p:nvSpPr>
          <p:spPr>
            <a:xfrm>
              <a:off x="7549406" y="4226018"/>
              <a:ext cx="47489" cy="177410"/>
            </a:xfrm>
            <a:custGeom>
              <a:avLst/>
              <a:gdLst/>
              <a:ahLst/>
              <a:cxnLst/>
              <a:rect l="l" t="t" r="r" b="b"/>
              <a:pathLst>
                <a:path w="2513" h="9388" extrusionOk="0">
                  <a:moveTo>
                    <a:pt x="2513" y="1"/>
                  </a:moveTo>
                  <a:lnTo>
                    <a:pt x="1587" y="926"/>
                  </a:lnTo>
                  <a:lnTo>
                    <a:pt x="926" y="1852"/>
                  </a:lnTo>
                  <a:lnTo>
                    <a:pt x="398" y="3042"/>
                  </a:lnTo>
                  <a:lnTo>
                    <a:pt x="1" y="4231"/>
                  </a:lnTo>
                  <a:lnTo>
                    <a:pt x="1" y="5554"/>
                  </a:lnTo>
                  <a:lnTo>
                    <a:pt x="265" y="7008"/>
                  </a:lnTo>
                  <a:lnTo>
                    <a:pt x="662" y="8198"/>
                  </a:lnTo>
                  <a:lnTo>
                    <a:pt x="1455" y="9388"/>
                  </a:lnTo>
                  <a:lnTo>
                    <a:pt x="1587" y="9388"/>
                  </a:lnTo>
                  <a:lnTo>
                    <a:pt x="926" y="8198"/>
                  </a:lnTo>
                  <a:lnTo>
                    <a:pt x="662" y="7008"/>
                  </a:lnTo>
                  <a:lnTo>
                    <a:pt x="530" y="5818"/>
                  </a:lnTo>
                  <a:lnTo>
                    <a:pt x="530" y="4628"/>
                  </a:lnTo>
                  <a:lnTo>
                    <a:pt x="662" y="3306"/>
                  </a:lnTo>
                  <a:lnTo>
                    <a:pt x="1191" y="2248"/>
                  </a:lnTo>
                  <a:lnTo>
                    <a:pt x="1720" y="1191"/>
                  </a:lnTo>
                  <a:lnTo>
                    <a:pt x="2513" y="133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1514;p48"/>
            <p:cNvSpPr/>
            <p:nvPr/>
          </p:nvSpPr>
          <p:spPr>
            <a:xfrm>
              <a:off x="7247103" y="4086119"/>
              <a:ext cx="57486" cy="184893"/>
            </a:xfrm>
            <a:custGeom>
              <a:avLst/>
              <a:gdLst/>
              <a:ahLst/>
              <a:cxnLst/>
              <a:rect l="l" t="t" r="r" b="b"/>
              <a:pathLst>
                <a:path w="3042" h="9784" extrusionOk="0">
                  <a:moveTo>
                    <a:pt x="265" y="0"/>
                  </a:moveTo>
                  <a:lnTo>
                    <a:pt x="1" y="1322"/>
                  </a:lnTo>
                  <a:lnTo>
                    <a:pt x="1" y="2644"/>
                  </a:lnTo>
                  <a:lnTo>
                    <a:pt x="133" y="3834"/>
                  </a:lnTo>
                  <a:lnTo>
                    <a:pt x="397" y="5156"/>
                  </a:lnTo>
                  <a:lnTo>
                    <a:pt x="794" y="6346"/>
                  </a:lnTo>
                  <a:lnTo>
                    <a:pt x="1323" y="7536"/>
                  </a:lnTo>
                  <a:lnTo>
                    <a:pt x="1984" y="8726"/>
                  </a:lnTo>
                  <a:lnTo>
                    <a:pt x="2777" y="9784"/>
                  </a:lnTo>
                  <a:lnTo>
                    <a:pt x="2909" y="9784"/>
                  </a:lnTo>
                  <a:lnTo>
                    <a:pt x="3042" y="9651"/>
                  </a:lnTo>
                  <a:lnTo>
                    <a:pt x="3042" y="9519"/>
                  </a:lnTo>
                  <a:lnTo>
                    <a:pt x="2248" y="7272"/>
                  </a:lnTo>
                  <a:lnTo>
                    <a:pt x="1587" y="4892"/>
                  </a:lnTo>
                  <a:lnTo>
                    <a:pt x="926" y="2512"/>
                  </a:lnTo>
                  <a:lnTo>
                    <a:pt x="397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1515;p48"/>
            <p:cNvSpPr/>
            <p:nvPr/>
          </p:nvSpPr>
          <p:spPr>
            <a:xfrm>
              <a:off x="7289585" y="4113596"/>
              <a:ext cx="59981" cy="184893"/>
            </a:xfrm>
            <a:custGeom>
              <a:avLst/>
              <a:gdLst/>
              <a:ahLst/>
              <a:cxnLst/>
              <a:rect l="l" t="t" r="r" b="b"/>
              <a:pathLst>
                <a:path w="3174" h="9784" extrusionOk="0">
                  <a:moveTo>
                    <a:pt x="265" y="0"/>
                  </a:moveTo>
                  <a:lnTo>
                    <a:pt x="133" y="1322"/>
                  </a:lnTo>
                  <a:lnTo>
                    <a:pt x="0" y="2512"/>
                  </a:lnTo>
                  <a:lnTo>
                    <a:pt x="133" y="3834"/>
                  </a:lnTo>
                  <a:lnTo>
                    <a:pt x="529" y="5157"/>
                  </a:lnTo>
                  <a:lnTo>
                    <a:pt x="926" y="6346"/>
                  </a:lnTo>
                  <a:lnTo>
                    <a:pt x="1455" y="7536"/>
                  </a:lnTo>
                  <a:lnTo>
                    <a:pt x="2116" y="8726"/>
                  </a:lnTo>
                  <a:lnTo>
                    <a:pt x="2909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19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2"/>
                  </a:lnTo>
                  <a:lnTo>
                    <a:pt x="529" y="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1516;p48"/>
            <p:cNvSpPr/>
            <p:nvPr/>
          </p:nvSpPr>
          <p:spPr>
            <a:xfrm>
              <a:off x="7334561" y="4141073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4" y="1"/>
                  </a:moveTo>
                  <a:lnTo>
                    <a:pt x="0" y="1323"/>
                  </a:lnTo>
                  <a:lnTo>
                    <a:pt x="0" y="2513"/>
                  </a:lnTo>
                  <a:lnTo>
                    <a:pt x="132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4" y="7537"/>
                  </a:lnTo>
                  <a:lnTo>
                    <a:pt x="2115" y="8726"/>
                  </a:lnTo>
                  <a:lnTo>
                    <a:pt x="2776" y="9784"/>
                  </a:lnTo>
                  <a:lnTo>
                    <a:pt x="3041" y="9784"/>
                  </a:lnTo>
                  <a:lnTo>
                    <a:pt x="3173" y="9652"/>
                  </a:lnTo>
                  <a:lnTo>
                    <a:pt x="3173" y="9520"/>
                  </a:lnTo>
                  <a:lnTo>
                    <a:pt x="2380" y="7272"/>
                  </a:lnTo>
                  <a:lnTo>
                    <a:pt x="1587" y="4892"/>
                  </a:lnTo>
                  <a:lnTo>
                    <a:pt x="1058" y="251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1517;p48"/>
            <p:cNvSpPr/>
            <p:nvPr/>
          </p:nvSpPr>
          <p:spPr>
            <a:xfrm>
              <a:off x="7379518" y="4168550"/>
              <a:ext cx="59981" cy="184912"/>
            </a:xfrm>
            <a:custGeom>
              <a:avLst/>
              <a:gdLst/>
              <a:ahLst/>
              <a:cxnLst/>
              <a:rect l="l" t="t" r="r" b="b"/>
              <a:pathLst>
                <a:path w="3174" h="9785" extrusionOk="0">
                  <a:moveTo>
                    <a:pt x="265" y="1"/>
                  </a:moveTo>
                  <a:lnTo>
                    <a:pt x="1" y="1323"/>
                  </a:lnTo>
                  <a:lnTo>
                    <a:pt x="1" y="2513"/>
                  </a:lnTo>
                  <a:lnTo>
                    <a:pt x="133" y="3835"/>
                  </a:lnTo>
                  <a:lnTo>
                    <a:pt x="397" y="5157"/>
                  </a:lnTo>
                  <a:lnTo>
                    <a:pt x="926" y="6347"/>
                  </a:lnTo>
                  <a:lnTo>
                    <a:pt x="1455" y="7537"/>
                  </a:lnTo>
                  <a:lnTo>
                    <a:pt x="2116" y="8727"/>
                  </a:lnTo>
                  <a:lnTo>
                    <a:pt x="2777" y="9652"/>
                  </a:lnTo>
                  <a:lnTo>
                    <a:pt x="3042" y="9784"/>
                  </a:lnTo>
                  <a:lnTo>
                    <a:pt x="3174" y="9652"/>
                  </a:lnTo>
                  <a:lnTo>
                    <a:pt x="3174" y="9520"/>
                  </a:lnTo>
                  <a:lnTo>
                    <a:pt x="2248" y="7140"/>
                  </a:lnTo>
                  <a:lnTo>
                    <a:pt x="1587" y="4893"/>
                  </a:lnTo>
                  <a:lnTo>
                    <a:pt x="926" y="25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1518;p48"/>
            <p:cNvSpPr/>
            <p:nvPr/>
          </p:nvSpPr>
          <p:spPr>
            <a:xfrm>
              <a:off x="7052232" y="3666387"/>
              <a:ext cx="109946" cy="109946"/>
            </a:xfrm>
            <a:custGeom>
              <a:avLst/>
              <a:gdLst/>
              <a:ahLst/>
              <a:cxnLst/>
              <a:rect l="l" t="t" r="r" b="b"/>
              <a:pathLst>
                <a:path w="5818" h="5818" extrusionOk="0">
                  <a:moveTo>
                    <a:pt x="2645" y="0"/>
                  </a:moveTo>
                  <a:lnTo>
                    <a:pt x="2248" y="132"/>
                  </a:lnTo>
                  <a:lnTo>
                    <a:pt x="1719" y="397"/>
                  </a:lnTo>
                  <a:lnTo>
                    <a:pt x="1190" y="661"/>
                  </a:lnTo>
                  <a:lnTo>
                    <a:pt x="794" y="1058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" y="2380"/>
                  </a:lnTo>
                  <a:lnTo>
                    <a:pt x="1" y="2909"/>
                  </a:lnTo>
                  <a:lnTo>
                    <a:pt x="1" y="3570"/>
                  </a:lnTo>
                  <a:lnTo>
                    <a:pt x="265" y="4099"/>
                  </a:lnTo>
                  <a:lnTo>
                    <a:pt x="662" y="4627"/>
                  </a:lnTo>
                  <a:lnTo>
                    <a:pt x="1058" y="5156"/>
                  </a:lnTo>
                  <a:lnTo>
                    <a:pt x="1587" y="5553"/>
                  </a:lnTo>
                  <a:lnTo>
                    <a:pt x="2116" y="5685"/>
                  </a:lnTo>
                  <a:lnTo>
                    <a:pt x="2645" y="5817"/>
                  </a:lnTo>
                  <a:lnTo>
                    <a:pt x="3174" y="5817"/>
                  </a:lnTo>
                  <a:lnTo>
                    <a:pt x="3702" y="5685"/>
                  </a:lnTo>
                  <a:lnTo>
                    <a:pt x="4099" y="5421"/>
                  </a:lnTo>
                  <a:lnTo>
                    <a:pt x="4628" y="5156"/>
                  </a:lnTo>
                  <a:lnTo>
                    <a:pt x="5024" y="4760"/>
                  </a:lnTo>
                  <a:lnTo>
                    <a:pt x="5421" y="4363"/>
                  </a:lnTo>
                  <a:lnTo>
                    <a:pt x="5553" y="3834"/>
                  </a:lnTo>
                  <a:lnTo>
                    <a:pt x="5818" y="3438"/>
                  </a:lnTo>
                  <a:lnTo>
                    <a:pt x="5818" y="2909"/>
                  </a:lnTo>
                  <a:lnTo>
                    <a:pt x="5818" y="2248"/>
                  </a:lnTo>
                  <a:lnTo>
                    <a:pt x="5553" y="1719"/>
                  </a:lnTo>
                  <a:lnTo>
                    <a:pt x="5289" y="1190"/>
                  </a:lnTo>
                  <a:lnTo>
                    <a:pt x="4760" y="661"/>
                  </a:lnTo>
                  <a:lnTo>
                    <a:pt x="4231" y="265"/>
                  </a:lnTo>
                  <a:lnTo>
                    <a:pt x="3835" y="13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1519;p48"/>
            <p:cNvSpPr/>
            <p:nvPr/>
          </p:nvSpPr>
          <p:spPr>
            <a:xfrm>
              <a:off x="7167167" y="4193552"/>
              <a:ext cx="117429" cy="234858"/>
            </a:xfrm>
            <a:custGeom>
              <a:avLst/>
              <a:gdLst/>
              <a:ahLst/>
              <a:cxnLst/>
              <a:rect l="l" t="t" r="r" b="b"/>
              <a:pathLst>
                <a:path w="6214" h="12428" extrusionOk="0">
                  <a:moveTo>
                    <a:pt x="5156" y="529"/>
                  </a:moveTo>
                  <a:lnTo>
                    <a:pt x="5156" y="2644"/>
                  </a:lnTo>
                  <a:lnTo>
                    <a:pt x="5288" y="4760"/>
                  </a:lnTo>
                  <a:lnTo>
                    <a:pt x="5288" y="6346"/>
                  </a:lnTo>
                  <a:lnTo>
                    <a:pt x="5156" y="8065"/>
                  </a:lnTo>
                  <a:lnTo>
                    <a:pt x="5024" y="8990"/>
                  </a:lnTo>
                  <a:lnTo>
                    <a:pt x="4627" y="9783"/>
                  </a:lnTo>
                  <a:lnTo>
                    <a:pt x="4231" y="10445"/>
                  </a:lnTo>
                  <a:lnTo>
                    <a:pt x="3702" y="10973"/>
                  </a:lnTo>
                  <a:lnTo>
                    <a:pt x="3173" y="11238"/>
                  </a:lnTo>
                  <a:lnTo>
                    <a:pt x="2644" y="11370"/>
                  </a:lnTo>
                  <a:lnTo>
                    <a:pt x="1983" y="11370"/>
                  </a:lnTo>
                  <a:lnTo>
                    <a:pt x="1719" y="11238"/>
                  </a:lnTo>
                  <a:lnTo>
                    <a:pt x="1454" y="10973"/>
                  </a:lnTo>
                  <a:lnTo>
                    <a:pt x="1190" y="10312"/>
                  </a:lnTo>
                  <a:lnTo>
                    <a:pt x="1058" y="9519"/>
                  </a:lnTo>
                  <a:lnTo>
                    <a:pt x="1058" y="8726"/>
                  </a:lnTo>
                  <a:lnTo>
                    <a:pt x="1190" y="7933"/>
                  </a:lnTo>
                  <a:lnTo>
                    <a:pt x="1322" y="7404"/>
                  </a:lnTo>
                  <a:lnTo>
                    <a:pt x="1719" y="6214"/>
                  </a:lnTo>
                  <a:lnTo>
                    <a:pt x="2380" y="5024"/>
                  </a:lnTo>
                  <a:lnTo>
                    <a:pt x="3702" y="2776"/>
                  </a:lnTo>
                  <a:lnTo>
                    <a:pt x="5156" y="529"/>
                  </a:lnTo>
                  <a:close/>
                  <a:moveTo>
                    <a:pt x="5288" y="0"/>
                  </a:moveTo>
                  <a:lnTo>
                    <a:pt x="3702" y="1719"/>
                  </a:lnTo>
                  <a:lnTo>
                    <a:pt x="2248" y="3570"/>
                  </a:lnTo>
                  <a:lnTo>
                    <a:pt x="1190" y="5553"/>
                  </a:lnTo>
                  <a:lnTo>
                    <a:pt x="265" y="7668"/>
                  </a:lnTo>
                  <a:lnTo>
                    <a:pt x="132" y="8329"/>
                  </a:lnTo>
                  <a:lnTo>
                    <a:pt x="0" y="8990"/>
                  </a:lnTo>
                  <a:lnTo>
                    <a:pt x="132" y="9783"/>
                  </a:lnTo>
                  <a:lnTo>
                    <a:pt x="265" y="10445"/>
                  </a:lnTo>
                  <a:lnTo>
                    <a:pt x="397" y="11106"/>
                  </a:lnTo>
                  <a:lnTo>
                    <a:pt x="793" y="11634"/>
                  </a:lnTo>
                  <a:lnTo>
                    <a:pt x="1454" y="12031"/>
                  </a:lnTo>
                  <a:lnTo>
                    <a:pt x="2115" y="12295"/>
                  </a:lnTo>
                  <a:lnTo>
                    <a:pt x="2777" y="12428"/>
                  </a:lnTo>
                  <a:lnTo>
                    <a:pt x="3438" y="12295"/>
                  </a:lnTo>
                  <a:lnTo>
                    <a:pt x="4099" y="11899"/>
                  </a:lnTo>
                  <a:lnTo>
                    <a:pt x="4495" y="11502"/>
                  </a:lnTo>
                  <a:lnTo>
                    <a:pt x="5024" y="10973"/>
                  </a:lnTo>
                  <a:lnTo>
                    <a:pt x="5288" y="10445"/>
                  </a:lnTo>
                  <a:lnTo>
                    <a:pt x="5817" y="9122"/>
                  </a:lnTo>
                  <a:lnTo>
                    <a:pt x="6082" y="8065"/>
                  </a:lnTo>
                  <a:lnTo>
                    <a:pt x="6214" y="7007"/>
                  </a:lnTo>
                  <a:lnTo>
                    <a:pt x="6214" y="4760"/>
                  </a:lnTo>
                  <a:lnTo>
                    <a:pt x="5950" y="397"/>
                  </a:lnTo>
                  <a:lnTo>
                    <a:pt x="5817" y="1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1520;p48"/>
            <p:cNvSpPr/>
            <p:nvPr/>
          </p:nvSpPr>
          <p:spPr>
            <a:xfrm>
              <a:off x="7084717" y="4028652"/>
              <a:ext cx="192395" cy="179904"/>
            </a:xfrm>
            <a:custGeom>
              <a:avLst/>
              <a:gdLst/>
              <a:ahLst/>
              <a:cxnLst/>
              <a:rect l="l" t="t" r="r" b="b"/>
              <a:pathLst>
                <a:path w="10181" h="9520" extrusionOk="0">
                  <a:moveTo>
                    <a:pt x="2909" y="926"/>
                  </a:moveTo>
                  <a:lnTo>
                    <a:pt x="3570" y="1190"/>
                  </a:lnTo>
                  <a:lnTo>
                    <a:pt x="4231" y="1455"/>
                  </a:lnTo>
                  <a:lnTo>
                    <a:pt x="4892" y="1983"/>
                  </a:lnTo>
                  <a:lnTo>
                    <a:pt x="5553" y="2644"/>
                  </a:lnTo>
                  <a:lnTo>
                    <a:pt x="6611" y="4099"/>
                  </a:lnTo>
                  <a:lnTo>
                    <a:pt x="7404" y="5421"/>
                  </a:lnTo>
                  <a:lnTo>
                    <a:pt x="8329" y="7272"/>
                  </a:lnTo>
                  <a:lnTo>
                    <a:pt x="9519" y="9123"/>
                  </a:lnTo>
                  <a:lnTo>
                    <a:pt x="7140" y="8065"/>
                  </a:lnTo>
                  <a:lnTo>
                    <a:pt x="4760" y="6743"/>
                  </a:lnTo>
                  <a:lnTo>
                    <a:pt x="3702" y="6082"/>
                  </a:lnTo>
                  <a:lnTo>
                    <a:pt x="2644" y="5289"/>
                  </a:lnTo>
                  <a:lnTo>
                    <a:pt x="2248" y="4892"/>
                  </a:lnTo>
                  <a:lnTo>
                    <a:pt x="1719" y="4231"/>
                  </a:lnTo>
                  <a:lnTo>
                    <a:pt x="1322" y="3570"/>
                  </a:lnTo>
                  <a:lnTo>
                    <a:pt x="1058" y="2777"/>
                  </a:lnTo>
                  <a:lnTo>
                    <a:pt x="926" y="2116"/>
                  </a:lnTo>
                  <a:lnTo>
                    <a:pt x="926" y="1851"/>
                  </a:lnTo>
                  <a:lnTo>
                    <a:pt x="1190" y="1455"/>
                  </a:lnTo>
                  <a:lnTo>
                    <a:pt x="1455" y="1322"/>
                  </a:lnTo>
                  <a:lnTo>
                    <a:pt x="1719" y="1058"/>
                  </a:lnTo>
                  <a:lnTo>
                    <a:pt x="2248" y="1058"/>
                  </a:lnTo>
                  <a:lnTo>
                    <a:pt x="2909" y="926"/>
                  </a:lnTo>
                  <a:close/>
                  <a:moveTo>
                    <a:pt x="1983" y="0"/>
                  </a:moveTo>
                  <a:lnTo>
                    <a:pt x="1322" y="265"/>
                  </a:lnTo>
                  <a:lnTo>
                    <a:pt x="794" y="661"/>
                  </a:lnTo>
                  <a:lnTo>
                    <a:pt x="265" y="1190"/>
                  </a:lnTo>
                  <a:lnTo>
                    <a:pt x="0" y="1851"/>
                  </a:lnTo>
                  <a:lnTo>
                    <a:pt x="0" y="2512"/>
                  </a:lnTo>
                  <a:lnTo>
                    <a:pt x="132" y="3306"/>
                  </a:lnTo>
                  <a:lnTo>
                    <a:pt x="397" y="3967"/>
                  </a:lnTo>
                  <a:lnTo>
                    <a:pt x="661" y="4495"/>
                  </a:lnTo>
                  <a:lnTo>
                    <a:pt x="1190" y="5156"/>
                  </a:lnTo>
                  <a:lnTo>
                    <a:pt x="1587" y="5553"/>
                  </a:lnTo>
                  <a:lnTo>
                    <a:pt x="3438" y="7007"/>
                  </a:lnTo>
                  <a:lnTo>
                    <a:pt x="5421" y="8065"/>
                  </a:lnTo>
                  <a:lnTo>
                    <a:pt x="7536" y="8990"/>
                  </a:lnTo>
                  <a:lnTo>
                    <a:pt x="9784" y="9519"/>
                  </a:lnTo>
                  <a:lnTo>
                    <a:pt x="9916" y="9519"/>
                  </a:lnTo>
                  <a:lnTo>
                    <a:pt x="9916" y="9387"/>
                  </a:lnTo>
                  <a:lnTo>
                    <a:pt x="10180" y="9255"/>
                  </a:lnTo>
                  <a:lnTo>
                    <a:pt x="10180" y="8990"/>
                  </a:lnTo>
                  <a:lnTo>
                    <a:pt x="10180" y="8858"/>
                  </a:lnTo>
                  <a:lnTo>
                    <a:pt x="8197" y="4892"/>
                  </a:lnTo>
                  <a:lnTo>
                    <a:pt x="7007" y="3041"/>
                  </a:lnTo>
                  <a:lnTo>
                    <a:pt x="6346" y="2248"/>
                  </a:lnTo>
                  <a:lnTo>
                    <a:pt x="5553" y="1455"/>
                  </a:lnTo>
                  <a:lnTo>
                    <a:pt x="4495" y="529"/>
                  </a:lnTo>
                  <a:lnTo>
                    <a:pt x="3967" y="265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1521;p48"/>
            <p:cNvSpPr/>
            <p:nvPr/>
          </p:nvSpPr>
          <p:spPr>
            <a:xfrm>
              <a:off x="4858648" y="3336588"/>
              <a:ext cx="2193603" cy="981895"/>
            </a:xfrm>
            <a:custGeom>
              <a:avLst/>
              <a:gdLst/>
              <a:ahLst/>
              <a:cxnLst/>
              <a:rect l="l" t="t" r="r" b="b"/>
              <a:pathLst>
                <a:path w="116079" h="51959" extrusionOk="0">
                  <a:moveTo>
                    <a:pt x="28425" y="1"/>
                  </a:moveTo>
                  <a:lnTo>
                    <a:pt x="23930" y="133"/>
                  </a:lnTo>
                  <a:lnTo>
                    <a:pt x="21814" y="265"/>
                  </a:lnTo>
                  <a:lnTo>
                    <a:pt x="19831" y="529"/>
                  </a:lnTo>
                  <a:lnTo>
                    <a:pt x="17980" y="794"/>
                  </a:lnTo>
                  <a:lnTo>
                    <a:pt x="16129" y="1323"/>
                  </a:lnTo>
                  <a:lnTo>
                    <a:pt x="14411" y="1852"/>
                  </a:lnTo>
                  <a:lnTo>
                    <a:pt x="12824" y="2645"/>
                  </a:lnTo>
                  <a:lnTo>
                    <a:pt x="11238" y="3438"/>
                  </a:lnTo>
                  <a:lnTo>
                    <a:pt x="9783" y="4364"/>
                  </a:lnTo>
                  <a:lnTo>
                    <a:pt x="8461" y="5289"/>
                  </a:lnTo>
                  <a:lnTo>
                    <a:pt x="7139" y="6479"/>
                  </a:lnTo>
                  <a:lnTo>
                    <a:pt x="5949" y="7669"/>
                  </a:lnTo>
                  <a:lnTo>
                    <a:pt x="4892" y="8859"/>
                  </a:lnTo>
                  <a:lnTo>
                    <a:pt x="3834" y="10181"/>
                  </a:lnTo>
                  <a:lnTo>
                    <a:pt x="3041" y="11635"/>
                  </a:lnTo>
                  <a:lnTo>
                    <a:pt x="2248" y="13089"/>
                  </a:lnTo>
                  <a:lnTo>
                    <a:pt x="1587" y="14544"/>
                  </a:lnTo>
                  <a:lnTo>
                    <a:pt x="1058" y="16130"/>
                  </a:lnTo>
                  <a:lnTo>
                    <a:pt x="529" y="17717"/>
                  </a:lnTo>
                  <a:lnTo>
                    <a:pt x="264" y="19303"/>
                  </a:lnTo>
                  <a:lnTo>
                    <a:pt x="132" y="20890"/>
                  </a:lnTo>
                  <a:lnTo>
                    <a:pt x="0" y="22608"/>
                  </a:lnTo>
                  <a:lnTo>
                    <a:pt x="132" y="24195"/>
                  </a:lnTo>
                  <a:lnTo>
                    <a:pt x="264" y="25913"/>
                  </a:lnTo>
                  <a:lnTo>
                    <a:pt x="661" y="27632"/>
                  </a:lnTo>
                  <a:lnTo>
                    <a:pt x="1058" y="29219"/>
                  </a:lnTo>
                  <a:lnTo>
                    <a:pt x="1719" y="30937"/>
                  </a:lnTo>
                  <a:lnTo>
                    <a:pt x="2512" y="32524"/>
                  </a:lnTo>
                  <a:lnTo>
                    <a:pt x="3305" y="34110"/>
                  </a:lnTo>
                  <a:lnTo>
                    <a:pt x="4363" y="35697"/>
                  </a:lnTo>
                  <a:lnTo>
                    <a:pt x="5553" y="37151"/>
                  </a:lnTo>
                  <a:lnTo>
                    <a:pt x="6875" y="38738"/>
                  </a:lnTo>
                  <a:lnTo>
                    <a:pt x="8461" y="40060"/>
                  </a:lnTo>
                  <a:lnTo>
                    <a:pt x="10048" y="41514"/>
                  </a:lnTo>
                  <a:lnTo>
                    <a:pt x="11899" y="42704"/>
                  </a:lnTo>
                  <a:lnTo>
                    <a:pt x="14146" y="44026"/>
                  </a:lnTo>
                  <a:lnTo>
                    <a:pt x="16658" y="45216"/>
                  </a:lnTo>
                  <a:lnTo>
                    <a:pt x="19567" y="46274"/>
                  </a:lnTo>
                  <a:lnTo>
                    <a:pt x="22740" y="47331"/>
                  </a:lnTo>
                  <a:lnTo>
                    <a:pt x="26177" y="48124"/>
                  </a:lnTo>
                  <a:lnTo>
                    <a:pt x="29747" y="48918"/>
                  </a:lnTo>
                  <a:lnTo>
                    <a:pt x="33581" y="49579"/>
                  </a:lnTo>
                  <a:lnTo>
                    <a:pt x="37547" y="50108"/>
                  </a:lnTo>
                  <a:lnTo>
                    <a:pt x="41646" y="50636"/>
                  </a:lnTo>
                  <a:lnTo>
                    <a:pt x="45876" y="51033"/>
                  </a:lnTo>
                  <a:lnTo>
                    <a:pt x="54602" y="51562"/>
                  </a:lnTo>
                  <a:lnTo>
                    <a:pt x="63460" y="51826"/>
                  </a:lnTo>
                  <a:lnTo>
                    <a:pt x="72318" y="51958"/>
                  </a:lnTo>
                  <a:lnTo>
                    <a:pt x="80911" y="51958"/>
                  </a:lnTo>
                  <a:lnTo>
                    <a:pt x="88976" y="51694"/>
                  </a:lnTo>
                  <a:lnTo>
                    <a:pt x="96380" y="51430"/>
                  </a:lnTo>
                  <a:lnTo>
                    <a:pt x="102858" y="51033"/>
                  </a:lnTo>
                  <a:lnTo>
                    <a:pt x="112509" y="50504"/>
                  </a:lnTo>
                  <a:lnTo>
                    <a:pt x="116079" y="50108"/>
                  </a:lnTo>
                  <a:lnTo>
                    <a:pt x="97834" y="19171"/>
                  </a:lnTo>
                  <a:lnTo>
                    <a:pt x="92942" y="18245"/>
                  </a:lnTo>
                  <a:lnTo>
                    <a:pt x="87522" y="17320"/>
                  </a:lnTo>
                  <a:lnTo>
                    <a:pt x="80515" y="16394"/>
                  </a:lnTo>
                  <a:lnTo>
                    <a:pt x="80118" y="16343"/>
                  </a:lnTo>
                  <a:lnTo>
                    <a:pt x="80118" y="16343"/>
                  </a:lnTo>
                  <a:lnTo>
                    <a:pt x="80118" y="8330"/>
                  </a:lnTo>
                  <a:lnTo>
                    <a:pt x="73640" y="6743"/>
                  </a:lnTo>
                  <a:lnTo>
                    <a:pt x="66501" y="5025"/>
                  </a:lnTo>
                  <a:lnTo>
                    <a:pt x="57775" y="3306"/>
                  </a:lnTo>
                  <a:lnTo>
                    <a:pt x="53015" y="2513"/>
                  </a:lnTo>
                  <a:lnTo>
                    <a:pt x="48124" y="1719"/>
                  </a:lnTo>
                  <a:lnTo>
                    <a:pt x="43100" y="926"/>
                  </a:lnTo>
                  <a:lnTo>
                    <a:pt x="38076" y="397"/>
                  </a:lnTo>
                  <a:lnTo>
                    <a:pt x="33184" y="133"/>
                  </a:lnTo>
                  <a:lnTo>
                    <a:pt x="2842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1522;p48"/>
            <p:cNvSpPr/>
            <p:nvPr/>
          </p:nvSpPr>
          <p:spPr>
            <a:xfrm>
              <a:off x="5453258" y="3568951"/>
              <a:ext cx="1276696" cy="169907"/>
            </a:xfrm>
            <a:custGeom>
              <a:avLst/>
              <a:gdLst/>
              <a:ahLst/>
              <a:cxnLst/>
              <a:rect l="l" t="t" r="r" b="b"/>
              <a:pathLst>
                <a:path w="67559" h="8991" extrusionOk="0">
                  <a:moveTo>
                    <a:pt x="2380" y="0"/>
                  </a:moveTo>
                  <a:lnTo>
                    <a:pt x="5950" y="925"/>
                  </a:lnTo>
                  <a:lnTo>
                    <a:pt x="7008" y="1190"/>
                  </a:lnTo>
                  <a:lnTo>
                    <a:pt x="3438" y="1322"/>
                  </a:lnTo>
                  <a:lnTo>
                    <a:pt x="1" y="1719"/>
                  </a:lnTo>
                  <a:lnTo>
                    <a:pt x="1" y="1851"/>
                  </a:lnTo>
                  <a:lnTo>
                    <a:pt x="4760" y="1587"/>
                  </a:lnTo>
                  <a:lnTo>
                    <a:pt x="9519" y="1587"/>
                  </a:lnTo>
                  <a:lnTo>
                    <a:pt x="14147" y="1719"/>
                  </a:lnTo>
                  <a:lnTo>
                    <a:pt x="18906" y="1983"/>
                  </a:lnTo>
                  <a:lnTo>
                    <a:pt x="28425" y="2644"/>
                  </a:lnTo>
                  <a:lnTo>
                    <a:pt x="37812" y="3570"/>
                  </a:lnTo>
                  <a:lnTo>
                    <a:pt x="52090" y="5421"/>
                  </a:lnTo>
                  <a:lnTo>
                    <a:pt x="60948" y="6610"/>
                  </a:lnTo>
                  <a:lnTo>
                    <a:pt x="64254" y="7007"/>
                  </a:lnTo>
                  <a:lnTo>
                    <a:pt x="66369" y="7139"/>
                  </a:lnTo>
                  <a:lnTo>
                    <a:pt x="66501" y="7404"/>
                  </a:lnTo>
                  <a:lnTo>
                    <a:pt x="66766" y="7933"/>
                  </a:lnTo>
                  <a:lnTo>
                    <a:pt x="67162" y="8461"/>
                  </a:lnTo>
                  <a:lnTo>
                    <a:pt x="67294" y="8726"/>
                  </a:lnTo>
                  <a:lnTo>
                    <a:pt x="67427" y="8858"/>
                  </a:lnTo>
                  <a:lnTo>
                    <a:pt x="67427" y="8990"/>
                  </a:lnTo>
                  <a:lnTo>
                    <a:pt x="67559" y="8990"/>
                  </a:lnTo>
                  <a:lnTo>
                    <a:pt x="67559" y="8858"/>
                  </a:lnTo>
                  <a:lnTo>
                    <a:pt x="67559" y="8726"/>
                  </a:lnTo>
                  <a:lnTo>
                    <a:pt x="67427" y="8594"/>
                  </a:lnTo>
                  <a:lnTo>
                    <a:pt x="67427" y="8329"/>
                  </a:lnTo>
                  <a:lnTo>
                    <a:pt x="67162" y="7668"/>
                  </a:lnTo>
                  <a:lnTo>
                    <a:pt x="66898" y="7139"/>
                  </a:lnTo>
                  <a:lnTo>
                    <a:pt x="66633" y="6610"/>
                  </a:lnTo>
                  <a:lnTo>
                    <a:pt x="66501" y="6610"/>
                  </a:lnTo>
                  <a:lnTo>
                    <a:pt x="66501" y="6478"/>
                  </a:lnTo>
                  <a:lnTo>
                    <a:pt x="66369" y="6478"/>
                  </a:lnTo>
                  <a:lnTo>
                    <a:pt x="52751" y="4495"/>
                  </a:lnTo>
                  <a:lnTo>
                    <a:pt x="39134" y="2644"/>
                  </a:lnTo>
                  <a:lnTo>
                    <a:pt x="29747" y="1719"/>
                  </a:lnTo>
                  <a:lnTo>
                    <a:pt x="24988" y="1322"/>
                  </a:lnTo>
                  <a:lnTo>
                    <a:pt x="20228" y="1058"/>
                  </a:lnTo>
                  <a:lnTo>
                    <a:pt x="15469" y="925"/>
                  </a:lnTo>
                  <a:lnTo>
                    <a:pt x="10709" y="1058"/>
                  </a:lnTo>
                  <a:lnTo>
                    <a:pt x="8991" y="1058"/>
                  </a:lnTo>
                  <a:lnTo>
                    <a:pt x="8594" y="925"/>
                  </a:lnTo>
                  <a:lnTo>
                    <a:pt x="7669" y="793"/>
                  </a:lnTo>
                  <a:lnTo>
                    <a:pt x="5950" y="529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1523;p48"/>
            <p:cNvSpPr/>
            <p:nvPr/>
          </p:nvSpPr>
          <p:spPr>
            <a:xfrm>
              <a:off x="6612506" y="3713857"/>
              <a:ext cx="314832" cy="537161"/>
            </a:xfrm>
            <a:custGeom>
              <a:avLst/>
              <a:gdLst/>
              <a:ahLst/>
              <a:cxnLst/>
              <a:rect l="l" t="t" r="r" b="b"/>
              <a:pathLst>
                <a:path w="16660" h="28425" extrusionOk="0">
                  <a:moveTo>
                    <a:pt x="1" y="0"/>
                  </a:moveTo>
                  <a:lnTo>
                    <a:pt x="926" y="1851"/>
                  </a:lnTo>
                  <a:lnTo>
                    <a:pt x="2777" y="5288"/>
                  </a:lnTo>
                  <a:lnTo>
                    <a:pt x="6083" y="11106"/>
                  </a:lnTo>
                  <a:lnTo>
                    <a:pt x="9388" y="16658"/>
                  </a:lnTo>
                  <a:lnTo>
                    <a:pt x="12693" y="22079"/>
                  </a:lnTo>
                  <a:lnTo>
                    <a:pt x="14676" y="25252"/>
                  </a:lnTo>
                  <a:lnTo>
                    <a:pt x="15602" y="26838"/>
                  </a:lnTo>
                  <a:lnTo>
                    <a:pt x="16527" y="28425"/>
                  </a:lnTo>
                  <a:lnTo>
                    <a:pt x="16659" y="28425"/>
                  </a:lnTo>
                  <a:lnTo>
                    <a:pt x="16659" y="28293"/>
                  </a:lnTo>
                  <a:lnTo>
                    <a:pt x="15073" y="25516"/>
                  </a:lnTo>
                  <a:lnTo>
                    <a:pt x="13486" y="22740"/>
                  </a:lnTo>
                  <a:lnTo>
                    <a:pt x="10445" y="17055"/>
                  </a:lnTo>
                  <a:lnTo>
                    <a:pt x="4760" y="7404"/>
                  </a:lnTo>
                  <a:lnTo>
                    <a:pt x="1720" y="251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1524;p48"/>
            <p:cNvSpPr/>
            <p:nvPr/>
          </p:nvSpPr>
          <p:spPr>
            <a:xfrm>
              <a:off x="5897973" y="1725122"/>
              <a:ext cx="719560" cy="762023"/>
            </a:xfrm>
            <a:custGeom>
              <a:avLst/>
              <a:gdLst/>
              <a:ahLst/>
              <a:cxnLst/>
              <a:rect l="l" t="t" r="r" b="b"/>
              <a:pathLst>
                <a:path w="38077" h="40324" extrusionOk="0">
                  <a:moveTo>
                    <a:pt x="22872" y="0"/>
                  </a:moveTo>
                  <a:lnTo>
                    <a:pt x="21550" y="265"/>
                  </a:lnTo>
                  <a:lnTo>
                    <a:pt x="20228" y="529"/>
                  </a:lnTo>
                  <a:lnTo>
                    <a:pt x="18774" y="1190"/>
                  </a:lnTo>
                  <a:lnTo>
                    <a:pt x="17320" y="1983"/>
                  </a:lnTo>
                  <a:lnTo>
                    <a:pt x="15865" y="3041"/>
                  </a:lnTo>
                  <a:lnTo>
                    <a:pt x="14543" y="3306"/>
                  </a:lnTo>
                  <a:lnTo>
                    <a:pt x="13221" y="3967"/>
                  </a:lnTo>
                  <a:lnTo>
                    <a:pt x="12031" y="4760"/>
                  </a:lnTo>
                  <a:lnTo>
                    <a:pt x="11106" y="5685"/>
                  </a:lnTo>
                  <a:lnTo>
                    <a:pt x="10181" y="6875"/>
                  </a:lnTo>
                  <a:lnTo>
                    <a:pt x="9519" y="8197"/>
                  </a:lnTo>
                  <a:lnTo>
                    <a:pt x="8991" y="9652"/>
                  </a:lnTo>
                  <a:lnTo>
                    <a:pt x="8594" y="11238"/>
                  </a:lnTo>
                  <a:lnTo>
                    <a:pt x="8197" y="12825"/>
                  </a:lnTo>
                  <a:lnTo>
                    <a:pt x="7536" y="14543"/>
                  </a:lnTo>
                  <a:lnTo>
                    <a:pt x="6611" y="16791"/>
                  </a:lnTo>
                  <a:lnTo>
                    <a:pt x="5289" y="18774"/>
                  </a:lnTo>
                  <a:lnTo>
                    <a:pt x="5289" y="18906"/>
                  </a:lnTo>
                  <a:lnTo>
                    <a:pt x="3306" y="21947"/>
                  </a:lnTo>
                  <a:lnTo>
                    <a:pt x="2380" y="23533"/>
                  </a:lnTo>
                  <a:lnTo>
                    <a:pt x="1587" y="25120"/>
                  </a:lnTo>
                  <a:lnTo>
                    <a:pt x="926" y="26839"/>
                  </a:lnTo>
                  <a:lnTo>
                    <a:pt x="397" y="28690"/>
                  </a:lnTo>
                  <a:lnTo>
                    <a:pt x="133" y="30408"/>
                  </a:lnTo>
                  <a:lnTo>
                    <a:pt x="1" y="32259"/>
                  </a:lnTo>
                  <a:lnTo>
                    <a:pt x="1" y="34639"/>
                  </a:lnTo>
                  <a:lnTo>
                    <a:pt x="1" y="36225"/>
                  </a:lnTo>
                  <a:lnTo>
                    <a:pt x="1984" y="36490"/>
                  </a:lnTo>
                  <a:lnTo>
                    <a:pt x="4628" y="36886"/>
                  </a:lnTo>
                  <a:lnTo>
                    <a:pt x="4892" y="35168"/>
                  </a:lnTo>
                  <a:lnTo>
                    <a:pt x="5289" y="33449"/>
                  </a:lnTo>
                  <a:lnTo>
                    <a:pt x="5950" y="31730"/>
                  </a:lnTo>
                  <a:lnTo>
                    <a:pt x="6611" y="30144"/>
                  </a:lnTo>
                  <a:lnTo>
                    <a:pt x="6743" y="30673"/>
                  </a:lnTo>
                  <a:lnTo>
                    <a:pt x="6875" y="32259"/>
                  </a:lnTo>
                  <a:lnTo>
                    <a:pt x="7272" y="37283"/>
                  </a:lnTo>
                  <a:lnTo>
                    <a:pt x="18113" y="38473"/>
                  </a:lnTo>
                  <a:lnTo>
                    <a:pt x="29351" y="39663"/>
                  </a:lnTo>
                  <a:lnTo>
                    <a:pt x="29747" y="38076"/>
                  </a:lnTo>
                  <a:lnTo>
                    <a:pt x="30144" y="36225"/>
                  </a:lnTo>
                  <a:lnTo>
                    <a:pt x="30541" y="33713"/>
                  </a:lnTo>
                  <a:lnTo>
                    <a:pt x="30805" y="30144"/>
                  </a:lnTo>
                  <a:lnTo>
                    <a:pt x="30937" y="29879"/>
                  </a:lnTo>
                  <a:lnTo>
                    <a:pt x="30937" y="30144"/>
                  </a:lnTo>
                  <a:lnTo>
                    <a:pt x="31334" y="31995"/>
                  </a:lnTo>
                  <a:lnTo>
                    <a:pt x="31730" y="35432"/>
                  </a:lnTo>
                  <a:lnTo>
                    <a:pt x="32127" y="39795"/>
                  </a:lnTo>
                  <a:lnTo>
                    <a:pt x="34903" y="40059"/>
                  </a:lnTo>
                  <a:lnTo>
                    <a:pt x="34903" y="38737"/>
                  </a:lnTo>
                  <a:lnTo>
                    <a:pt x="34903" y="37283"/>
                  </a:lnTo>
                  <a:lnTo>
                    <a:pt x="34903" y="35961"/>
                  </a:lnTo>
                  <a:lnTo>
                    <a:pt x="34639" y="34639"/>
                  </a:lnTo>
                  <a:lnTo>
                    <a:pt x="34639" y="34507"/>
                  </a:lnTo>
                  <a:lnTo>
                    <a:pt x="35036" y="35564"/>
                  </a:lnTo>
                  <a:lnTo>
                    <a:pt x="35697" y="37547"/>
                  </a:lnTo>
                  <a:lnTo>
                    <a:pt x="36225" y="40192"/>
                  </a:lnTo>
                  <a:lnTo>
                    <a:pt x="37680" y="40324"/>
                  </a:lnTo>
                  <a:lnTo>
                    <a:pt x="37944" y="40192"/>
                  </a:lnTo>
                  <a:lnTo>
                    <a:pt x="38076" y="39927"/>
                  </a:lnTo>
                  <a:lnTo>
                    <a:pt x="38076" y="37680"/>
                  </a:lnTo>
                  <a:lnTo>
                    <a:pt x="38076" y="35697"/>
                  </a:lnTo>
                  <a:lnTo>
                    <a:pt x="38076" y="33978"/>
                  </a:lnTo>
                  <a:lnTo>
                    <a:pt x="37812" y="32259"/>
                  </a:lnTo>
                  <a:lnTo>
                    <a:pt x="37680" y="30805"/>
                  </a:lnTo>
                  <a:lnTo>
                    <a:pt x="37283" y="29351"/>
                  </a:lnTo>
                  <a:lnTo>
                    <a:pt x="36622" y="27103"/>
                  </a:lnTo>
                  <a:lnTo>
                    <a:pt x="35829" y="24988"/>
                  </a:lnTo>
                  <a:lnTo>
                    <a:pt x="35036" y="23269"/>
                  </a:lnTo>
                  <a:lnTo>
                    <a:pt x="34375" y="21550"/>
                  </a:lnTo>
                  <a:lnTo>
                    <a:pt x="33714" y="19832"/>
                  </a:lnTo>
                  <a:lnTo>
                    <a:pt x="33449" y="18377"/>
                  </a:lnTo>
                  <a:lnTo>
                    <a:pt x="33317" y="16923"/>
                  </a:lnTo>
                  <a:lnTo>
                    <a:pt x="32788" y="12692"/>
                  </a:lnTo>
                  <a:lnTo>
                    <a:pt x="32259" y="8462"/>
                  </a:lnTo>
                  <a:lnTo>
                    <a:pt x="31863" y="6611"/>
                  </a:lnTo>
                  <a:lnTo>
                    <a:pt x="31598" y="5553"/>
                  </a:lnTo>
                  <a:lnTo>
                    <a:pt x="31202" y="4628"/>
                  </a:lnTo>
                  <a:lnTo>
                    <a:pt x="30541" y="3702"/>
                  </a:lnTo>
                  <a:lnTo>
                    <a:pt x="29880" y="2777"/>
                  </a:lnTo>
                  <a:lnTo>
                    <a:pt x="29086" y="1983"/>
                  </a:lnTo>
                  <a:lnTo>
                    <a:pt x="28293" y="1322"/>
                  </a:lnTo>
                  <a:lnTo>
                    <a:pt x="27368" y="794"/>
                  </a:lnTo>
                  <a:lnTo>
                    <a:pt x="26310" y="397"/>
                  </a:lnTo>
                  <a:lnTo>
                    <a:pt x="25252" y="1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1525;p48"/>
            <p:cNvSpPr/>
            <p:nvPr/>
          </p:nvSpPr>
          <p:spPr>
            <a:xfrm>
              <a:off x="5885482" y="1800070"/>
              <a:ext cx="284842" cy="584651"/>
            </a:xfrm>
            <a:custGeom>
              <a:avLst/>
              <a:gdLst/>
              <a:ahLst/>
              <a:cxnLst/>
              <a:rect l="l" t="t" r="r" b="b"/>
              <a:pathLst>
                <a:path w="15073" h="30938" extrusionOk="0">
                  <a:moveTo>
                    <a:pt x="14808" y="1"/>
                  </a:moveTo>
                  <a:lnTo>
                    <a:pt x="13882" y="397"/>
                  </a:lnTo>
                  <a:lnTo>
                    <a:pt x="12957" y="926"/>
                  </a:lnTo>
                  <a:lnTo>
                    <a:pt x="12164" y="1455"/>
                  </a:lnTo>
                  <a:lnTo>
                    <a:pt x="11503" y="2248"/>
                  </a:lnTo>
                  <a:lnTo>
                    <a:pt x="10842" y="3041"/>
                  </a:lnTo>
                  <a:lnTo>
                    <a:pt x="10445" y="3835"/>
                  </a:lnTo>
                  <a:lnTo>
                    <a:pt x="10048" y="4760"/>
                  </a:lnTo>
                  <a:lnTo>
                    <a:pt x="9784" y="5818"/>
                  </a:lnTo>
                  <a:lnTo>
                    <a:pt x="9123" y="8462"/>
                  </a:lnTo>
                  <a:lnTo>
                    <a:pt x="8726" y="9784"/>
                  </a:lnTo>
                  <a:lnTo>
                    <a:pt x="8065" y="10974"/>
                  </a:lnTo>
                  <a:lnTo>
                    <a:pt x="7404" y="12164"/>
                  </a:lnTo>
                  <a:lnTo>
                    <a:pt x="6611" y="13221"/>
                  </a:lnTo>
                  <a:lnTo>
                    <a:pt x="5685" y="14279"/>
                  </a:lnTo>
                  <a:lnTo>
                    <a:pt x="4760" y="15205"/>
                  </a:lnTo>
                  <a:lnTo>
                    <a:pt x="3306" y="16791"/>
                  </a:lnTo>
                  <a:lnTo>
                    <a:pt x="2116" y="18378"/>
                  </a:lnTo>
                  <a:lnTo>
                    <a:pt x="1719" y="19303"/>
                  </a:lnTo>
                  <a:lnTo>
                    <a:pt x="1190" y="20228"/>
                  </a:lnTo>
                  <a:lnTo>
                    <a:pt x="926" y="21286"/>
                  </a:lnTo>
                  <a:lnTo>
                    <a:pt x="662" y="22344"/>
                  </a:lnTo>
                  <a:lnTo>
                    <a:pt x="133" y="24724"/>
                  </a:lnTo>
                  <a:lnTo>
                    <a:pt x="0" y="27235"/>
                  </a:lnTo>
                  <a:lnTo>
                    <a:pt x="0" y="29747"/>
                  </a:lnTo>
                  <a:lnTo>
                    <a:pt x="133" y="30937"/>
                  </a:lnTo>
                  <a:lnTo>
                    <a:pt x="133" y="29615"/>
                  </a:lnTo>
                  <a:lnTo>
                    <a:pt x="265" y="26971"/>
                  </a:lnTo>
                  <a:lnTo>
                    <a:pt x="662" y="24459"/>
                  </a:lnTo>
                  <a:lnTo>
                    <a:pt x="1190" y="22079"/>
                  </a:lnTo>
                  <a:lnTo>
                    <a:pt x="1587" y="20890"/>
                  </a:lnTo>
                  <a:lnTo>
                    <a:pt x="2116" y="19832"/>
                  </a:lnTo>
                  <a:lnTo>
                    <a:pt x="2645" y="18774"/>
                  </a:lnTo>
                  <a:lnTo>
                    <a:pt x="3306" y="17981"/>
                  </a:lnTo>
                  <a:lnTo>
                    <a:pt x="4760" y="16262"/>
                  </a:lnTo>
                  <a:lnTo>
                    <a:pt x="6214" y="14544"/>
                  </a:lnTo>
                  <a:lnTo>
                    <a:pt x="7404" y="13089"/>
                  </a:lnTo>
                  <a:lnTo>
                    <a:pt x="8462" y="11503"/>
                  </a:lnTo>
                  <a:lnTo>
                    <a:pt x="9255" y="9916"/>
                  </a:lnTo>
                  <a:lnTo>
                    <a:pt x="9784" y="8065"/>
                  </a:lnTo>
                  <a:lnTo>
                    <a:pt x="10313" y="5818"/>
                  </a:lnTo>
                  <a:lnTo>
                    <a:pt x="10577" y="4628"/>
                  </a:lnTo>
                  <a:lnTo>
                    <a:pt x="11106" y="3570"/>
                  </a:lnTo>
                  <a:lnTo>
                    <a:pt x="11899" y="2513"/>
                  </a:lnTo>
                  <a:lnTo>
                    <a:pt x="12825" y="1587"/>
                  </a:lnTo>
                  <a:lnTo>
                    <a:pt x="13882" y="926"/>
                  </a:lnTo>
                  <a:lnTo>
                    <a:pt x="14940" y="265"/>
                  </a:lnTo>
                  <a:lnTo>
                    <a:pt x="15072" y="133"/>
                  </a:lnTo>
                  <a:lnTo>
                    <a:pt x="150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1526;p48"/>
            <p:cNvSpPr/>
            <p:nvPr/>
          </p:nvSpPr>
          <p:spPr>
            <a:xfrm>
              <a:off x="6507587" y="1885014"/>
              <a:ext cx="139917" cy="584651"/>
            </a:xfrm>
            <a:custGeom>
              <a:avLst/>
              <a:gdLst/>
              <a:ahLst/>
              <a:cxnLst/>
              <a:rect l="l" t="t" r="r" b="b"/>
              <a:pathLst>
                <a:path w="7404" h="30938" extrusionOk="0">
                  <a:moveTo>
                    <a:pt x="0" y="1"/>
                  </a:moveTo>
                  <a:lnTo>
                    <a:pt x="529" y="3703"/>
                  </a:lnTo>
                  <a:lnTo>
                    <a:pt x="926" y="7404"/>
                  </a:lnTo>
                  <a:lnTo>
                    <a:pt x="1190" y="9255"/>
                  </a:lnTo>
                  <a:lnTo>
                    <a:pt x="1587" y="10974"/>
                  </a:lnTo>
                  <a:lnTo>
                    <a:pt x="2116" y="12693"/>
                  </a:lnTo>
                  <a:lnTo>
                    <a:pt x="2909" y="14411"/>
                  </a:lnTo>
                  <a:lnTo>
                    <a:pt x="4892" y="17981"/>
                  </a:lnTo>
                  <a:lnTo>
                    <a:pt x="5685" y="19832"/>
                  </a:lnTo>
                  <a:lnTo>
                    <a:pt x="6214" y="21947"/>
                  </a:lnTo>
                  <a:lnTo>
                    <a:pt x="6743" y="24063"/>
                  </a:lnTo>
                  <a:lnTo>
                    <a:pt x="7007" y="26310"/>
                  </a:lnTo>
                  <a:lnTo>
                    <a:pt x="7007" y="28558"/>
                  </a:lnTo>
                  <a:lnTo>
                    <a:pt x="6875" y="30805"/>
                  </a:lnTo>
                  <a:lnTo>
                    <a:pt x="6875" y="30937"/>
                  </a:lnTo>
                  <a:lnTo>
                    <a:pt x="7007" y="30805"/>
                  </a:lnTo>
                  <a:lnTo>
                    <a:pt x="7272" y="29086"/>
                  </a:lnTo>
                  <a:lnTo>
                    <a:pt x="7404" y="27236"/>
                  </a:lnTo>
                  <a:lnTo>
                    <a:pt x="7404" y="25385"/>
                  </a:lnTo>
                  <a:lnTo>
                    <a:pt x="7272" y="23666"/>
                  </a:lnTo>
                  <a:lnTo>
                    <a:pt x="6875" y="21815"/>
                  </a:lnTo>
                  <a:lnTo>
                    <a:pt x="6478" y="20096"/>
                  </a:lnTo>
                  <a:lnTo>
                    <a:pt x="5817" y="18378"/>
                  </a:lnTo>
                  <a:lnTo>
                    <a:pt x="5024" y="16791"/>
                  </a:lnTo>
                  <a:lnTo>
                    <a:pt x="3966" y="14808"/>
                  </a:lnTo>
                  <a:lnTo>
                    <a:pt x="2909" y="12825"/>
                  </a:lnTo>
                  <a:lnTo>
                    <a:pt x="1983" y="10842"/>
                  </a:lnTo>
                  <a:lnTo>
                    <a:pt x="1719" y="9784"/>
                  </a:lnTo>
                  <a:lnTo>
                    <a:pt x="1455" y="8726"/>
                  </a:lnTo>
                  <a:lnTo>
                    <a:pt x="1058" y="6479"/>
                  </a:lnTo>
                  <a:lnTo>
                    <a:pt x="794" y="4364"/>
                  </a:lnTo>
                  <a:lnTo>
                    <a:pt x="397" y="2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1527;p48"/>
            <p:cNvSpPr/>
            <p:nvPr/>
          </p:nvSpPr>
          <p:spPr>
            <a:xfrm>
              <a:off x="5733073" y="2289761"/>
              <a:ext cx="926922" cy="1191752"/>
            </a:xfrm>
            <a:custGeom>
              <a:avLst/>
              <a:gdLst/>
              <a:ahLst/>
              <a:cxnLst/>
              <a:rect l="l" t="t" r="r" b="b"/>
              <a:pathLst>
                <a:path w="49050" h="63064" extrusionOk="0">
                  <a:moveTo>
                    <a:pt x="25649" y="0"/>
                  </a:moveTo>
                  <a:lnTo>
                    <a:pt x="24591" y="265"/>
                  </a:lnTo>
                  <a:lnTo>
                    <a:pt x="23534" y="661"/>
                  </a:lnTo>
                  <a:lnTo>
                    <a:pt x="22476" y="1058"/>
                  </a:lnTo>
                  <a:lnTo>
                    <a:pt x="21551" y="1587"/>
                  </a:lnTo>
                  <a:lnTo>
                    <a:pt x="20493" y="2380"/>
                  </a:lnTo>
                  <a:lnTo>
                    <a:pt x="19435" y="3173"/>
                  </a:lnTo>
                  <a:lnTo>
                    <a:pt x="18510" y="4231"/>
                  </a:lnTo>
                  <a:lnTo>
                    <a:pt x="17452" y="5421"/>
                  </a:lnTo>
                  <a:lnTo>
                    <a:pt x="16527" y="6743"/>
                  </a:lnTo>
                  <a:lnTo>
                    <a:pt x="15601" y="8197"/>
                  </a:lnTo>
                  <a:lnTo>
                    <a:pt x="14676" y="9916"/>
                  </a:lnTo>
                  <a:lnTo>
                    <a:pt x="12825" y="13486"/>
                  </a:lnTo>
                  <a:lnTo>
                    <a:pt x="11106" y="17584"/>
                  </a:lnTo>
                  <a:lnTo>
                    <a:pt x="9520" y="22079"/>
                  </a:lnTo>
                  <a:lnTo>
                    <a:pt x="8065" y="26574"/>
                  </a:lnTo>
                  <a:lnTo>
                    <a:pt x="6611" y="31334"/>
                  </a:lnTo>
                  <a:lnTo>
                    <a:pt x="5289" y="35961"/>
                  </a:lnTo>
                  <a:lnTo>
                    <a:pt x="3042" y="44819"/>
                  </a:lnTo>
                  <a:lnTo>
                    <a:pt x="1455" y="52223"/>
                  </a:lnTo>
                  <a:lnTo>
                    <a:pt x="1" y="59230"/>
                  </a:lnTo>
                  <a:lnTo>
                    <a:pt x="2513" y="60023"/>
                  </a:lnTo>
                  <a:lnTo>
                    <a:pt x="5025" y="60684"/>
                  </a:lnTo>
                  <a:lnTo>
                    <a:pt x="7404" y="61213"/>
                  </a:lnTo>
                  <a:lnTo>
                    <a:pt x="9784" y="61742"/>
                  </a:lnTo>
                  <a:lnTo>
                    <a:pt x="14544" y="62403"/>
                  </a:lnTo>
                  <a:lnTo>
                    <a:pt x="19039" y="62932"/>
                  </a:lnTo>
                  <a:lnTo>
                    <a:pt x="23269" y="63064"/>
                  </a:lnTo>
                  <a:lnTo>
                    <a:pt x="27368" y="63064"/>
                  </a:lnTo>
                  <a:lnTo>
                    <a:pt x="31070" y="62932"/>
                  </a:lnTo>
                  <a:lnTo>
                    <a:pt x="34639" y="62535"/>
                  </a:lnTo>
                  <a:lnTo>
                    <a:pt x="37812" y="62138"/>
                  </a:lnTo>
                  <a:lnTo>
                    <a:pt x="40589" y="61609"/>
                  </a:lnTo>
                  <a:lnTo>
                    <a:pt x="43101" y="61081"/>
                  </a:lnTo>
                  <a:lnTo>
                    <a:pt x="45216" y="60552"/>
                  </a:lnTo>
                  <a:lnTo>
                    <a:pt x="47992" y="59626"/>
                  </a:lnTo>
                  <a:lnTo>
                    <a:pt x="49050" y="59230"/>
                  </a:lnTo>
                  <a:lnTo>
                    <a:pt x="44819" y="34375"/>
                  </a:lnTo>
                  <a:lnTo>
                    <a:pt x="45216" y="33581"/>
                  </a:lnTo>
                  <a:lnTo>
                    <a:pt x="45613" y="32524"/>
                  </a:lnTo>
                  <a:lnTo>
                    <a:pt x="46009" y="31202"/>
                  </a:lnTo>
                  <a:lnTo>
                    <a:pt x="46406" y="29747"/>
                  </a:lnTo>
                  <a:lnTo>
                    <a:pt x="46670" y="27896"/>
                  </a:lnTo>
                  <a:lnTo>
                    <a:pt x="46670" y="26045"/>
                  </a:lnTo>
                  <a:lnTo>
                    <a:pt x="46538" y="25120"/>
                  </a:lnTo>
                  <a:lnTo>
                    <a:pt x="46406" y="24062"/>
                  </a:lnTo>
                  <a:lnTo>
                    <a:pt x="46009" y="22872"/>
                  </a:lnTo>
                  <a:lnTo>
                    <a:pt x="45613" y="21550"/>
                  </a:lnTo>
                  <a:lnTo>
                    <a:pt x="44819" y="19964"/>
                  </a:lnTo>
                  <a:lnTo>
                    <a:pt x="44026" y="18377"/>
                  </a:lnTo>
                  <a:lnTo>
                    <a:pt x="42175" y="15072"/>
                  </a:lnTo>
                  <a:lnTo>
                    <a:pt x="40060" y="11635"/>
                  </a:lnTo>
                  <a:lnTo>
                    <a:pt x="37944" y="8462"/>
                  </a:lnTo>
                  <a:lnTo>
                    <a:pt x="35961" y="5818"/>
                  </a:lnTo>
                  <a:lnTo>
                    <a:pt x="34639" y="3834"/>
                  </a:lnTo>
                  <a:lnTo>
                    <a:pt x="33846" y="2909"/>
                  </a:lnTo>
                  <a:lnTo>
                    <a:pt x="33053" y="2248"/>
                  </a:lnTo>
                  <a:lnTo>
                    <a:pt x="32260" y="1587"/>
                  </a:lnTo>
                  <a:lnTo>
                    <a:pt x="31334" y="1058"/>
                  </a:lnTo>
                  <a:lnTo>
                    <a:pt x="30541" y="661"/>
                  </a:lnTo>
                  <a:lnTo>
                    <a:pt x="29615" y="265"/>
                  </a:lnTo>
                  <a:lnTo>
                    <a:pt x="28558" y="133"/>
                  </a:lnTo>
                  <a:lnTo>
                    <a:pt x="27632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1528;p48"/>
            <p:cNvSpPr/>
            <p:nvPr/>
          </p:nvSpPr>
          <p:spPr>
            <a:xfrm>
              <a:off x="5803032" y="2029920"/>
              <a:ext cx="1429105" cy="1396639"/>
            </a:xfrm>
            <a:custGeom>
              <a:avLst/>
              <a:gdLst/>
              <a:ahLst/>
              <a:cxnLst/>
              <a:rect l="l" t="t" r="r" b="b"/>
              <a:pathLst>
                <a:path w="75624" h="73906" extrusionOk="0">
                  <a:moveTo>
                    <a:pt x="75227" y="1"/>
                  </a:moveTo>
                  <a:lnTo>
                    <a:pt x="74963" y="133"/>
                  </a:lnTo>
                  <a:lnTo>
                    <a:pt x="74963" y="265"/>
                  </a:lnTo>
                  <a:lnTo>
                    <a:pt x="74963" y="530"/>
                  </a:lnTo>
                  <a:lnTo>
                    <a:pt x="75227" y="662"/>
                  </a:lnTo>
                  <a:lnTo>
                    <a:pt x="75491" y="530"/>
                  </a:lnTo>
                  <a:lnTo>
                    <a:pt x="75624" y="265"/>
                  </a:lnTo>
                  <a:lnTo>
                    <a:pt x="75491" y="133"/>
                  </a:lnTo>
                  <a:lnTo>
                    <a:pt x="75227" y="1"/>
                  </a:lnTo>
                  <a:close/>
                  <a:moveTo>
                    <a:pt x="19039" y="17188"/>
                  </a:moveTo>
                  <a:lnTo>
                    <a:pt x="18774" y="17320"/>
                  </a:lnTo>
                  <a:lnTo>
                    <a:pt x="18774" y="17584"/>
                  </a:lnTo>
                  <a:lnTo>
                    <a:pt x="18774" y="17717"/>
                  </a:lnTo>
                  <a:lnTo>
                    <a:pt x="19039" y="17849"/>
                  </a:lnTo>
                  <a:lnTo>
                    <a:pt x="19303" y="17849"/>
                  </a:lnTo>
                  <a:lnTo>
                    <a:pt x="19303" y="17584"/>
                  </a:lnTo>
                  <a:lnTo>
                    <a:pt x="19303" y="17320"/>
                  </a:lnTo>
                  <a:lnTo>
                    <a:pt x="19039" y="17188"/>
                  </a:lnTo>
                  <a:close/>
                  <a:moveTo>
                    <a:pt x="25252" y="17188"/>
                  </a:moveTo>
                  <a:lnTo>
                    <a:pt x="25120" y="17320"/>
                  </a:lnTo>
                  <a:lnTo>
                    <a:pt x="24988" y="17584"/>
                  </a:lnTo>
                  <a:lnTo>
                    <a:pt x="24988" y="17717"/>
                  </a:lnTo>
                  <a:lnTo>
                    <a:pt x="25252" y="17849"/>
                  </a:lnTo>
                  <a:lnTo>
                    <a:pt x="25517" y="17849"/>
                  </a:lnTo>
                  <a:lnTo>
                    <a:pt x="25649" y="17584"/>
                  </a:lnTo>
                  <a:lnTo>
                    <a:pt x="25517" y="17320"/>
                  </a:lnTo>
                  <a:lnTo>
                    <a:pt x="25252" y="17188"/>
                  </a:lnTo>
                  <a:close/>
                  <a:moveTo>
                    <a:pt x="15866" y="21551"/>
                  </a:moveTo>
                  <a:lnTo>
                    <a:pt x="15733" y="21683"/>
                  </a:lnTo>
                  <a:lnTo>
                    <a:pt x="15601" y="21815"/>
                  </a:lnTo>
                  <a:lnTo>
                    <a:pt x="15733" y="22080"/>
                  </a:lnTo>
                  <a:lnTo>
                    <a:pt x="15866" y="22212"/>
                  </a:lnTo>
                  <a:lnTo>
                    <a:pt x="16130" y="22080"/>
                  </a:lnTo>
                  <a:lnTo>
                    <a:pt x="16262" y="21815"/>
                  </a:lnTo>
                  <a:lnTo>
                    <a:pt x="16130" y="21683"/>
                  </a:lnTo>
                  <a:lnTo>
                    <a:pt x="15866" y="21551"/>
                  </a:lnTo>
                  <a:close/>
                  <a:moveTo>
                    <a:pt x="22212" y="21551"/>
                  </a:moveTo>
                  <a:lnTo>
                    <a:pt x="21947" y="21683"/>
                  </a:lnTo>
                  <a:lnTo>
                    <a:pt x="21815" y="21815"/>
                  </a:lnTo>
                  <a:lnTo>
                    <a:pt x="21947" y="22080"/>
                  </a:lnTo>
                  <a:lnTo>
                    <a:pt x="22212" y="22212"/>
                  </a:lnTo>
                  <a:lnTo>
                    <a:pt x="22344" y="22080"/>
                  </a:lnTo>
                  <a:lnTo>
                    <a:pt x="22476" y="21815"/>
                  </a:lnTo>
                  <a:lnTo>
                    <a:pt x="22344" y="21683"/>
                  </a:lnTo>
                  <a:lnTo>
                    <a:pt x="22212" y="21551"/>
                  </a:lnTo>
                  <a:close/>
                  <a:moveTo>
                    <a:pt x="28425" y="21551"/>
                  </a:moveTo>
                  <a:lnTo>
                    <a:pt x="28161" y="21683"/>
                  </a:lnTo>
                  <a:lnTo>
                    <a:pt x="28029" y="21815"/>
                  </a:lnTo>
                  <a:lnTo>
                    <a:pt x="28161" y="22080"/>
                  </a:lnTo>
                  <a:lnTo>
                    <a:pt x="28425" y="22212"/>
                  </a:lnTo>
                  <a:lnTo>
                    <a:pt x="28690" y="22080"/>
                  </a:lnTo>
                  <a:lnTo>
                    <a:pt x="28690" y="21815"/>
                  </a:lnTo>
                  <a:lnTo>
                    <a:pt x="28690" y="21683"/>
                  </a:lnTo>
                  <a:lnTo>
                    <a:pt x="28425" y="21551"/>
                  </a:lnTo>
                  <a:close/>
                  <a:moveTo>
                    <a:pt x="12560" y="25914"/>
                  </a:moveTo>
                  <a:lnTo>
                    <a:pt x="12428" y="26178"/>
                  </a:lnTo>
                  <a:lnTo>
                    <a:pt x="12560" y="26442"/>
                  </a:lnTo>
                  <a:lnTo>
                    <a:pt x="12957" y="26442"/>
                  </a:lnTo>
                  <a:lnTo>
                    <a:pt x="13089" y="26178"/>
                  </a:lnTo>
                  <a:lnTo>
                    <a:pt x="12957" y="25914"/>
                  </a:lnTo>
                  <a:close/>
                  <a:moveTo>
                    <a:pt x="18774" y="25914"/>
                  </a:moveTo>
                  <a:lnTo>
                    <a:pt x="18774" y="26178"/>
                  </a:lnTo>
                  <a:lnTo>
                    <a:pt x="18774" y="26442"/>
                  </a:lnTo>
                  <a:lnTo>
                    <a:pt x="19303" y="26442"/>
                  </a:lnTo>
                  <a:lnTo>
                    <a:pt x="19303" y="26178"/>
                  </a:lnTo>
                  <a:lnTo>
                    <a:pt x="19303" y="25914"/>
                  </a:lnTo>
                  <a:close/>
                  <a:moveTo>
                    <a:pt x="25120" y="25914"/>
                  </a:moveTo>
                  <a:lnTo>
                    <a:pt x="24988" y="26178"/>
                  </a:lnTo>
                  <a:lnTo>
                    <a:pt x="24988" y="26442"/>
                  </a:lnTo>
                  <a:lnTo>
                    <a:pt x="25517" y="26442"/>
                  </a:lnTo>
                  <a:lnTo>
                    <a:pt x="25649" y="26178"/>
                  </a:lnTo>
                  <a:lnTo>
                    <a:pt x="25517" y="25914"/>
                  </a:lnTo>
                  <a:close/>
                  <a:moveTo>
                    <a:pt x="31334" y="25914"/>
                  </a:moveTo>
                  <a:lnTo>
                    <a:pt x="31202" y="26178"/>
                  </a:lnTo>
                  <a:lnTo>
                    <a:pt x="31334" y="26442"/>
                  </a:lnTo>
                  <a:lnTo>
                    <a:pt x="31731" y="26442"/>
                  </a:lnTo>
                  <a:lnTo>
                    <a:pt x="31863" y="26178"/>
                  </a:lnTo>
                  <a:lnTo>
                    <a:pt x="31731" y="25914"/>
                  </a:lnTo>
                  <a:close/>
                  <a:moveTo>
                    <a:pt x="9652" y="30144"/>
                  </a:moveTo>
                  <a:lnTo>
                    <a:pt x="9387" y="30276"/>
                  </a:lnTo>
                  <a:lnTo>
                    <a:pt x="9387" y="30541"/>
                  </a:lnTo>
                  <a:lnTo>
                    <a:pt x="9387" y="30673"/>
                  </a:lnTo>
                  <a:lnTo>
                    <a:pt x="9652" y="30805"/>
                  </a:lnTo>
                  <a:lnTo>
                    <a:pt x="9916" y="30673"/>
                  </a:lnTo>
                  <a:lnTo>
                    <a:pt x="10048" y="30541"/>
                  </a:lnTo>
                  <a:lnTo>
                    <a:pt x="9916" y="30276"/>
                  </a:lnTo>
                  <a:lnTo>
                    <a:pt x="9652" y="30144"/>
                  </a:lnTo>
                  <a:close/>
                  <a:moveTo>
                    <a:pt x="15866" y="30144"/>
                  </a:moveTo>
                  <a:lnTo>
                    <a:pt x="15733" y="30276"/>
                  </a:lnTo>
                  <a:lnTo>
                    <a:pt x="15601" y="30541"/>
                  </a:lnTo>
                  <a:lnTo>
                    <a:pt x="15733" y="30673"/>
                  </a:lnTo>
                  <a:lnTo>
                    <a:pt x="15866" y="30805"/>
                  </a:lnTo>
                  <a:lnTo>
                    <a:pt x="16130" y="30673"/>
                  </a:lnTo>
                  <a:lnTo>
                    <a:pt x="16262" y="30541"/>
                  </a:lnTo>
                  <a:lnTo>
                    <a:pt x="16130" y="30276"/>
                  </a:lnTo>
                  <a:lnTo>
                    <a:pt x="15866" y="30144"/>
                  </a:lnTo>
                  <a:close/>
                  <a:moveTo>
                    <a:pt x="22212" y="30144"/>
                  </a:moveTo>
                  <a:lnTo>
                    <a:pt x="21947" y="30276"/>
                  </a:lnTo>
                  <a:lnTo>
                    <a:pt x="21815" y="30541"/>
                  </a:lnTo>
                  <a:lnTo>
                    <a:pt x="21947" y="30673"/>
                  </a:lnTo>
                  <a:lnTo>
                    <a:pt x="22212" y="30805"/>
                  </a:lnTo>
                  <a:lnTo>
                    <a:pt x="22344" y="30673"/>
                  </a:lnTo>
                  <a:lnTo>
                    <a:pt x="22476" y="30541"/>
                  </a:lnTo>
                  <a:lnTo>
                    <a:pt x="22344" y="30276"/>
                  </a:lnTo>
                  <a:lnTo>
                    <a:pt x="22212" y="30144"/>
                  </a:lnTo>
                  <a:close/>
                  <a:moveTo>
                    <a:pt x="28425" y="30144"/>
                  </a:moveTo>
                  <a:lnTo>
                    <a:pt x="28161" y="30276"/>
                  </a:lnTo>
                  <a:lnTo>
                    <a:pt x="28029" y="30541"/>
                  </a:lnTo>
                  <a:lnTo>
                    <a:pt x="28161" y="30673"/>
                  </a:lnTo>
                  <a:lnTo>
                    <a:pt x="28425" y="30805"/>
                  </a:lnTo>
                  <a:lnTo>
                    <a:pt x="28690" y="30673"/>
                  </a:lnTo>
                  <a:lnTo>
                    <a:pt x="28690" y="30541"/>
                  </a:lnTo>
                  <a:lnTo>
                    <a:pt x="28690" y="30276"/>
                  </a:lnTo>
                  <a:lnTo>
                    <a:pt x="28425" y="30144"/>
                  </a:lnTo>
                  <a:close/>
                  <a:moveTo>
                    <a:pt x="34639" y="30144"/>
                  </a:moveTo>
                  <a:lnTo>
                    <a:pt x="34375" y="30276"/>
                  </a:lnTo>
                  <a:lnTo>
                    <a:pt x="34375" y="30541"/>
                  </a:lnTo>
                  <a:lnTo>
                    <a:pt x="34375" y="30673"/>
                  </a:lnTo>
                  <a:lnTo>
                    <a:pt x="34639" y="30805"/>
                  </a:lnTo>
                  <a:lnTo>
                    <a:pt x="34904" y="30673"/>
                  </a:lnTo>
                  <a:lnTo>
                    <a:pt x="35036" y="30541"/>
                  </a:lnTo>
                  <a:lnTo>
                    <a:pt x="34904" y="30276"/>
                  </a:lnTo>
                  <a:lnTo>
                    <a:pt x="34639" y="30144"/>
                  </a:lnTo>
                  <a:close/>
                  <a:moveTo>
                    <a:pt x="6347" y="34507"/>
                  </a:moveTo>
                  <a:lnTo>
                    <a:pt x="6214" y="34772"/>
                  </a:lnTo>
                  <a:lnTo>
                    <a:pt x="6347" y="35036"/>
                  </a:lnTo>
                  <a:lnTo>
                    <a:pt x="6479" y="35168"/>
                  </a:lnTo>
                  <a:lnTo>
                    <a:pt x="6743" y="35036"/>
                  </a:lnTo>
                  <a:lnTo>
                    <a:pt x="6875" y="34772"/>
                  </a:lnTo>
                  <a:lnTo>
                    <a:pt x="6743" y="34507"/>
                  </a:lnTo>
                  <a:close/>
                  <a:moveTo>
                    <a:pt x="12560" y="34507"/>
                  </a:moveTo>
                  <a:lnTo>
                    <a:pt x="12428" y="34772"/>
                  </a:lnTo>
                  <a:lnTo>
                    <a:pt x="12560" y="35036"/>
                  </a:lnTo>
                  <a:lnTo>
                    <a:pt x="12825" y="35168"/>
                  </a:lnTo>
                  <a:lnTo>
                    <a:pt x="12957" y="35036"/>
                  </a:lnTo>
                  <a:lnTo>
                    <a:pt x="13089" y="34772"/>
                  </a:lnTo>
                  <a:lnTo>
                    <a:pt x="12957" y="34507"/>
                  </a:lnTo>
                  <a:close/>
                  <a:moveTo>
                    <a:pt x="18774" y="34507"/>
                  </a:moveTo>
                  <a:lnTo>
                    <a:pt x="18774" y="34772"/>
                  </a:lnTo>
                  <a:lnTo>
                    <a:pt x="18774" y="35036"/>
                  </a:lnTo>
                  <a:lnTo>
                    <a:pt x="19039" y="35168"/>
                  </a:lnTo>
                  <a:lnTo>
                    <a:pt x="19303" y="35036"/>
                  </a:lnTo>
                  <a:lnTo>
                    <a:pt x="19303" y="34772"/>
                  </a:lnTo>
                  <a:lnTo>
                    <a:pt x="19303" y="34507"/>
                  </a:lnTo>
                  <a:close/>
                  <a:moveTo>
                    <a:pt x="25120" y="34507"/>
                  </a:moveTo>
                  <a:lnTo>
                    <a:pt x="24988" y="34772"/>
                  </a:lnTo>
                  <a:lnTo>
                    <a:pt x="24988" y="35036"/>
                  </a:lnTo>
                  <a:lnTo>
                    <a:pt x="25252" y="35168"/>
                  </a:lnTo>
                  <a:lnTo>
                    <a:pt x="25517" y="35036"/>
                  </a:lnTo>
                  <a:lnTo>
                    <a:pt x="25649" y="34772"/>
                  </a:lnTo>
                  <a:lnTo>
                    <a:pt x="25517" y="34507"/>
                  </a:lnTo>
                  <a:close/>
                  <a:moveTo>
                    <a:pt x="31334" y="34507"/>
                  </a:moveTo>
                  <a:lnTo>
                    <a:pt x="31202" y="34772"/>
                  </a:lnTo>
                  <a:lnTo>
                    <a:pt x="31334" y="35036"/>
                  </a:lnTo>
                  <a:lnTo>
                    <a:pt x="31466" y="35168"/>
                  </a:lnTo>
                  <a:lnTo>
                    <a:pt x="31731" y="35036"/>
                  </a:lnTo>
                  <a:lnTo>
                    <a:pt x="31863" y="34772"/>
                  </a:lnTo>
                  <a:lnTo>
                    <a:pt x="31731" y="34507"/>
                  </a:lnTo>
                  <a:close/>
                  <a:moveTo>
                    <a:pt x="37548" y="34507"/>
                  </a:moveTo>
                  <a:lnTo>
                    <a:pt x="37415" y="34772"/>
                  </a:lnTo>
                  <a:lnTo>
                    <a:pt x="37548" y="35036"/>
                  </a:lnTo>
                  <a:lnTo>
                    <a:pt x="37812" y="35168"/>
                  </a:lnTo>
                  <a:lnTo>
                    <a:pt x="37944" y="35036"/>
                  </a:lnTo>
                  <a:lnTo>
                    <a:pt x="38077" y="34772"/>
                  </a:lnTo>
                  <a:lnTo>
                    <a:pt x="37944" y="34507"/>
                  </a:lnTo>
                  <a:close/>
                  <a:moveTo>
                    <a:pt x="9652" y="38738"/>
                  </a:moveTo>
                  <a:lnTo>
                    <a:pt x="9387" y="38870"/>
                  </a:lnTo>
                  <a:lnTo>
                    <a:pt x="9387" y="39134"/>
                  </a:lnTo>
                  <a:lnTo>
                    <a:pt x="9387" y="39399"/>
                  </a:lnTo>
                  <a:lnTo>
                    <a:pt x="9916" y="39399"/>
                  </a:lnTo>
                  <a:lnTo>
                    <a:pt x="10048" y="39134"/>
                  </a:lnTo>
                  <a:lnTo>
                    <a:pt x="9916" y="38870"/>
                  </a:lnTo>
                  <a:lnTo>
                    <a:pt x="9652" y="38738"/>
                  </a:lnTo>
                  <a:close/>
                  <a:moveTo>
                    <a:pt x="15866" y="38738"/>
                  </a:moveTo>
                  <a:lnTo>
                    <a:pt x="15733" y="38870"/>
                  </a:lnTo>
                  <a:lnTo>
                    <a:pt x="15601" y="39134"/>
                  </a:lnTo>
                  <a:lnTo>
                    <a:pt x="15733" y="39399"/>
                  </a:lnTo>
                  <a:lnTo>
                    <a:pt x="16130" y="39399"/>
                  </a:lnTo>
                  <a:lnTo>
                    <a:pt x="16262" y="39134"/>
                  </a:lnTo>
                  <a:lnTo>
                    <a:pt x="16130" y="38870"/>
                  </a:lnTo>
                  <a:lnTo>
                    <a:pt x="15866" y="38738"/>
                  </a:lnTo>
                  <a:close/>
                  <a:moveTo>
                    <a:pt x="22212" y="38738"/>
                  </a:moveTo>
                  <a:lnTo>
                    <a:pt x="21947" y="38870"/>
                  </a:lnTo>
                  <a:lnTo>
                    <a:pt x="21815" y="39134"/>
                  </a:lnTo>
                  <a:lnTo>
                    <a:pt x="21947" y="39399"/>
                  </a:lnTo>
                  <a:lnTo>
                    <a:pt x="22344" y="39399"/>
                  </a:lnTo>
                  <a:lnTo>
                    <a:pt x="22476" y="39134"/>
                  </a:lnTo>
                  <a:lnTo>
                    <a:pt x="22344" y="38870"/>
                  </a:lnTo>
                  <a:lnTo>
                    <a:pt x="22212" y="38738"/>
                  </a:lnTo>
                  <a:close/>
                  <a:moveTo>
                    <a:pt x="28425" y="38738"/>
                  </a:moveTo>
                  <a:lnTo>
                    <a:pt x="28161" y="38870"/>
                  </a:lnTo>
                  <a:lnTo>
                    <a:pt x="28029" y="39134"/>
                  </a:lnTo>
                  <a:lnTo>
                    <a:pt x="28161" y="39399"/>
                  </a:lnTo>
                  <a:lnTo>
                    <a:pt x="28690" y="39399"/>
                  </a:lnTo>
                  <a:lnTo>
                    <a:pt x="28690" y="39134"/>
                  </a:lnTo>
                  <a:lnTo>
                    <a:pt x="28690" y="38870"/>
                  </a:lnTo>
                  <a:lnTo>
                    <a:pt x="28425" y="38738"/>
                  </a:lnTo>
                  <a:close/>
                  <a:moveTo>
                    <a:pt x="34639" y="38738"/>
                  </a:moveTo>
                  <a:lnTo>
                    <a:pt x="34375" y="38870"/>
                  </a:lnTo>
                  <a:lnTo>
                    <a:pt x="34375" y="39134"/>
                  </a:lnTo>
                  <a:lnTo>
                    <a:pt x="34375" y="39399"/>
                  </a:lnTo>
                  <a:lnTo>
                    <a:pt x="34904" y="39399"/>
                  </a:lnTo>
                  <a:lnTo>
                    <a:pt x="35036" y="39134"/>
                  </a:lnTo>
                  <a:lnTo>
                    <a:pt x="34904" y="38870"/>
                  </a:lnTo>
                  <a:lnTo>
                    <a:pt x="34639" y="38738"/>
                  </a:lnTo>
                  <a:close/>
                  <a:moveTo>
                    <a:pt x="40853" y="38738"/>
                  </a:moveTo>
                  <a:lnTo>
                    <a:pt x="40721" y="38870"/>
                  </a:lnTo>
                  <a:lnTo>
                    <a:pt x="40588" y="39134"/>
                  </a:lnTo>
                  <a:lnTo>
                    <a:pt x="40721" y="39399"/>
                  </a:lnTo>
                  <a:lnTo>
                    <a:pt x="41117" y="39399"/>
                  </a:lnTo>
                  <a:lnTo>
                    <a:pt x="41249" y="39134"/>
                  </a:lnTo>
                  <a:lnTo>
                    <a:pt x="41117" y="38870"/>
                  </a:lnTo>
                  <a:lnTo>
                    <a:pt x="40853" y="38738"/>
                  </a:lnTo>
                  <a:close/>
                  <a:moveTo>
                    <a:pt x="6479" y="43101"/>
                  </a:moveTo>
                  <a:lnTo>
                    <a:pt x="6347" y="43233"/>
                  </a:lnTo>
                  <a:lnTo>
                    <a:pt x="6214" y="43365"/>
                  </a:lnTo>
                  <a:lnTo>
                    <a:pt x="6347" y="43629"/>
                  </a:lnTo>
                  <a:lnTo>
                    <a:pt x="6479" y="43762"/>
                  </a:lnTo>
                  <a:lnTo>
                    <a:pt x="6743" y="43629"/>
                  </a:lnTo>
                  <a:lnTo>
                    <a:pt x="6875" y="43365"/>
                  </a:lnTo>
                  <a:lnTo>
                    <a:pt x="6743" y="43233"/>
                  </a:lnTo>
                  <a:lnTo>
                    <a:pt x="6479" y="43101"/>
                  </a:lnTo>
                  <a:close/>
                  <a:moveTo>
                    <a:pt x="12825" y="43101"/>
                  </a:moveTo>
                  <a:lnTo>
                    <a:pt x="12560" y="43233"/>
                  </a:lnTo>
                  <a:lnTo>
                    <a:pt x="12428" y="43365"/>
                  </a:lnTo>
                  <a:lnTo>
                    <a:pt x="12560" y="43629"/>
                  </a:lnTo>
                  <a:lnTo>
                    <a:pt x="12825" y="43762"/>
                  </a:lnTo>
                  <a:lnTo>
                    <a:pt x="12957" y="43629"/>
                  </a:lnTo>
                  <a:lnTo>
                    <a:pt x="13089" y="43365"/>
                  </a:lnTo>
                  <a:lnTo>
                    <a:pt x="12957" y="43233"/>
                  </a:lnTo>
                  <a:lnTo>
                    <a:pt x="12825" y="43101"/>
                  </a:lnTo>
                  <a:close/>
                  <a:moveTo>
                    <a:pt x="19039" y="43101"/>
                  </a:moveTo>
                  <a:lnTo>
                    <a:pt x="18774" y="43233"/>
                  </a:lnTo>
                  <a:lnTo>
                    <a:pt x="18774" y="43365"/>
                  </a:lnTo>
                  <a:lnTo>
                    <a:pt x="18774" y="43629"/>
                  </a:lnTo>
                  <a:lnTo>
                    <a:pt x="19039" y="43762"/>
                  </a:lnTo>
                  <a:lnTo>
                    <a:pt x="19303" y="43629"/>
                  </a:lnTo>
                  <a:lnTo>
                    <a:pt x="19303" y="43365"/>
                  </a:lnTo>
                  <a:lnTo>
                    <a:pt x="19303" y="43233"/>
                  </a:lnTo>
                  <a:lnTo>
                    <a:pt x="19039" y="43101"/>
                  </a:lnTo>
                  <a:close/>
                  <a:moveTo>
                    <a:pt x="25252" y="43101"/>
                  </a:moveTo>
                  <a:lnTo>
                    <a:pt x="25120" y="43233"/>
                  </a:lnTo>
                  <a:lnTo>
                    <a:pt x="24988" y="43365"/>
                  </a:lnTo>
                  <a:lnTo>
                    <a:pt x="24988" y="43629"/>
                  </a:lnTo>
                  <a:lnTo>
                    <a:pt x="25252" y="43762"/>
                  </a:lnTo>
                  <a:lnTo>
                    <a:pt x="25517" y="43629"/>
                  </a:lnTo>
                  <a:lnTo>
                    <a:pt x="25649" y="43365"/>
                  </a:lnTo>
                  <a:lnTo>
                    <a:pt x="25517" y="43233"/>
                  </a:lnTo>
                  <a:lnTo>
                    <a:pt x="25252" y="43101"/>
                  </a:lnTo>
                  <a:close/>
                  <a:moveTo>
                    <a:pt x="31598" y="43101"/>
                  </a:moveTo>
                  <a:lnTo>
                    <a:pt x="31334" y="43233"/>
                  </a:lnTo>
                  <a:lnTo>
                    <a:pt x="31202" y="43365"/>
                  </a:lnTo>
                  <a:lnTo>
                    <a:pt x="31334" y="43629"/>
                  </a:lnTo>
                  <a:lnTo>
                    <a:pt x="31466" y="43762"/>
                  </a:lnTo>
                  <a:lnTo>
                    <a:pt x="31731" y="43629"/>
                  </a:lnTo>
                  <a:lnTo>
                    <a:pt x="31863" y="43365"/>
                  </a:lnTo>
                  <a:lnTo>
                    <a:pt x="31731" y="43233"/>
                  </a:lnTo>
                  <a:lnTo>
                    <a:pt x="31598" y="43101"/>
                  </a:lnTo>
                  <a:close/>
                  <a:moveTo>
                    <a:pt x="37812" y="43101"/>
                  </a:moveTo>
                  <a:lnTo>
                    <a:pt x="37548" y="43233"/>
                  </a:lnTo>
                  <a:lnTo>
                    <a:pt x="37415" y="43365"/>
                  </a:lnTo>
                  <a:lnTo>
                    <a:pt x="37548" y="43629"/>
                  </a:lnTo>
                  <a:lnTo>
                    <a:pt x="37812" y="43762"/>
                  </a:lnTo>
                  <a:lnTo>
                    <a:pt x="37944" y="43629"/>
                  </a:lnTo>
                  <a:lnTo>
                    <a:pt x="38077" y="43365"/>
                  </a:lnTo>
                  <a:lnTo>
                    <a:pt x="37944" y="43233"/>
                  </a:lnTo>
                  <a:lnTo>
                    <a:pt x="37812" y="43101"/>
                  </a:lnTo>
                  <a:close/>
                  <a:moveTo>
                    <a:pt x="3174" y="47464"/>
                  </a:moveTo>
                  <a:lnTo>
                    <a:pt x="3041" y="47728"/>
                  </a:lnTo>
                  <a:lnTo>
                    <a:pt x="3174" y="47992"/>
                  </a:lnTo>
                  <a:lnTo>
                    <a:pt x="3570" y="47992"/>
                  </a:lnTo>
                  <a:lnTo>
                    <a:pt x="3702" y="47728"/>
                  </a:lnTo>
                  <a:lnTo>
                    <a:pt x="3570" y="47464"/>
                  </a:lnTo>
                  <a:close/>
                  <a:moveTo>
                    <a:pt x="9387" y="47464"/>
                  </a:moveTo>
                  <a:lnTo>
                    <a:pt x="9255" y="47728"/>
                  </a:lnTo>
                  <a:lnTo>
                    <a:pt x="9387" y="47992"/>
                  </a:lnTo>
                  <a:lnTo>
                    <a:pt x="9916" y="47992"/>
                  </a:lnTo>
                  <a:lnTo>
                    <a:pt x="9916" y="47728"/>
                  </a:lnTo>
                  <a:lnTo>
                    <a:pt x="9916" y="47464"/>
                  </a:lnTo>
                  <a:close/>
                  <a:moveTo>
                    <a:pt x="15601" y="47464"/>
                  </a:moveTo>
                  <a:lnTo>
                    <a:pt x="15601" y="47728"/>
                  </a:lnTo>
                  <a:lnTo>
                    <a:pt x="15601" y="47992"/>
                  </a:lnTo>
                  <a:lnTo>
                    <a:pt x="16130" y="47992"/>
                  </a:lnTo>
                  <a:lnTo>
                    <a:pt x="16262" y="47728"/>
                  </a:lnTo>
                  <a:lnTo>
                    <a:pt x="16130" y="47464"/>
                  </a:lnTo>
                  <a:close/>
                  <a:moveTo>
                    <a:pt x="21947" y="47464"/>
                  </a:moveTo>
                  <a:lnTo>
                    <a:pt x="21815" y="47728"/>
                  </a:lnTo>
                  <a:lnTo>
                    <a:pt x="21947" y="47992"/>
                  </a:lnTo>
                  <a:lnTo>
                    <a:pt x="22344" y="47992"/>
                  </a:lnTo>
                  <a:lnTo>
                    <a:pt x="22476" y="47728"/>
                  </a:lnTo>
                  <a:lnTo>
                    <a:pt x="22344" y="47464"/>
                  </a:lnTo>
                  <a:close/>
                  <a:moveTo>
                    <a:pt x="28161" y="47464"/>
                  </a:moveTo>
                  <a:lnTo>
                    <a:pt x="28029" y="47728"/>
                  </a:lnTo>
                  <a:lnTo>
                    <a:pt x="28161" y="47992"/>
                  </a:lnTo>
                  <a:lnTo>
                    <a:pt x="28558" y="47992"/>
                  </a:lnTo>
                  <a:lnTo>
                    <a:pt x="28690" y="47728"/>
                  </a:lnTo>
                  <a:lnTo>
                    <a:pt x="28558" y="47464"/>
                  </a:lnTo>
                  <a:close/>
                  <a:moveTo>
                    <a:pt x="34375" y="47464"/>
                  </a:moveTo>
                  <a:lnTo>
                    <a:pt x="34375" y="47728"/>
                  </a:lnTo>
                  <a:lnTo>
                    <a:pt x="34375" y="47992"/>
                  </a:lnTo>
                  <a:lnTo>
                    <a:pt x="34904" y="47992"/>
                  </a:lnTo>
                  <a:lnTo>
                    <a:pt x="34904" y="47728"/>
                  </a:lnTo>
                  <a:lnTo>
                    <a:pt x="34904" y="47464"/>
                  </a:lnTo>
                  <a:close/>
                  <a:moveTo>
                    <a:pt x="40721" y="47464"/>
                  </a:moveTo>
                  <a:lnTo>
                    <a:pt x="40588" y="47728"/>
                  </a:lnTo>
                  <a:lnTo>
                    <a:pt x="40588" y="47992"/>
                  </a:lnTo>
                  <a:lnTo>
                    <a:pt x="41117" y="47992"/>
                  </a:lnTo>
                  <a:lnTo>
                    <a:pt x="41249" y="47728"/>
                  </a:lnTo>
                  <a:lnTo>
                    <a:pt x="41117" y="47464"/>
                  </a:lnTo>
                  <a:close/>
                  <a:moveTo>
                    <a:pt x="6479" y="51694"/>
                  </a:moveTo>
                  <a:lnTo>
                    <a:pt x="6347" y="51826"/>
                  </a:lnTo>
                  <a:lnTo>
                    <a:pt x="6214" y="52091"/>
                  </a:lnTo>
                  <a:lnTo>
                    <a:pt x="6347" y="52223"/>
                  </a:lnTo>
                  <a:lnTo>
                    <a:pt x="6479" y="52355"/>
                  </a:lnTo>
                  <a:lnTo>
                    <a:pt x="6743" y="52223"/>
                  </a:lnTo>
                  <a:lnTo>
                    <a:pt x="6875" y="52091"/>
                  </a:lnTo>
                  <a:lnTo>
                    <a:pt x="6743" y="51826"/>
                  </a:lnTo>
                  <a:lnTo>
                    <a:pt x="6479" y="51694"/>
                  </a:lnTo>
                  <a:close/>
                  <a:moveTo>
                    <a:pt x="12825" y="51694"/>
                  </a:moveTo>
                  <a:lnTo>
                    <a:pt x="12560" y="51826"/>
                  </a:lnTo>
                  <a:lnTo>
                    <a:pt x="12428" y="52091"/>
                  </a:lnTo>
                  <a:lnTo>
                    <a:pt x="12560" y="52223"/>
                  </a:lnTo>
                  <a:lnTo>
                    <a:pt x="12825" y="52355"/>
                  </a:lnTo>
                  <a:lnTo>
                    <a:pt x="12957" y="52223"/>
                  </a:lnTo>
                  <a:lnTo>
                    <a:pt x="13089" y="52091"/>
                  </a:lnTo>
                  <a:lnTo>
                    <a:pt x="12957" y="51826"/>
                  </a:lnTo>
                  <a:lnTo>
                    <a:pt x="12825" y="51694"/>
                  </a:lnTo>
                  <a:close/>
                  <a:moveTo>
                    <a:pt x="19039" y="51694"/>
                  </a:moveTo>
                  <a:lnTo>
                    <a:pt x="18774" y="51826"/>
                  </a:lnTo>
                  <a:lnTo>
                    <a:pt x="18642" y="52091"/>
                  </a:lnTo>
                  <a:lnTo>
                    <a:pt x="18774" y="52223"/>
                  </a:lnTo>
                  <a:lnTo>
                    <a:pt x="19039" y="52355"/>
                  </a:lnTo>
                  <a:lnTo>
                    <a:pt x="19303" y="52223"/>
                  </a:lnTo>
                  <a:lnTo>
                    <a:pt x="19303" y="52091"/>
                  </a:lnTo>
                  <a:lnTo>
                    <a:pt x="19303" y="51826"/>
                  </a:lnTo>
                  <a:lnTo>
                    <a:pt x="19039" y="51694"/>
                  </a:lnTo>
                  <a:close/>
                  <a:moveTo>
                    <a:pt x="25252" y="51694"/>
                  </a:moveTo>
                  <a:lnTo>
                    <a:pt x="24988" y="51826"/>
                  </a:lnTo>
                  <a:lnTo>
                    <a:pt x="24988" y="52091"/>
                  </a:lnTo>
                  <a:lnTo>
                    <a:pt x="24988" y="52223"/>
                  </a:lnTo>
                  <a:lnTo>
                    <a:pt x="25252" y="52355"/>
                  </a:lnTo>
                  <a:lnTo>
                    <a:pt x="25517" y="52223"/>
                  </a:lnTo>
                  <a:lnTo>
                    <a:pt x="25649" y="52091"/>
                  </a:lnTo>
                  <a:lnTo>
                    <a:pt x="25517" y="51826"/>
                  </a:lnTo>
                  <a:lnTo>
                    <a:pt x="25252" y="51694"/>
                  </a:lnTo>
                  <a:close/>
                  <a:moveTo>
                    <a:pt x="31466" y="51694"/>
                  </a:moveTo>
                  <a:lnTo>
                    <a:pt x="31334" y="51826"/>
                  </a:lnTo>
                  <a:lnTo>
                    <a:pt x="31202" y="52091"/>
                  </a:lnTo>
                  <a:lnTo>
                    <a:pt x="31334" y="52223"/>
                  </a:lnTo>
                  <a:lnTo>
                    <a:pt x="31466" y="52355"/>
                  </a:lnTo>
                  <a:lnTo>
                    <a:pt x="31731" y="52223"/>
                  </a:lnTo>
                  <a:lnTo>
                    <a:pt x="31863" y="52091"/>
                  </a:lnTo>
                  <a:lnTo>
                    <a:pt x="31731" y="51826"/>
                  </a:lnTo>
                  <a:lnTo>
                    <a:pt x="31466" y="51694"/>
                  </a:lnTo>
                  <a:close/>
                  <a:moveTo>
                    <a:pt x="37812" y="51694"/>
                  </a:moveTo>
                  <a:lnTo>
                    <a:pt x="37548" y="51826"/>
                  </a:lnTo>
                  <a:lnTo>
                    <a:pt x="37415" y="52091"/>
                  </a:lnTo>
                  <a:lnTo>
                    <a:pt x="37548" y="52223"/>
                  </a:lnTo>
                  <a:lnTo>
                    <a:pt x="37812" y="52355"/>
                  </a:lnTo>
                  <a:lnTo>
                    <a:pt x="37944" y="52223"/>
                  </a:lnTo>
                  <a:lnTo>
                    <a:pt x="38077" y="52091"/>
                  </a:lnTo>
                  <a:lnTo>
                    <a:pt x="37944" y="51826"/>
                  </a:lnTo>
                  <a:lnTo>
                    <a:pt x="37812" y="51694"/>
                  </a:lnTo>
                  <a:close/>
                  <a:moveTo>
                    <a:pt x="3438" y="56057"/>
                  </a:moveTo>
                  <a:lnTo>
                    <a:pt x="3174" y="56189"/>
                  </a:lnTo>
                  <a:lnTo>
                    <a:pt x="3041" y="56321"/>
                  </a:lnTo>
                  <a:lnTo>
                    <a:pt x="3174" y="56586"/>
                  </a:lnTo>
                  <a:lnTo>
                    <a:pt x="3438" y="56718"/>
                  </a:lnTo>
                  <a:lnTo>
                    <a:pt x="3570" y="56586"/>
                  </a:lnTo>
                  <a:lnTo>
                    <a:pt x="3702" y="56321"/>
                  </a:lnTo>
                  <a:lnTo>
                    <a:pt x="3570" y="56189"/>
                  </a:lnTo>
                  <a:lnTo>
                    <a:pt x="3438" y="56057"/>
                  </a:lnTo>
                  <a:close/>
                  <a:moveTo>
                    <a:pt x="9387" y="56057"/>
                  </a:moveTo>
                  <a:lnTo>
                    <a:pt x="9255" y="56321"/>
                  </a:lnTo>
                  <a:lnTo>
                    <a:pt x="9387" y="56586"/>
                  </a:lnTo>
                  <a:lnTo>
                    <a:pt x="9652" y="56718"/>
                  </a:lnTo>
                  <a:lnTo>
                    <a:pt x="9916" y="56586"/>
                  </a:lnTo>
                  <a:lnTo>
                    <a:pt x="9916" y="56321"/>
                  </a:lnTo>
                  <a:lnTo>
                    <a:pt x="9916" y="56189"/>
                  </a:lnTo>
                  <a:lnTo>
                    <a:pt x="9652" y="56057"/>
                  </a:lnTo>
                  <a:close/>
                  <a:moveTo>
                    <a:pt x="15601" y="56057"/>
                  </a:moveTo>
                  <a:lnTo>
                    <a:pt x="15601" y="56321"/>
                  </a:lnTo>
                  <a:lnTo>
                    <a:pt x="15601" y="56586"/>
                  </a:lnTo>
                  <a:lnTo>
                    <a:pt x="15866" y="56718"/>
                  </a:lnTo>
                  <a:lnTo>
                    <a:pt x="16130" y="56586"/>
                  </a:lnTo>
                  <a:lnTo>
                    <a:pt x="16262" y="56321"/>
                  </a:lnTo>
                  <a:lnTo>
                    <a:pt x="16130" y="56189"/>
                  </a:lnTo>
                  <a:lnTo>
                    <a:pt x="15866" y="56057"/>
                  </a:lnTo>
                  <a:close/>
                  <a:moveTo>
                    <a:pt x="22079" y="56057"/>
                  </a:moveTo>
                  <a:lnTo>
                    <a:pt x="21947" y="56189"/>
                  </a:lnTo>
                  <a:lnTo>
                    <a:pt x="21815" y="56321"/>
                  </a:lnTo>
                  <a:lnTo>
                    <a:pt x="21947" y="56586"/>
                  </a:lnTo>
                  <a:lnTo>
                    <a:pt x="22079" y="56718"/>
                  </a:lnTo>
                  <a:lnTo>
                    <a:pt x="22344" y="56586"/>
                  </a:lnTo>
                  <a:lnTo>
                    <a:pt x="22476" y="56321"/>
                  </a:lnTo>
                  <a:lnTo>
                    <a:pt x="22344" y="56189"/>
                  </a:lnTo>
                  <a:lnTo>
                    <a:pt x="22079" y="56057"/>
                  </a:lnTo>
                  <a:close/>
                  <a:moveTo>
                    <a:pt x="28161" y="56057"/>
                  </a:moveTo>
                  <a:lnTo>
                    <a:pt x="28029" y="56321"/>
                  </a:lnTo>
                  <a:lnTo>
                    <a:pt x="28161" y="56586"/>
                  </a:lnTo>
                  <a:lnTo>
                    <a:pt x="28425" y="56718"/>
                  </a:lnTo>
                  <a:lnTo>
                    <a:pt x="28558" y="56586"/>
                  </a:lnTo>
                  <a:lnTo>
                    <a:pt x="28690" y="56321"/>
                  </a:lnTo>
                  <a:lnTo>
                    <a:pt x="28558" y="56189"/>
                  </a:lnTo>
                  <a:lnTo>
                    <a:pt x="28425" y="56057"/>
                  </a:lnTo>
                  <a:close/>
                  <a:moveTo>
                    <a:pt x="34639" y="56057"/>
                  </a:moveTo>
                  <a:lnTo>
                    <a:pt x="34375" y="56189"/>
                  </a:lnTo>
                  <a:lnTo>
                    <a:pt x="34242" y="56321"/>
                  </a:lnTo>
                  <a:lnTo>
                    <a:pt x="34375" y="56586"/>
                  </a:lnTo>
                  <a:lnTo>
                    <a:pt x="34639" y="56718"/>
                  </a:lnTo>
                  <a:lnTo>
                    <a:pt x="34904" y="56586"/>
                  </a:lnTo>
                  <a:lnTo>
                    <a:pt x="34904" y="56321"/>
                  </a:lnTo>
                  <a:lnTo>
                    <a:pt x="34904" y="56189"/>
                  </a:lnTo>
                  <a:lnTo>
                    <a:pt x="34639" y="56057"/>
                  </a:lnTo>
                  <a:close/>
                  <a:moveTo>
                    <a:pt x="40588" y="56057"/>
                  </a:moveTo>
                  <a:lnTo>
                    <a:pt x="40588" y="56321"/>
                  </a:lnTo>
                  <a:lnTo>
                    <a:pt x="40588" y="56586"/>
                  </a:lnTo>
                  <a:lnTo>
                    <a:pt x="40853" y="56718"/>
                  </a:lnTo>
                  <a:lnTo>
                    <a:pt x="41117" y="56586"/>
                  </a:lnTo>
                  <a:lnTo>
                    <a:pt x="41249" y="56321"/>
                  </a:lnTo>
                  <a:lnTo>
                    <a:pt x="41117" y="56189"/>
                  </a:lnTo>
                  <a:lnTo>
                    <a:pt x="40853" y="56057"/>
                  </a:lnTo>
                  <a:close/>
                  <a:moveTo>
                    <a:pt x="265" y="60288"/>
                  </a:moveTo>
                  <a:lnTo>
                    <a:pt x="1" y="60420"/>
                  </a:lnTo>
                  <a:lnTo>
                    <a:pt x="1" y="60684"/>
                  </a:lnTo>
                  <a:lnTo>
                    <a:pt x="1" y="60817"/>
                  </a:lnTo>
                  <a:lnTo>
                    <a:pt x="265" y="60949"/>
                  </a:lnTo>
                  <a:lnTo>
                    <a:pt x="529" y="60817"/>
                  </a:lnTo>
                  <a:lnTo>
                    <a:pt x="529" y="60684"/>
                  </a:lnTo>
                  <a:lnTo>
                    <a:pt x="529" y="60420"/>
                  </a:lnTo>
                  <a:lnTo>
                    <a:pt x="265" y="60288"/>
                  </a:lnTo>
                  <a:close/>
                  <a:moveTo>
                    <a:pt x="6479" y="60288"/>
                  </a:moveTo>
                  <a:lnTo>
                    <a:pt x="6347" y="60420"/>
                  </a:lnTo>
                  <a:lnTo>
                    <a:pt x="6214" y="60684"/>
                  </a:lnTo>
                  <a:lnTo>
                    <a:pt x="6347" y="60817"/>
                  </a:lnTo>
                  <a:lnTo>
                    <a:pt x="6479" y="60949"/>
                  </a:lnTo>
                  <a:lnTo>
                    <a:pt x="6743" y="60817"/>
                  </a:lnTo>
                  <a:lnTo>
                    <a:pt x="6875" y="60684"/>
                  </a:lnTo>
                  <a:lnTo>
                    <a:pt x="6743" y="60420"/>
                  </a:lnTo>
                  <a:lnTo>
                    <a:pt x="6479" y="60288"/>
                  </a:lnTo>
                  <a:close/>
                  <a:moveTo>
                    <a:pt x="12825" y="60288"/>
                  </a:moveTo>
                  <a:lnTo>
                    <a:pt x="12560" y="60420"/>
                  </a:lnTo>
                  <a:lnTo>
                    <a:pt x="12428" y="60684"/>
                  </a:lnTo>
                  <a:lnTo>
                    <a:pt x="12560" y="60817"/>
                  </a:lnTo>
                  <a:lnTo>
                    <a:pt x="12825" y="60949"/>
                  </a:lnTo>
                  <a:lnTo>
                    <a:pt x="12957" y="60817"/>
                  </a:lnTo>
                  <a:lnTo>
                    <a:pt x="13089" y="60684"/>
                  </a:lnTo>
                  <a:lnTo>
                    <a:pt x="12957" y="60420"/>
                  </a:lnTo>
                  <a:lnTo>
                    <a:pt x="12825" y="60288"/>
                  </a:lnTo>
                  <a:close/>
                  <a:moveTo>
                    <a:pt x="19039" y="60288"/>
                  </a:moveTo>
                  <a:lnTo>
                    <a:pt x="18774" y="60420"/>
                  </a:lnTo>
                  <a:lnTo>
                    <a:pt x="18642" y="60684"/>
                  </a:lnTo>
                  <a:lnTo>
                    <a:pt x="18774" y="60817"/>
                  </a:lnTo>
                  <a:lnTo>
                    <a:pt x="19039" y="60949"/>
                  </a:lnTo>
                  <a:lnTo>
                    <a:pt x="19303" y="60817"/>
                  </a:lnTo>
                  <a:lnTo>
                    <a:pt x="19303" y="60684"/>
                  </a:lnTo>
                  <a:lnTo>
                    <a:pt x="19303" y="60420"/>
                  </a:lnTo>
                  <a:lnTo>
                    <a:pt x="19039" y="60288"/>
                  </a:lnTo>
                  <a:close/>
                  <a:moveTo>
                    <a:pt x="25252" y="60288"/>
                  </a:moveTo>
                  <a:lnTo>
                    <a:pt x="24988" y="60420"/>
                  </a:lnTo>
                  <a:lnTo>
                    <a:pt x="24988" y="60684"/>
                  </a:lnTo>
                  <a:lnTo>
                    <a:pt x="24988" y="60817"/>
                  </a:lnTo>
                  <a:lnTo>
                    <a:pt x="25252" y="60949"/>
                  </a:lnTo>
                  <a:lnTo>
                    <a:pt x="25517" y="60817"/>
                  </a:lnTo>
                  <a:lnTo>
                    <a:pt x="25517" y="60684"/>
                  </a:lnTo>
                  <a:lnTo>
                    <a:pt x="25517" y="60420"/>
                  </a:lnTo>
                  <a:lnTo>
                    <a:pt x="25252" y="60288"/>
                  </a:lnTo>
                  <a:close/>
                  <a:moveTo>
                    <a:pt x="31466" y="60288"/>
                  </a:moveTo>
                  <a:lnTo>
                    <a:pt x="31334" y="60420"/>
                  </a:lnTo>
                  <a:lnTo>
                    <a:pt x="31202" y="60684"/>
                  </a:lnTo>
                  <a:lnTo>
                    <a:pt x="31334" y="60817"/>
                  </a:lnTo>
                  <a:lnTo>
                    <a:pt x="31466" y="60949"/>
                  </a:lnTo>
                  <a:lnTo>
                    <a:pt x="31731" y="60817"/>
                  </a:lnTo>
                  <a:lnTo>
                    <a:pt x="31863" y="60684"/>
                  </a:lnTo>
                  <a:lnTo>
                    <a:pt x="31731" y="60420"/>
                  </a:lnTo>
                  <a:lnTo>
                    <a:pt x="31466" y="60288"/>
                  </a:lnTo>
                  <a:close/>
                  <a:moveTo>
                    <a:pt x="37812" y="60288"/>
                  </a:moveTo>
                  <a:lnTo>
                    <a:pt x="37548" y="60420"/>
                  </a:lnTo>
                  <a:lnTo>
                    <a:pt x="37415" y="60684"/>
                  </a:lnTo>
                  <a:lnTo>
                    <a:pt x="37548" y="60817"/>
                  </a:lnTo>
                  <a:lnTo>
                    <a:pt x="37812" y="60949"/>
                  </a:lnTo>
                  <a:lnTo>
                    <a:pt x="37944" y="60817"/>
                  </a:lnTo>
                  <a:lnTo>
                    <a:pt x="38077" y="60684"/>
                  </a:lnTo>
                  <a:lnTo>
                    <a:pt x="37944" y="60420"/>
                  </a:lnTo>
                  <a:lnTo>
                    <a:pt x="37812" y="60288"/>
                  </a:lnTo>
                  <a:close/>
                  <a:moveTo>
                    <a:pt x="3438" y="64651"/>
                  </a:moveTo>
                  <a:lnTo>
                    <a:pt x="3174" y="64783"/>
                  </a:lnTo>
                  <a:lnTo>
                    <a:pt x="3041" y="64915"/>
                  </a:lnTo>
                  <a:lnTo>
                    <a:pt x="3174" y="65179"/>
                  </a:lnTo>
                  <a:lnTo>
                    <a:pt x="3438" y="65312"/>
                  </a:lnTo>
                  <a:lnTo>
                    <a:pt x="3570" y="65179"/>
                  </a:lnTo>
                  <a:lnTo>
                    <a:pt x="3702" y="64915"/>
                  </a:lnTo>
                  <a:lnTo>
                    <a:pt x="3570" y="64783"/>
                  </a:lnTo>
                  <a:lnTo>
                    <a:pt x="3438" y="64651"/>
                  </a:lnTo>
                  <a:close/>
                  <a:moveTo>
                    <a:pt x="9652" y="64651"/>
                  </a:moveTo>
                  <a:lnTo>
                    <a:pt x="9387" y="64783"/>
                  </a:lnTo>
                  <a:lnTo>
                    <a:pt x="9255" y="64915"/>
                  </a:lnTo>
                  <a:lnTo>
                    <a:pt x="9387" y="65179"/>
                  </a:lnTo>
                  <a:lnTo>
                    <a:pt x="9652" y="65312"/>
                  </a:lnTo>
                  <a:lnTo>
                    <a:pt x="9916" y="65179"/>
                  </a:lnTo>
                  <a:lnTo>
                    <a:pt x="9916" y="64915"/>
                  </a:lnTo>
                  <a:lnTo>
                    <a:pt x="9916" y="64783"/>
                  </a:lnTo>
                  <a:lnTo>
                    <a:pt x="9652" y="64651"/>
                  </a:lnTo>
                  <a:close/>
                  <a:moveTo>
                    <a:pt x="15866" y="64651"/>
                  </a:moveTo>
                  <a:lnTo>
                    <a:pt x="15601" y="64783"/>
                  </a:lnTo>
                  <a:lnTo>
                    <a:pt x="15601" y="64915"/>
                  </a:lnTo>
                  <a:lnTo>
                    <a:pt x="15601" y="65179"/>
                  </a:lnTo>
                  <a:lnTo>
                    <a:pt x="15866" y="65312"/>
                  </a:lnTo>
                  <a:lnTo>
                    <a:pt x="16130" y="65179"/>
                  </a:lnTo>
                  <a:lnTo>
                    <a:pt x="16262" y="64915"/>
                  </a:lnTo>
                  <a:lnTo>
                    <a:pt x="16130" y="64783"/>
                  </a:lnTo>
                  <a:lnTo>
                    <a:pt x="15866" y="64651"/>
                  </a:lnTo>
                  <a:close/>
                  <a:moveTo>
                    <a:pt x="22079" y="64651"/>
                  </a:moveTo>
                  <a:lnTo>
                    <a:pt x="21947" y="64783"/>
                  </a:lnTo>
                  <a:lnTo>
                    <a:pt x="21815" y="64915"/>
                  </a:lnTo>
                  <a:lnTo>
                    <a:pt x="21947" y="65179"/>
                  </a:lnTo>
                  <a:lnTo>
                    <a:pt x="22079" y="65312"/>
                  </a:lnTo>
                  <a:lnTo>
                    <a:pt x="22344" y="65179"/>
                  </a:lnTo>
                  <a:lnTo>
                    <a:pt x="22476" y="64915"/>
                  </a:lnTo>
                  <a:lnTo>
                    <a:pt x="22344" y="64783"/>
                  </a:lnTo>
                  <a:lnTo>
                    <a:pt x="22079" y="64651"/>
                  </a:lnTo>
                  <a:close/>
                  <a:moveTo>
                    <a:pt x="28425" y="64651"/>
                  </a:moveTo>
                  <a:lnTo>
                    <a:pt x="28161" y="64783"/>
                  </a:lnTo>
                  <a:lnTo>
                    <a:pt x="28029" y="64915"/>
                  </a:lnTo>
                  <a:lnTo>
                    <a:pt x="28161" y="65179"/>
                  </a:lnTo>
                  <a:lnTo>
                    <a:pt x="28425" y="65312"/>
                  </a:lnTo>
                  <a:lnTo>
                    <a:pt x="28558" y="65179"/>
                  </a:lnTo>
                  <a:lnTo>
                    <a:pt x="28690" y="64915"/>
                  </a:lnTo>
                  <a:lnTo>
                    <a:pt x="28558" y="64783"/>
                  </a:lnTo>
                  <a:lnTo>
                    <a:pt x="28425" y="64651"/>
                  </a:lnTo>
                  <a:close/>
                  <a:moveTo>
                    <a:pt x="34639" y="64651"/>
                  </a:moveTo>
                  <a:lnTo>
                    <a:pt x="34375" y="64783"/>
                  </a:lnTo>
                  <a:lnTo>
                    <a:pt x="34242" y="64915"/>
                  </a:lnTo>
                  <a:lnTo>
                    <a:pt x="34375" y="65179"/>
                  </a:lnTo>
                  <a:lnTo>
                    <a:pt x="34639" y="65312"/>
                  </a:lnTo>
                  <a:lnTo>
                    <a:pt x="34904" y="65179"/>
                  </a:lnTo>
                  <a:lnTo>
                    <a:pt x="34904" y="64915"/>
                  </a:lnTo>
                  <a:lnTo>
                    <a:pt x="34904" y="64783"/>
                  </a:lnTo>
                  <a:lnTo>
                    <a:pt x="34639" y="64651"/>
                  </a:lnTo>
                  <a:close/>
                  <a:moveTo>
                    <a:pt x="40853" y="64651"/>
                  </a:moveTo>
                  <a:lnTo>
                    <a:pt x="40588" y="64783"/>
                  </a:lnTo>
                  <a:lnTo>
                    <a:pt x="40588" y="64915"/>
                  </a:lnTo>
                  <a:lnTo>
                    <a:pt x="40588" y="65179"/>
                  </a:lnTo>
                  <a:lnTo>
                    <a:pt x="40853" y="65312"/>
                  </a:lnTo>
                  <a:lnTo>
                    <a:pt x="41117" y="65179"/>
                  </a:lnTo>
                  <a:lnTo>
                    <a:pt x="41249" y="64915"/>
                  </a:lnTo>
                  <a:lnTo>
                    <a:pt x="41117" y="64783"/>
                  </a:lnTo>
                  <a:lnTo>
                    <a:pt x="40853" y="64651"/>
                  </a:lnTo>
                  <a:close/>
                  <a:moveTo>
                    <a:pt x="1" y="69013"/>
                  </a:moveTo>
                  <a:lnTo>
                    <a:pt x="1" y="69278"/>
                  </a:lnTo>
                  <a:lnTo>
                    <a:pt x="1" y="69542"/>
                  </a:lnTo>
                  <a:lnTo>
                    <a:pt x="529" y="69542"/>
                  </a:lnTo>
                  <a:lnTo>
                    <a:pt x="529" y="69278"/>
                  </a:lnTo>
                  <a:lnTo>
                    <a:pt x="529" y="69013"/>
                  </a:lnTo>
                  <a:close/>
                  <a:moveTo>
                    <a:pt x="6347" y="69013"/>
                  </a:moveTo>
                  <a:lnTo>
                    <a:pt x="6214" y="69278"/>
                  </a:lnTo>
                  <a:lnTo>
                    <a:pt x="6347" y="69542"/>
                  </a:lnTo>
                  <a:lnTo>
                    <a:pt x="6743" y="69542"/>
                  </a:lnTo>
                  <a:lnTo>
                    <a:pt x="6875" y="69278"/>
                  </a:lnTo>
                  <a:lnTo>
                    <a:pt x="6743" y="69013"/>
                  </a:lnTo>
                  <a:close/>
                  <a:moveTo>
                    <a:pt x="12560" y="69013"/>
                  </a:moveTo>
                  <a:lnTo>
                    <a:pt x="12428" y="69278"/>
                  </a:lnTo>
                  <a:lnTo>
                    <a:pt x="12560" y="69542"/>
                  </a:lnTo>
                  <a:lnTo>
                    <a:pt x="12957" y="69542"/>
                  </a:lnTo>
                  <a:lnTo>
                    <a:pt x="13089" y="69278"/>
                  </a:lnTo>
                  <a:lnTo>
                    <a:pt x="12957" y="69013"/>
                  </a:lnTo>
                  <a:close/>
                  <a:moveTo>
                    <a:pt x="18774" y="69013"/>
                  </a:moveTo>
                  <a:lnTo>
                    <a:pt x="18642" y="69278"/>
                  </a:lnTo>
                  <a:lnTo>
                    <a:pt x="18774" y="69542"/>
                  </a:lnTo>
                  <a:lnTo>
                    <a:pt x="19171" y="69542"/>
                  </a:lnTo>
                  <a:lnTo>
                    <a:pt x="19303" y="69278"/>
                  </a:lnTo>
                  <a:lnTo>
                    <a:pt x="19303" y="69013"/>
                  </a:lnTo>
                  <a:close/>
                  <a:moveTo>
                    <a:pt x="24988" y="69013"/>
                  </a:moveTo>
                  <a:lnTo>
                    <a:pt x="24988" y="69278"/>
                  </a:lnTo>
                  <a:lnTo>
                    <a:pt x="24988" y="69542"/>
                  </a:lnTo>
                  <a:lnTo>
                    <a:pt x="25517" y="69542"/>
                  </a:lnTo>
                  <a:lnTo>
                    <a:pt x="25517" y="69278"/>
                  </a:lnTo>
                  <a:lnTo>
                    <a:pt x="25517" y="69013"/>
                  </a:lnTo>
                  <a:close/>
                  <a:moveTo>
                    <a:pt x="31334" y="69013"/>
                  </a:moveTo>
                  <a:lnTo>
                    <a:pt x="31202" y="69278"/>
                  </a:lnTo>
                  <a:lnTo>
                    <a:pt x="31334" y="69542"/>
                  </a:lnTo>
                  <a:lnTo>
                    <a:pt x="31731" y="69542"/>
                  </a:lnTo>
                  <a:lnTo>
                    <a:pt x="31863" y="69278"/>
                  </a:lnTo>
                  <a:lnTo>
                    <a:pt x="31731" y="69013"/>
                  </a:lnTo>
                  <a:close/>
                  <a:moveTo>
                    <a:pt x="37548" y="69013"/>
                  </a:moveTo>
                  <a:lnTo>
                    <a:pt x="37415" y="69278"/>
                  </a:lnTo>
                  <a:lnTo>
                    <a:pt x="37548" y="69542"/>
                  </a:lnTo>
                  <a:lnTo>
                    <a:pt x="37944" y="69542"/>
                  </a:lnTo>
                  <a:lnTo>
                    <a:pt x="38077" y="69278"/>
                  </a:lnTo>
                  <a:lnTo>
                    <a:pt x="37944" y="69013"/>
                  </a:lnTo>
                  <a:close/>
                  <a:moveTo>
                    <a:pt x="43761" y="69013"/>
                  </a:moveTo>
                  <a:lnTo>
                    <a:pt x="43629" y="69278"/>
                  </a:lnTo>
                  <a:lnTo>
                    <a:pt x="43761" y="69542"/>
                  </a:lnTo>
                  <a:lnTo>
                    <a:pt x="44290" y="69542"/>
                  </a:lnTo>
                  <a:lnTo>
                    <a:pt x="44290" y="69278"/>
                  </a:lnTo>
                  <a:lnTo>
                    <a:pt x="44290" y="69013"/>
                  </a:lnTo>
                  <a:close/>
                  <a:moveTo>
                    <a:pt x="3438" y="73244"/>
                  </a:moveTo>
                  <a:lnTo>
                    <a:pt x="3174" y="73376"/>
                  </a:lnTo>
                  <a:lnTo>
                    <a:pt x="3041" y="73641"/>
                  </a:lnTo>
                  <a:lnTo>
                    <a:pt x="3174" y="73773"/>
                  </a:lnTo>
                  <a:lnTo>
                    <a:pt x="3438" y="73905"/>
                  </a:lnTo>
                  <a:lnTo>
                    <a:pt x="3570" y="73773"/>
                  </a:lnTo>
                  <a:lnTo>
                    <a:pt x="3702" y="73641"/>
                  </a:lnTo>
                  <a:lnTo>
                    <a:pt x="3570" y="73376"/>
                  </a:lnTo>
                  <a:lnTo>
                    <a:pt x="3438" y="73244"/>
                  </a:lnTo>
                  <a:close/>
                  <a:moveTo>
                    <a:pt x="9652" y="73244"/>
                  </a:moveTo>
                  <a:lnTo>
                    <a:pt x="9387" y="73376"/>
                  </a:lnTo>
                  <a:lnTo>
                    <a:pt x="9255" y="73641"/>
                  </a:lnTo>
                  <a:lnTo>
                    <a:pt x="9387" y="73773"/>
                  </a:lnTo>
                  <a:lnTo>
                    <a:pt x="9652" y="73905"/>
                  </a:lnTo>
                  <a:lnTo>
                    <a:pt x="9916" y="73773"/>
                  </a:lnTo>
                  <a:lnTo>
                    <a:pt x="9916" y="73641"/>
                  </a:lnTo>
                  <a:lnTo>
                    <a:pt x="9916" y="73376"/>
                  </a:lnTo>
                  <a:lnTo>
                    <a:pt x="9652" y="73244"/>
                  </a:lnTo>
                  <a:close/>
                  <a:moveTo>
                    <a:pt x="15866" y="73244"/>
                  </a:moveTo>
                  <a:lnTo>
                    <a:pt x="15601" y="73376"/>
                  </a:lnTo>
                  <a:lnTo>
                    <a:pt x="15601" y="73641"/>
                  </a:lnTo>
                  <a:lnTo>
                    <a:pt x="15601" y="73773"/>
                  </a:lnTo>
                  <a:lnTo>
                    <a:pt x="15866" y="73905"/>
                  </a:lnTo>
                  <a:lnTo>
                    <a:pt x="16130" y="73773"/>
                  </a:lnTo>
                  <a:lnTo>
                    <a:pt x="16262" y="73641"/>
                  </a:lnTo>
                  <a:lnTo>
                    <a:pt x="16130" y="73376"/>
                  </a:lnTo>
                  <a:lnTo>
                    <a:pt x="15866" y="73244"/>
                  </a:lnTo>
                  <a:close/>
                  <a:moveTo>
                    <a:pt x="22079" y="73244"/>
                  </a:moveTo>
                  <a:lnTo>
                    <a:pt x="21947" y="73376"/>
                  </a:lnTo>
                  <a:lnTo>
                    <a:pt x="21815" y="73641"/>
                  </a:lnTo>
                  <a:lnTo>
                    <a:pt x="21947" y="73773"/>
                  </a:lnTo>
                  <a:lnTo>
                    <a:pt x="22079" y="73905"/>
                  </a:lnTo>
                  <a:lnTo>
                    <a:pt x="22344" y="73773"/>
                  </a:lnTo>
                  <a:lnTo>
                    <a:pt x="22476" y="73641"/>
                  </a:lnTo>
                  <a:lnTo>
                    <a:pt x="22344" y="73376"/>
                  </a:lnTo>
                  <a:lnTo>
                    <a:pt x="22079" y="73244"/>
                  </a:lnTo>
                  <a:close/>
                  <a:moveTo>
                    <a:pt x="28425" y="73244"/>
                  </a:moveTo>
                  <a:lnTo>
                    <a:pt x="28161" y="73376"/>
                  </a:lnTo>
                  <a:lnTo>
                    <a:pt x="28029" y="73641"/>
                  </a:lnTo>
                  <a:lnTo>
                    <a:pt x="28161" y="73773"/>
                  </a:lnTo>
                  <a:lnTo>
                    <a:pt x="28425" y="73905"/>
                  </a:lnTo>
                  <a:lnTo>
                    <a:pt x="28558" y="73773"/>
                  </a:lnTo>
                  <a:lnTo>
                    <a:pt x="28690" y="73641"/>
                  </a:lnTo>
                  <a:lnTo>
                    <a:pt x="28558" y="73376"/>
                  </a:lnTo>
                  <a:lnTo>
                    <a:pt x="28425" y="73244"/>
                  </a:lnTo>
                  <a:close/>
                  <a:moveTo>
                    <a:pt x="34639" y="73244"/>
                  </a:moveTo>
                  <a:lnTo>
                    <a:pt x="34375" y="73376"/>
                  </a:lnTo>
                  <a:lnTo>
                    <a:pt x="34242" y="73641"/>
                  </a:lnTo>
                  <a:lnTo>
                    <a:pt x="34375" y="73773"/>
                  </a:lnTo>
                  <a:lnTo>
                    <a:pt x="34639" y="73905"/>
                  </a:lnTo>
                  <a:lnTo>
                    <a:pt x="34904" y="73773"/>
                  </a:lnTo>
                  <a:lnTo>
                    <a:pt x="34904" y="73641"/>
                  </a:lnTo>
                  <a:lnTo>
                    <a:pt x="34904" y="73376"/>
                  </a:lnTo>
                  <a:lnTo>
                    <a:pt x="34639" y="73244"/>
                  </a:lnTo>
                  <a:close/>
                  <a:moveTo>
                    <a:pt x="40853" y="73244"/>
                  </a:moveTo>
                  <a:lnTo>
                    <a:pt x="40588" y="73376"/>
                  </a:lnTo>
                  <a:lnTo>
                    <a:pt x="40588" y="73641"/>
                  </a:lnTo>
                  <a:lnTo>
                    <a:pt x="40588" y="73773"/>
                  </a:lnTo>
                  <a:lnTo>
                    <a:pt x="40853" y="73905"/>
                  </a:lnTo>
                  <a:lnTo>
                    <a:pt x="41117" y="73773"/>
                  </a:lnTo>
                  <a:lnTo>
                    <a:pt x="41249" y="73641"/>
                  </a:lnTo>
                  <a:lnTo>
                    <a:pt x="41117" y="73376"/>
                  </a:lnTo>
                  <a:lnTo>
                    <a:pt x="40853" y="73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1529;p48"/>
            <p:cNvSpPr/>
            <p:nvPr/>
          </p:nvSpPr>
          <p:spPr>
            <a:xfrm>
              <a:off x="5308352" y="2314743"/>
              <a:ext cx="901940" cy="1246725"/>
            </a:xfrm>
            <a:custGeom>
              <a:avLst/>
              <a:gdLst/>
              <a:ahLst/>
              <a:cxnLst/>
              <a:rect l="l" t="t" r="r" b="b"/>
              <a:pathLst>
                <a:path w="47728" h="65973" extrusionOk="0">
                  <a:moveTo>
                    <a:pt x="46273" y="0"/>
                  </a:moveTo>
                  <a:lnTo>
                    <a:pt x="45480" y="133"/>
                  </a:lnTo>
                  <a:lnTo>
                    <a:pt x="44687" y="397"/>
                  </a:lnTo>
                  <a:lnTo>
                    <a:pt x="43761" y="794"/>
                  </a:lnTo>
                  <a:lnTo>
                    <a:pt x="41778" y="1851"/>
                  </a:lnTo>
                  <a:lnTo>
                    <a:pt x="39663" y="3306"/>
                  </a:lnTo>
                  <a:lnTo>
                    <a:pt x="35564" y="6214"/>
                  </a:lnTo>
                  <a:lnTo>
                    <a:pt x="31598" y="9255"/>
                  </a:lnTo>
                  <a:lnTo>
                    <a:pt x="27764" y="12428"/>
                  </a:lnTo>
                  <a:lnTo>
                    <a:pt x="24062" y="15733"/>
                  </a:lnTo>
                  <a:lnTo>
                    <a:pt x="20493" y="18906"/>
                  </a:lnTo>
                  <a:lnTo>
                    <a:pt x="17055" y="22211"/>
                  </a:lnTo>
                  <a:lnTo>
                    <a:pt x="14014" y="25384"/>
                  </a:lnTo>
                  <a:lnTo>
                    <a:pt x="11106" y="28425"/>
                  </a:lnTo>
                  <a:lnTo>
                    <a:pt x="8462" y="31466"/>
                  </a:lnTo>
                  <a:lnTo>
                    <a:pt x="6214" y="34375"/>
                  </a:lnTo>
                  <a:lnTo>
                    <a:pt x="4231" y="37151"/>
                  </a:lnTo>
                  <a:lnTo>
                    <a:pt x="2512" y="39663"/>
                  </a:lnTo>
                  <a:lnTo>
                    <a:pt x="1323" y="42043"/>
                  </a:lnTo>
                  <a:lnTo>
                    <a:pt x="529" y="44158"/>
                  </a:lnTo>
                  <a:lnTo>
                    <a:pt x="265" y="45083"/>
                  </a:lnTo>
                  <a:lnTo>
                    <a:pt x="0" y="46009"/>
                  </a:lnTo>
                  <a:lnTo>
                    <a:pt x="0" y="46802"/>
                  </a:lnTo>
                  <a:lnTo>
                    <a:pt x="133" y="47463"/>
                  </a:lnTo>
                  <a:lnTo>
                    <a:pt x="529" y="48918"/>
                  </a:lnTo>
                  <a:lnTo>
                    <a:pt x="1323" y="50372"/>
                  </a:lnTo>
                  <a:lnTo>
                    <a:pt x="2248" y="51826"/>
                  </a:lnTo>
                  <a:lnTo>
                    <a:pt x="3570" y="53280"/>
                  </a:lnTo>
                  <a:lnTo>
                    <a:pt x="5024" y="54602"/>
                  </a:lnTo>
                  <a:lnTo>
                    <a:pt x="6611" y="56057"/>
                  </a:lnTo>
                  <a:lnTo>
                    <a:pt x="8462" y="57379"/>
                  </a:lnTo>
                  <a:lnTo>
                    <a:pt x="10445" y="58701"/>
                  </a:lnTo>
                  <a:lnTo>
                    <a:pt x="12560" y="60023"/>
                  </a:lnTo>
                  <a:lnTo>
                    <a:pt x="14676" y="61081"/>
                  </a:lnTo>
                  <a:lnTo>
                    <a:pt x="17055" y="62271"/>
                  </a:lnTo>
                  <a:lnTo>
                    <a:pt x="19435" y="63196"/>
                  </a:lnTo>
                  <a:lnTo>
                    <a:pt x="21815" y="64121"/>
                  </a:lnTo>
                  <a:lnTo>
                    <a:pt x="24327" y="64783"/>
                  </a:lnTo>
                  <a:lnTo>
                    <a:pt x="26839" y="65444"/>
                  </a:lnTo>
                  <a:lnTo>
                    <a:pt x="29218" y="65972"/>
                  </a:lnTo>
                  <a:lnTo>
                    <a:pt x="29483" y="65972"/>
                  </a:lnTo>
                  <a:lnTo>
                    <a:pt x="29747" y="65840"/>
                  </a:lnTo>
                  <a:lnTo>
                    <a:pt x="30540" y="65311"/>
                  </a:lnTo>
                  <a:lnTo>
                    <a:pt x="31202" y="64386"/>
                  </a:lnTo>
                  <a:lnTo>
                    <a:pt x="32127" y="63196"/>
                  </a:lnTo>
                  <a:lnTo>
                    <a:pt x="33052" y="61742"/>
                  </a:lnTo>
                  <a:lnTo>
                    <a:pt x="33846" y="60155"/>
                  </a:lnTo>
                  <a:lnTo>
                    <a:pt x="35697" y="56586"/>
                  </a:lnTo>
                  <a:lnTo>
                    <a:pt x="37151" y="52884"/>
                  </a:lnTo>
                  <a:lnTo>
                    <a:pt x="37812" y="51165"/>
                  </a:lnTo>
                  <a:lnTo>
                    <a:pt x="38209" y="49711"/>
                  </a:lnTo>
                  <a:lnTo>
                    <a:pt x="38473" y="48256"/>
                  </a:lnTo>
                  <a:lnTo>
                    <a:pt x="38605" y="47199"/>
                  </a:lnTo>
                  <a:lnTo>
                    <a:pt x="38473" y="46406"/>
                  </a:lnTo>
                  <a:lnTo>
                    <a:pt x="38341" y="46273"/>
                  </a:lnTo>
                  <a:lnTo>
                    <a:pt x="38076" y="46009"/>
                  </a:lnTo>
                  <a:lnTo>
                    <a:pt x="31334" y="43629"/>
                  </a:lnTo>
                  <a:lnTo>
                    <a:pt x="27367" y="42175"/>
                  </a:lnTo>
                  <a:lnTo>
                    <a:pt x="26045" y="41382"/>
                  </a:lnTo>
                  <a:lnTo>
                    <a:pt x="25517" y="41117"/>
                  </a:lnTo>
                  <a:lnTo>
                    <a:pt x="25252" y="40853"/>
                  </a:lnTo>
                  <a:lnTo>
                    <a:pt x="25252" y="40721"/>
                  </a:lnTo>
                  <a:lnTo>
                    <a:pt x="25252" y="40456"/>
                  </a:lnTo>
                  <a:lnTo>
                    <a:pt x="25649" y="39663"/>
                  </a:lnTo>
                  <a:lnTo>
                    <a:pt x="27367" y="36887"/>
                  </a:lnTo>
                  <a:lnTo>
                    <a:pt x="33052" y="28293"/>
                  </a:lnTo>
                  <a:lnTo>
                    <a:pt x="36622" y="23137"/>
                  </a:lnTo>
                  <a:lnTo>
                    <a:pt x="39927" y="17849"/>
                  </a:lnTo>
                  <a:lnTo>
                    <a:pt x="43100" y="12825"/>
                  </a:lnTo>
                  <a:lnTo>
                    <a:pt x="44422" y="10445"/>
                  </a:lnTo>
                  <a:lnTo>
                    <a:pt x="45480" y="8330"/>
                  </a:lnTo>
                  <a:lnTo>
                    <a:pt x="46405" y="6346"/>
                  </a:lnTo>
                  <a:lnTo>
                    <a:pt x="47066" y="4628"/>
                  </a:lnTo>
                  <a:lnTo>
                    <a:pt x="47463" y="3306"/>
                  </a:lnTo>
                  <a:lnTo>
                    <a:pt x="47728" y="2116"/>
                  </a:lnTo>
                  <a:lnTo>
                    <a:pt x="47728" y="1323"/>
                  </a:lnTo>
                  <a:lnTo>
                    <a:pt x="47595" y="662"/>
                  </a:lnTo>
                  <a:lnTo>
                    <a:pt x="47331" y="265"/>
                  </a:lnTo>
                  <a:lnTo>
                    <a:pt x="468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1530;p48"/>
            <p:cNvSpPr/>
            <p:nvPr/>
          </p:nvSpPr>
          <p:spPr>
            <a:xfrm>
              <a:off x="5760569" y="3171688"/>
              <a:ext cx="829487" cy="524689"/>
            </a:xfrm>
            <a:custGeom>
              <a:avLst/>
              <a:gdLst/>
              <a:ahLst/>
              <a:cxnLst/>
              <a:rect l="l" t="t" r="r" b="b"/>
              <a:pathLst>
                <a:path w="43894" h="27765" extrusionOk="0">
                  <a:moveTo>
                    <a:pt x="8726" y="1"/>
                  </a:moveTo>
                  <a:lnTo>
                    <a:pt x="7139" y="2909"/>
                  </a:lnTo>
                  <a:lnTo>
                    <a:pt x="4099" y="9520"/>
                  </a:lnTo>
                  <a:lnTo>
                    <a:pt x="2380" y="13090"/>
                  </a:lnTo>
                  <a:lnTo>
                    <a:pt x="1058" y="16130"/>
                  </a:lnTo>
                  <a:lnTo>
                    <a:pt x="264" y="18378"/>
                  </a:lnTo>
                  <a:lnTo>
                    <a:pt x="0" y="19039"/>
                  </a:lnTo>
                  <a:lnTo>
                    <a:pt x="132" y="19303"/>
                  </a:lnTo>
                  <a:lnTo>
                    <a:pt x="1851" y="19832"/>
                  </a:lnTo>
                  <a:lnTo>
                    <a:pt x="3702" y="20229"/>
                  </a:lnTo>
                  <a:lnTo>
                    <a:pt x="5553" y="20625"/>
                  </a:lnTo>
                  <a:lnTo>
                    <a:pt x="7404" y="20890"/>
                  </a:lnTo>
                  <a:lnTo>
                    <a:pt x="9387" y="21022"/>
                  </a:lnTo>
                  <a:lnTo>
                    <a:pt x="11502" y="21154"/>
                  </a:lnTo>
                  <a:lnTo>
                    <a:pt x="13750" y="21022"/>
                  </a:lnTo>
                  <a:lnTo>
                    <a:pt x="16262" y="20890"/>
                  </a:lnTo>
                  <a:lnTo>
                    <a:pt x="17584" y="22212"/>
                  </a:lnTo>
                  <a:lnTo>
                    <a:pt x="19038" y="23534"/>
                  </a:lnTo>
                  <a:lnTo>
                    <a:pt x="20889" y="24856"/>
                  </a:lnTo>
                  <a:lnTo>
                    <a:pt x="22872" y="26178"/>
                  </a:lnTo>
                  <a:lnTo>
                    <a:pt x="23798" y="26839"/>
                  </a:lnTo>
                  <a:lnTo>
                    <a:pt x="24723" y="27236"/>
                  </a:lnTo>
                  <a:lnTo>
                    <a:pt x="25648" y="27500"/>
                  </a:lnTo>
                  <a:lnTo>
                    <a:pt x="26442" y="27765"/>
                  </a:lnTo>
                  <a:lnTo>
                    <a:pt x="27235" y="27632"/>
                  </a:lnTo>
                  <a:lnTo>
                    <a:pt x="27896" y="27500"/>
                  </a:lnTo>
                  <a:lnTo>
                    <a:pt x="28293" y="27104"/>
                  </a:lnTo>
                  <a:lnTo>
                    <a:pt x="28557" y="26707"/>
                  </a:lnTo>
                  <a:lnTo>
                    <a:pt x="28689" y="26310"/>
                  </a:lnTo>
                  <a:lnTo>
                    <a:pt x="28689" y="25914"/>
                  </a:lnTo>
                  <a:lnTo>
                    <a:pt x="28689" y="25385"/>
                  </a:lnTo>
                  <a:lnTo>
                    <a:pt x="28425" y="24988"/>
                  </a:lnTo>
                  <a:lnTo>
                    <a:pt x="28249" y="24680"/>
                  </a:lnTo>
                  <a:lnTo>
                    <a:pt x="28249" y="24680"/>
                  </a:lnTo>
                  <a:lnTo>
                    <a:pt x="28425" y="24856"/>
                  </a:lnTo>
                  <a:lnTo>
                    <a:pt x="29615" y="25782"/>
                  </a:lnTo>
                  <a:lnTo>
                    <a:pt x="30937" y="26575"/>
                  </a:lnTo>
                  <a:lnTo>
                    <a:pt x="31598" y="26839"/>
                  </a:lnTo>
                  <a:lnTo>
                    <a:pt x="32259" y="26971"/>
                  </a:lnTo>
                  <a:lnTo>
                    <a:pt x="32920" y="26839"/>
                  </a:lnTo>
                  <a:lnTo>
                    <a:pt x="33449" y="26707"/>
                  </a:lnTo>
                  <a:lnTo>
                    <a:pt x="33978" y="26443"/>
                  </a:lnTo>
                  <a:lnTo>
                    <a:pt x="34374" y="26046"/>
                  </a:lnTo>
                  <a:lnTo>
                    <a:pt x="34639" y="25649"/>
                  </a:lnTo>
                  <a:lnTo>
                    <a:pt x="34639" y="25120"/>
                  </a:lnTo>
                  <a:lnTo>
                    <a:pt x="34639" y="24724"/>
                  </a:lnTo>
                  <a:lnTo>
                    <a:pt x="34639" y="24195"/>
                  </a:lnTo>
                  <a:lnTo>
                    <a:pt x="34110" y="23270"/>
                  </a:lnTo>
                  <a:lnTo>
                    <a:pt x="33996" y="23071"/>
                  </a:lnTo>
                  <a:lnTo>
                    <a:pt x="34506" y="23666"/>
                  </a:lnTo>
                  <a:lnTo>
                    <a:pt x="35564" y="24459"/>
                  </a:lnTo>
                  <a:lnTo>
                    <a:pt x="36093" y="24856"/>
                  </a:lnTo>
                  <a:lnTo>
                    <a:pt x="36754" y="25120"/>
                  </a:lnTo>
                  <a:lnTo>
                    <a:pt x="37283" y="25253"/>
                  </a:lnTo>
                  <a:lnTo>
                    <a:pt x="38473" y="25253"/>
                  </a:lnTo>
                  <a:lnTo>
                    <a:pt x="39001" y="24988"/>
                  </a:lnTo>
                  <a:lnTo>
                    <a:pt x="39530" y="24592"/>
                  </a:lnTo>
                  <a:lnTo>
                    <a:pt x="39795" y="24195"/>
                  </a:lnTo>
                  <a:lnTo>
                    <a:pt x="40059" y="23798"/>
                  </a:lnTo>
                  <a:lnTo>
                    <a:pt x="40059" y="23270"/>
                  </a:lnTo>
                  <a:lnTo>
                    <a:pt x="40059" y="22741"/>
                  </a:lnTo>
                  <a:lnTo>
                    <a:pt x="40059" y="22344"/>
                  </a:lnTo>
                  <a:lnTo>
                    <a:pt x="39662" y="21286"/>
                  </a:lnTo>
                  <a:lnTo>
                    <a:pt x="39134" y="20361"/>
                  </a:lnTo>
                  <a:lnTo>
                    <a:pt x="38737" y="19700"/>
                  </a:lnTo>
                  <a:lnTo>
                    <a:pt x="38737" y="19700"/>
                  </a:lnTo>
                  <a:lnTo>
                    <a:pt x="39266" y="20229"/>
                  </a:lnTo>
                  <a:lnTo>
                    <a:pt x="39927" y="20758"/>
                  </a:lnTo>
                  <a:lnTo>
                    <a:pt x="40852" y="21154"/>
                  </a:lnTo>
                  <a:lnTo>
                    <a:pt x="41249" y="21419"/>
                  </a:lnTo>
                  <a:lnTo>
                    <a:pt x="42174" y="21419"/>
                  </a:lnTo>
                  <a:lnTo>
                    <a:pt x="42703" y="21286"/>
                  </a:lnTo>
                  <a:lnTo>
                    <a:pt x="43100" y="21022"/>
                  </a:lnTo>
                  <a:lnTo>
                    <a:pt x="43496" y="20625"/>
                  </a:lnTo>
                  <a:lnTo>
                    <a:pt x="43761" y="20361"/>
                  </a:lnTo>
                  <a:lnTo>
                    <a:pt x="43893" y="20097"/>
                  </a:lnTo>
                  <a:lnTo>
                    <a:pt x="43893" y="19303"/>
                  </a:lnTo>
                  <a:lnTo>
                    <a:pt x="43629" y="18378"/>
                  </a:lnTo>
                  <a:lnTo>
                    <a:pt x="43232" y="17320"/>
                  </a:lnTo>
                  <a:lnTo>
                    <a:pt x="42571" y="16263"/>
                  </a:lnTo>
                  <a:lnTo>
                    <a:pt x="41778" y="15073"/>
                  </a:lnTo>
                  <a:lnTo>
                    <a:pt x="39795" y="12693"/>
                  </a:lnTo>
                  <a:lnTo>
                    <a:pt x="37547" y="10313"/>
                  </a:lnTo>
                  <a:lnTo>
                    <a:pt x="35432" y="8198"/>
                  </a:lnTo>
                  <a:lnTo>
                    <a:pt x="33449" y="6479"/>
                  </a:lnTo>
                  <a:lnTo>
                    <a:pt x="31994" y="5289"/>
                  </a:lnTo>
                  <a:lnTo>
                    <a:pt x="31069" y="4760"/>
                  </a:lnTo>
                  <a:lnTo>
                    <a:pt x="30011" y="4232"/>
                  </a:lnTo>
                  <a:lnTo>
                    <a:pt x="27367" y="3306"/>
                  </a:lnTo>
                  <a:lnTo>
                    <a:pt x="24591" y="2513"/>
                  </a:lnTo>
                  <a:lnTo>
                    <a:pt x="22079" y="1984"/>
                  </a:lnTo>
                  <a:lnTo>
                    <a:pt x="17716" y="1323"/>
                  </a:lnTo>
                  <a:lnTo>
                    <a:pt x="13353" y="662"/>
                  </a:lnTo>
                  <a:lnTo>
                    <a:pt x="8726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1531;p48"/>
            <p:cNvSpPr/>
            <p:nvPr/>
          </p:nvSpPr>
          <p:spPr>
            <a:xfrm>
              <a:off x="6255249" y="3436518"/>
              <a:ext cx="152408" cy="179904"/>
            </a:xfrm>
            <a:custGeom>
              <a:avLst/>
              <a:gdLst/>
              <a:ahLst/>
              <a:cxnLst/>
              <a:rect l="l" t="t" r="r" b="b"/>
              <a:pathLst>
                <a:path w="8065" h="9520" extrusionOk="0">
                  <a:moveTo>
                    <a:pt x="0" y="1"/>
                  </a:moveTo>
                  <a:lnTo>
                    <a:pt x="0" y="133"/>
                  </a:lnTo>
                  <a:lnTo>
                    <a:pt x="1190" y="1323"/>
                  </a:lnTo>
                  <a:lnTo>
                    <a:pt x="2116" y="2513"/>
                  </a:lnTo>
                  <a:lnTo>
                    <a:pt x="4099" y="5025"/>
                  </a:lnTo>
                  <a:lnTo>
                    <a:pt x="6082" y="7272"/>
                  </a:lnTo>
                  <a:lnTo>
                    <a:pt x="7139" y="8462"/>
                  </a:lnTo>
                  <a:lnTo>
                    <a:pt x="8065" y="9520"/>
                  </a:lnTo>
                  <a:lnTo>
                    <a:pt x="7404" y="8330"/>
                  </a:lnTo>
                  <a:lnTo>
                    <a:pt x="6478" y="7008"/>
                  </a:lnTo>
                  <a:lnTo>
                    <a:pt x="5553" y="5686"/>
                  </a:lnTo>
                  <a:lnTo>
                    <a:pt x="4628" y="4496"/>
                  </a:lnTo>
                  <a:lnTo>
                    <a:pt x="2512" y="2249"/>
                  </a:lnTo>
                  <a:lnTo>
                    <a:pt x="1322" y="1191"/>
                  </a:lnTo>
                  <a:lnTo>
                    <a:pt x="132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1532;p48"/>
            <p:cNvSpPr/>
            <p:nvPr/>
          </p:nvSpPr>
          <p:spPr>
            <a:xfrm>
              <a:off x="6352684" y="3381564"/>
              <a:ext cx="142430" cy="167413"/>
            </a:xfrm>
            <a:custGeom>
              <a:avLst/>
              <a:gdLst/>
              <a:ahLst/>
              <a:cxnLst/>
              <a:rect l="l" t="t" r="r" b="b"/>
              <a:pathLst>
                <a:path w="7537" h="8859" extrusionOk="0">
                  <a:moveTo>
                    <a:pt x="0" y="0"/>
                  </a:moveTo>
                  <a:lnTo>
                    <a:pt x="3702" y="4495"/>
                  </a:lnTo>
                  <a:lnTo>
                    <a:pt x="7404" y="8858"/>
                  </a:lnTo>
                  <a:lnTo>
                    <a:pt x="7536" y="8858"/>
                  </a:lnTo>
                  <a:lnTo>
                    <a:pt x="7536" y="8726"/>
                  </a:lnTo>
                  <a:lnTo>
                    <a:pt x="7007" y="7801"/>
                  </a:lnTo>
                  <a:lnTo>
                    <a:pt x="5950" y="6346"/>
                  </a:lnTo>
                  <a:lnTo>
                    <a:pt x="4231" y="3967"/>
                  </a:lnTo>
                  <a:lnTo>
                    <a:pt x="2248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1533;p48"/>
            <p:cNvSpPr/>
            <p:nvPr/>
          </p:nvSpPr>
          <p:spPr>
            <a:xfrm>
              <a:off x="6157813" y="3488996"/>
              <a:ext cx="142412" cy="152427"/>
            </a:xfrm>
            <a:custGeom>
              <a:avLst/>
              <a:gdLst/>
              <a:ahLst/>
              <a:cxnLst/>
              <a:rect l="l" t="t" r="r" b="b"/>
              <a:pathLst>
                <a:path w="7536" h="8066" extrusionOk="0">
                  <a:moveTo>
                    <a:pt x="0" y="0"/>
                  </a:moveTo>
                  <a:lnTo>
                    <a:pt x="0" y="133"/>
                  </a:lnTo>
                  <a:lnTo>
                    <a:pt x="3834" y="4099"/>
                  </a:lnTo>
                  <a:lnTo>
                    <a:pt x="5685" y="6082"/>
                  </a:lnTo>
                  <a:lnTo>
                    <a:pt x="7404" y="8065"/>
                  </a:lnTo>
                  <a:lnTo>
                    <a:pt x="7536" y="8065"/>
                  </a:lnTo>
                  <a:lnTo>
                    <a:pt x="5950" y="5818"/>
                  </a:lnTo>
                  <a:lnTo>
                    <a:pt x="4363" y="3570"/>
                  </a:lnTo>
                  <a:lnTo>
                    <a:pt x="224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1534;p48"/>
            <p:cNvSpPr/>
            <p:nvPr/>
          </p:nvSpPr>
          <p:spPr>
            <a:xfrm>
              <a:off x="5595669" y="2302252"/>
              <a:ext cx="629608" cy="644613"/>
            </a:xfrm>
            <a:custGeom>
              <a:avLst/>
              <a:gdLst/>
              <a:ahLst/>
              <a:cxnLst/>
              <a:rect l="l" t="t" r="r" b="b"/>
              <a:pathLst>
                <a:path w="33317" h="34111" extrusionOk="0">
                  <a:moveTo>
                    <a:pt x="31466" y="0"/>
                  </a:moveTo>
                  <a:lnTo>
                    <a:pt x="30673" y="133"/>
                  </a:lnTo>
                  <a:lnTo>
                    <a:pt x="29747" y="397"/>
                  </a:lnTo>
                  <a:lnTo>
                    <a:pt x="28689" y="926"/>
                  </a:lnTo>
                  <a:lnTo>
                    <a:pt x="26178" y="2248"/>
                  </a:lnTo>
                  <a:lnTo>
                    <a:pt x="23137" y="4231"/>
                  </a:lnTo>
                  <a:lnTo>
                    <a:pt x="19567" y="6875"/>
                  </a:lnTo>
                  <a:lnTo>
                    <a:pt x="15733" y="9784"/>
                  </a:lnTo>
                  <a:lnTo>
                    <a:pt x="8329" y="15865"/>
                  </a:lnTo>
                  <a:lnTo>
                    <a:pt x="2380" y="20889"/>
                  </a:lnTo>
                  <a:lnTo>
                    <a:pt x="0" y="23005"/>
                  </a:lnTo>
                  <a:lnTo>
                    <a:pt x="15998" y="34110"/>
                  </a:lnTo>
                  <a:lnTo>
                    <a:pt x="17981" y="31069"/>
                  </a:lnTo>
                  <a:lnTo>
                    <a:pt x="22740" y="23798"/>
                  </a:lnTo>
                  <a:lnTo>
                    <a:pt x="25516" y="19435"/>
                  </a:lnTo>
                  <a:lnTo>
                    <a:pt x="28161" y="14940"/>
                  </a:lnTo>
                  <a:lnTo>
                    <a:pt x="30408" y="10709"/>
                  </a:lnTo>
                  <a:lnTo>
                    <a:pt x="31334" y="8726"/>
                  </a:lnTo>
                  <a:lnTo>
                    <a:pt x="32127" y="7007"/>
                  </a:lnTo>
                  <a:lnTo>
                    <a:pt x="32656" y="5421"/>
                  </a:lnTo>
                  <a:lnTo>
                    <a:pt x="33052" y="4099"/>
                  </a:lnTo>
                  <a:lnTo>
                    <a:pt x="33317" y="3041"/>
                  </a:lnTo>
                  <a:lnTo>
                    <a:pt x="33317" y="1984"/>
                  </a:lnTo>
                  <a:lnTo>
                    <a:pt x="33317" y="1323"/>
                  </a:lnTo>
                  <a:lnTo>
                    <a:pt x="33052" y="661"/>
                  </a:lnTo>
                  <a:lnTo>
                    <a:pt x="32656" y="265"/>
                  </a:lnTo>
                  <a:lnTo>
                    <a:pt x="3212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1535;p48"/>
            <p:cNvSpPr/>
            <p:nvPr/>
          </p:nvSpPr>
          <p:spPr>
            <a:xfrm>
              <a:off x="6155300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8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398" y="662"/>
                  </a:lnTo>
                  <a:lnTo>
                    <a:pt x="662" y="530"/>
                  </a:lnTo>
                  <a:lnTo>
                    <a:pt x="662" y="397"/>
                  </a:lnTo>
                  <a:lnTo>
                    <a:pt x="662" y="133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1536;p48"/>
            <p:cNvSpPr/>
            <p:nvPr/>
          </p:nvSpPr>
          <p:spPr>
            <a:xfrm>
              <a:off x="592046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1537;p48"/>
            <p:cNvSpPr/>
            <p:nvPr/>
          </p:nvSpPr>
          <p:spPr>
            <a:xfrm>
              <a:off x="6037890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1538;p48"/>
            <p:cNvSpPr/>
            <p:nvPr/>
          </p:nvSpPr>
          <p:spPr>
            <a:xfrm>
              <a:off x="6155300" y="2519611"/>
              <a:ext cx="7521" cy="10016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1539;p48"/>
            <p:cNvSpPr/>
            <p:nvPr/>
          </p:nvSpPr>
          <p:spPr>
            <a:xfrm>
              <a:off x="5977928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530"/>
                  </a:lnTo>
                  <a:lnTo>
                    <a:pt x="397" y="662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1540;p48"/>
            <p:cNvSpPr/>
            <p:nvPr/>
          </p:nvSpPr>
          <p:spPr>
            <a:xfrm>
              <a:off x="6097852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2" y="133"/>
                  </a:lnTo>
                  <a:lnTo>
                    <a:pt x="0" y="265"/>
                  </a:lnTo>
                  <a:lnTo>
                    <a:pt x="132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1541;p48"/>
            <p:cNvSpPr/>
            <p:nvPr/>
          </p:nvSpPr>
          <p:spPr>
            <a:xfrm>
              <a:off x="5683108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1542;p48"/>
            <p:cNvSpPr/>
            <p:nvPr/>
          </p:nvSpPr>
          <p:spPr>
            <a:xfrm>
              <a:off x="5803032" y="268201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1" y="0"/>
                  </a:moveTo>
                  <a:lnTo>
                    <a:pt x="1" y="265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1543;p48"/>
            <p:cNvSpPr/>
            <p:nvPr/>
          </p:nvSpPr>
          <p:spPr>
            <a:xfrm>
              <a:off x="592046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1544;p48"/>
            <p:cNvSpPr/>
            <p:nvPr/>
          </p:nvSpPr>
          <p:spPr>
            <a:xfrm>
              <a:off x="6037890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1545;p48"/>
            <p:cNvSpPr/>
            <p:nvPr/>
          </p:nvSpPr>
          <p:spPr>
            <a:xfrm>
              <a:off x="5745564" y="2602061"/>
              <a:ext cx="10016" cy="10016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397" y="0"/>
                  </a:moveTo>
                  <a:lnTo>
                    <a:pt x="1" y="397"/>
                  </a:lnTo>
                  <a:lnTo>
                    <a:pt x="133" y="529"/>
                  </a:lnTo>
                  <a:lnTo>
                    <a:pt x="397" y="397"/>
                  </a:lnTo>
                  <a:lnTo>
                    <a:pt x="530" y="26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1546;p48"/>
            <p:cNvSpPr/>
            <p:nvPr/>
          </p:nvSpPr>
          <p:spPr>
            <a:xfrm>
              <a:off x="5860499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3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1547;p48"/>
            <p:cNvSpPr/>
            <p:nvPr/>
          </p:nvSpPr>
          <p:spPr>
            <a:xfrm>
              <a:off x="5977928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397"/>
                  </a:lnTo>
                  <a:lnTo>
                    <a:pt x="661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1548;p48"/>
            <p:cNvSpPr/>
            <p:nvPr/>
          </p:nvSpPr>
          <p:spPr>
            <a:xfrm>
              <a:off x="609785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1549;p48"/>
            <p:cNvSpPr/>
            <p:nvPr/>
          </p:nvSpPr>
          <p:spPr>
            <a:xfrm>
              <a:off x="5803032" y="2844402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265"/>
                  </a:lnTo>
                  <a:lnTo>
                    <a:pt x="1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529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1550;p48"/>
            <p:cNvSpPr/>
            <p:nvPr/>
          </p:nvSpPr>
          <p:spPr>
            <a:xfrm>
              <a:off x="5920461" y="2844402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5"/>
                  </a:lnTo>
                  <a:lnTo>
                    <a:pt x="133" y="529"/>
                  </a:lnTo>
                  <a:lnTo>
                    <a:pt x="265" y="662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1551;p48"/>
            <p:cNvSpPr/>
            <p:nvPr/>
          </p:nvSpPr>
          <p:spPr>
            <a:xfrm>
              <a:off x="5743070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1552;p48"/>
            <p:cNvSpPr/>
            <p:nvPr/>
          </p:nvSpPr>
          <p:spPr>
            <a:xfrm>
              <a:off x="5860499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1553;p48"/>
            <p:cNvSpPr/>
            <p:nvPr/>
          </p:nvSpPr>
          <p:spPr>
            <a:xfrm>
              <a:off x="5977928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661" y="530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1554;p48"/>
            <p:cNvSpPr/>
            <p:nvPr/>
          </p:nvSpPr>
          <p:spPr>
            <a:xfrm>
              <a:off x="5668122" y="2691994"/>
              <a:ext cx="252357" cy="184912"/>
            </a:xfrm>
            <a:custGeom>
              <a:avLst/>
              <a:gdLst/>
              <a:ahLst/>
              <a:cxnLst/>
              <a:rect l="l" t="t" r="r" b="b"/>
              <a:pathLst>
                <a:path w="13354" h="9785" extrusionOk="0">
                  <a:moveTo>
                    <a:pt x="133" y="1"/>
                  </a:moveTo>
                  <a:lnTo>
                    <a:pt x="0" y="133"/>
                  </a:lnTo>
                  <a:lnTo>
                    <a:pt x="2248" y="1984"/>
                  </a:lnTo>
                  <a:lnTo>
                    <a:pt x="4495" y="3703"/>
                  </a:lnTo>
                  <a:lnTo>
                    <a:pt x="8462" y="6611"/>
                  </a:lnTo>
                  <a:lnTo>
                    <a:pt x="13221" y="9784"/>
                  </a:lnTo>
                  <a:lnTo>
                    <a:pt x="13353" y="9784"/>
                  </a:lnTo>
                  <a:lnTo>
                    <a:pt x="13353" y="9652"/>
                  </a:lnTo>
                  <a:lnTo>
                    <a:pt x="8329" y="5950"/>
                  </a:lnTo>
                  <a:lnTo>
                    <a:pt x="4363" y="3042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1555;p48"/>
            <p:cNvSpPr/>
            <p:nvPr/>
          </p:nvSpPr>
          <p:spPr>
            <a:xfrm>
              <a:off x="5877979" y="2667012"/>
              <a:ext cx="194909" cy="282348"/>
            </a:xfrm>
            <a:custGeom>
              <a:avLst/>
              <a:gdLst/>
              <a:ahLst/>
              <a:cxnLst/>
              <a:rect l="l" t="t" r="r" b="b"/>
              <a:pathLst>
                <a:path w="10314" h="14941" extrusionOk="0">
                  <a:moveTo>
                    <a:pt x="10313" y="1"/>
                  </a:moveTo>
                  <a:lnTo>
                    <a:pt x="8727" y="2381"/>
                  </a:lnTo>
                  <a:lnTo>
                    <a:pt x="7272" y="4628"/>
                  </a:lnTo>
                  <a:lnTo>
                    <a:pt x="4496" y="9123"/>
                  </a:lnTo>
                  <a:lnTo>
                    <a:pt x="2777" y="11767"/>
                  </a:lnTo>
                  <a:lnTo>
                    <a:pt x="926" y="14544"/>
                  </a:lnTo>
                  <a:lnTo>
                    <a:pt x="1" y="14015"/>
                  </a:lnTo>
                  <a:lnTo>
                    <a:pt x="1" y="14147"/>
                  </a:lnTo>
                  <a:lnTo>
                    <a:pt x="1059" y="14940"/>
                  </a:lnTo>
                  <a:lnTo>
                    <a:pt x="3174" y="12296"/>
                  </a:lnTo>
                  <a:lnTo>
                    <a:pt x="5025" y="9520"/>
                  </a:lnTo>
                  <a:lnTo>
                    <a:pt x="6611" y="6743"/>
                  </a:lnTo>
                  <a:lnTo>
                    <a:pt x="6743" y="6611"/>
                  </a:lnTo>
                  <a:lnTo>
                    <a:pt x="7801" y="5289"/>
                  </a:lnTo>
                  <a:lnTo>
                    <a:pt x="8859" y="3835"/>
                  </a:lnTo>
                  <a:lnTo>
                    <a:pt x="9916" y="2381"/>
                  </a:lnTo>
                  <a:lnTo>
                    <a:pt x="9784" y="2248"/>
                  </a:lnTo>
                  <a:lnTo>
                    <a:pt x="8462" y="3703"/>
                  </a:lnTo>
                  <a:lnTo>
                    <a:pt x="7933" y="4364"/>
                  </a:lnTo>
                  <a:lnTo>
                    <a:pt x="9255" y="2248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1556;p48"/>
            <p:cNvSpPr/>
            <p:nvPr/>
          </p:nvSpPr>
          <p:spPr>
            <a:xfrm>
              <a:off x="6267740" y="2312249"/>
              <a:ext cx="894438" cy="971898"/>
            </a:xfrm>
            <a:custGeom>
              <a:avLst/>
              <a:gdLst/>
              <a:ahLst/>
              <a:cxnLst/>
              <a:rect l="l" t="t" r="r" b="b"/>
              <a:pathLst>
                <a:path w="47331" h="51430" extrusionOk="0">
                  <a:moveTo>
                    <a:pt x="1322" y="0"/>
                  </a:moveTo>
                  <a:lnTo>
                    <a:pt x="661" y="132"/>
                  </a:lnTo>
                  <a:lnTo>
                    <a:pt x="265" y="397"/>
                  </a:lnTo>
                  <a:lnTo>
                    <a:pt x="0" y="926"/>
                  </a:lnTo>
                  <a:lnTo>
                    <a:pt x="0" y="1719"/>
                  </a:lnTo>
                  <a:lnTo>
                    <a:pt x="133" y="2644"/>
                  </a:lnTo>
                  <a:lnTo>
                    <a:pt x="661" y="3967"/>
                  </a:lnTo>
                  <a:lnTo>
                    <a:pt x="1587" y="5421"/>
                  </a:lnTo>
                  <a:lnTo>
                    <a:pt x="2644" y="7272"/>
                  </a:lnTo>
                  <a:lnTo>
                    <a:pt x="3834" y="8858"/>
                  </a:lnTo>
                  <a:lnTo>
                    <a:pt x="5156" y="10577"/>
                  </a:lnTo>
                  <a:lnTo>
                    <a:pt x="8462" y="14411"/>
                  </a:lnTo>
                  <a:lnTo>
                    <a:pt x="12428" y="18509"/>
                  </a:lnTo>
                  <a:lnTo>
                    <a:pt x="16394" y="22608"/>
                  </a:lnTo>
                  <a:lnTo>
                    <a:pt x="23401" y="29483"/>
                  </a:lnTo>
                  <a:lnTo>
                    <a:pt x="25649" y="31730"/>
                  </a:lnTo>
                  <a:lnTo>
                    <a:pt x="26574" y="32656"/>
                  </a:lnTo>
                  <a:lnTo>
                    <a:pt x="26706" y="33185"/>
                  </a:lnTo>
                  <a:lnTo>
                    <a:pt x="26574" y="33713"/>
                  </a:lnTo>
                  <a:lnTo>
                    <a:pt x="26310" y="34374"/>
                  </a:lnTo>
                  <a:lnTo>
                    <a:pt x="25913" y="35300"/>
                  </a:lnTo>
                  <a:lnTo>
                    <a:pt x="25120" y="36358"/>
                  </a:lnTo>
                  <a:lnTo>
                    <a:pt x="24194" y="37680"/>
                  </a:lnTo>
                  <a:lnTo>
                    <a:pt x="22740" y="39134"/>
                  </a:lnTo>
                  <a:lnTo>
                    <a:pt x="21021" y="40853"/>
                  </a:lnTo>
                  <a:lnTo>
                    <a:pt x="21021" y="41117"/>
                  </a:lnTo>
                  <a:lnTo>
                    <a:pt x="21021" y="41381"/>
                  </a:lnTo>
                  <a:lnTo>
                    <a:pt x="21154" y="41646"/>
                  </a:lnTo>
                  <a:lnTo>
                    <a:pt x="21418" y="42043"/>
                  </a:lnTo>
                  <a:lnTo>
                    <a:pt x="22343" y="42836"/>
                  </a:lnTo>
                  <a:lnTo>
                    <a:pt x="23666" y="43629"/>
                  </a:lnTo>
                  <a:lnTo>
                    <a:pt x="25252" y="44687"/>
                  </a:lnTo>
                  <a:lnTo>
                    <a:pt x="27103" y="45612"/>
                  </a:lnTo>
                  <a:lnTo>
                    <a:pt x="31201" y="47727"/>
                  </a:lnTo>
                  <a:lnTo>
                    <a:pt x="35564" y="49446"/>
                  </a:lnTo>
                  <a:lnTo>
                    <a:pt x="37547" y="50239"/>
                  </a:lnTo>
                  <a:lnTo>
                    <a:pt x="39398" y="50900"/>
                  </a:lnTo>
                  <a:lnTo>
                    <a:pt x="41117" y="51297"/>
                  </a:lnTo>
                  <a:lnTo>
                    <a:pt x="42307" y="51429"/>
                  </a:lnTo>
                  <a:lnTo>
                    <a:pt x="43232" y="51429"/>
                  </a:lnTo>
                  <a:lnTo>
                    <a:pt x="43497" y="51297"/>
                  </a:lnTo>
                  <a:lnTo>
                    <a:pt x="43761" y="51033"/>
                  </a:lnTo>
                  <a:lnTo>
                    <a:pt x="44554" y="49050"/>
                  </a:lnTo>
                  <a:lnTo>
                    <a:pt x="45348" y="46670"/>
                  </a:lnTo>
                  <a:lnTo>
                    <a:pt x="46009" y="44158"/>
                  </a:lnTo>
                  <a:lnTo>
                    <a:pt x="46670" y="41646"/>
                  </a:lnTo>
                  <a:lnTo>
                    <a:pt x="47066" y="39134"/>
                  </a:lnTo>
                  <a:lnTo>
                    <a:pt x="47331" y="36754"/>
                  </a:lnTo>
                  <a:lnTo>
                    <a:pt x="47199" y="35564"/>
                  </a:lnTo>
                  <a:lnTo>
                    <a:pt x="47199" y="34507"/>
                  </a:lnTo>
                  <a:lnTo>
                    <a:pt x="46934" y="33449"/>
                  </a:lnTo>
                  <a:lnTo>
                    <a:pt x="46670" y="32524"/>
                  </a:lnTo>
                  <a:lnTo>
                    <a:pt x="46009" y="30937"/>
                  </a:lnTo>
                  <a:lnTo>
                    <a:pt x="45083" y="29483"/>
                  </a:lnTo>
                  <a:lnTo>
                    <a:pt x="43761" y="27764"/>
                  </a:lnTo>
                  <a:lnTo>
                    <a:pt x="42307" y="26045"/>
                  </a:lnTo>
                  <a:lnTo>
                    <a:pt x="40588" y="24327"/>
                  </a:lnTo>
                  <a:lnTo>
                    <a:pt x="38605" y="22476"/>
                  </a:lnTo>
                  <a:lnTo>
                    <a:pt x="36490" y="20625"/>
                  </a:lnTo>
                  <a:lnTo>
                    <a:pt x="34110" y="18774"/>
                  </a:lnTo>
                  <a:lnTo>
                    <a:pt x="28954" y="14940"/>
                  </a:lnTo>
                  <a:lnTo>
                    <a:pt x="23269" y="11106"/>
                  </a:lnTo>
                  <a:lnTo>
                    <a:pt x="17187" y="7404"/>
                  </a:lnTo>
                  <a:lnTo>
                    <a:pt x="10974" y="3702"/>
                  </a:lnTo>
                  <a:lnTo>
                    <a:pt x="8065" y="2248"/>
                  </a:lnTo>
                  <a:lnTo>
                    <a:pt x="5421" y="1058"/>
                  </a:lnTo>
                  <a:lnTo>
                    <a:pt x="4231" y="529"/>
                  </a:lnTo>
                  <a:lnTo>
                    <a:pt x="3173" y="265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1557;p48"/>
            <p:cNvSpPr/>
            <p:nvPr/>
          </p:nvSpPr>
          <p:spPr>
            <a:xfrm>
              <a:off x="6460117" y="2966820"/>
              <a:ext cx="662093" cy="612128"/>
            </a:xfrm>
            <a:custGeom>
              <a:avLst/>
              <a:gdLst/>
              <a:ahLst/>
              <a:cxnLst/>
              <a:rect l="l" t="t" r="r" b="b"/>
              <a:pathLst>
                <a:path w="35036" h="32392" extrusionOk="0">
                  <a:moveTo>
                    <a:pt x="18377" y="1"/>
                  </a:moveTo>
                  <a:lnTo>
                    <a:pt x="16526" y="1587"/>
                  </a:lnTo>
                  <a:lnTo>
                    <a:pt x="12163" y="5157"/>
                  </a:lnTo>
                  <a:lnTo>
                    <a:pt x="9784" y="7272"/>
                  </a:lnTo>
                  <a:lnTo>
                    <a:pt x="7536" y="9255"/>
                  </a:lnTo>
                  <a:lnTo>
                    <a:pt x="5817" y="11239"/>
                  </a:lnTo>
                  <a:lnTo>
                    <a:pt x="5156" y="12032"/>
                  </a:lnTo>
                  <a:lnTo>
                    <a:pt x="4628" y="12693"/>
                  </a:lnTo>
                  <a:lnTo>
                    <a:pt x="3967" y="14147"/>
                  </a:lnTo>
                  <a:lnTo>
                    <a:pt x="3041" y="16262"/>
                  </a:lnTo>
                  <a:lnTo>
                    <a:pt x="1983" y="18774"/>
                  </a:lnTo>
                  <a:lnTo>
                    <a:pt x="1058" y="21419"/>
                  </a:lnTo>
                  <a:lnTo>
                    <a:pt x="265" y="24063"/>
                  </a:lnTo>
                  <a:lnTo>
                    <a:pt x="133" y="25253"/>
                  </a:lnTo>
                  <a:lnTo>
                    <a:pt x="0" y="26442"/>
                  </a:lnTo>
                  <a:lnTo>
                    <a:pt x="0" y="27368"/>
                  </a:lnTo>
                  <a:lnTo>
                    <a:pt x="133" y="28293"/>
                  </a:lnTo>
                  <a:lnTo>
                    <a:pt x="529" y="28954"/>
                  </a:lnTo>
                  <a:lnTo>
                    <a:pt x="1058" y="29483"/>
                  </a:lnTo>
                  <a:lnTo>
                    <a:pt x="1455" y="29615"/>
                  </a:lnTo>
                  <a:lnTo>
                    <a:pt x="2380" y="29615"/>
                  </a:lnTo>
                  <a:lnTo>
                    <a:pt x="2777" y="29351"/>
                  </a:lnTo>
                  <a:lnTo>
                    <a:pt x="3702" y="28690"/>
                  </a:lnTo>
                  <a:lnTo>
                    <a:pt x="4495" y="27765"/>
                  </a:lnTo>
                  <a:lnTo>
                    <a:pt x="5156" y="26839"/>
                  </a:lnTo>
                  <a:lnTo>
                    <a:pt x="5685" y="25914"/>
                  </a:lnTo>
                  <a:lnTo>
                    <a:pt x="6214" y="25120"/>
                  </a:lnTo>
                  <a:lnTo>
                    <a:pt x="6214" y="25914"/>
                  </a:lnTo>
                  <a:lnTo>
                    <a:pt x="6478" y="26707"/>
                  </a:lnTo>
                  <a:lnTo>
                    <a:pt x="6875" y="27368"/>
                  </a:lnTo>
                  <a:lnTo>
                    <a:pt x="7404" y="28029"/>
                  </a:lnTo>
                  <a:lnTo>
                    <a:pt x="7933" y="28426"/>
                  </a:lnTo>
                  <a:lnTo>
                    <a:pt x="8594" y="28690"/>
                  </a:lnTo>
                  <a:lnTo>
                    <a:pt x="9387" y="28690"/>
                  </a:lnTo>
                  <a:lnTo>
                    <a:pt x="10048" y="28558"/>
                  </a:lnTo>
                  <a:lnTo>
                    <a:pt x="11106" y="28161"/>
                  </a:lnTo>
                  <a:lnTo>
                    <a:pt x="11635" y="27897"/>
                  </a:lnTo>
                  <a:lnTo>
                    <a:pt x="11899" y="28690"/>
                  </a:lnTo>
                  <a:lnTo>
                    <a:pt x="12296" y="29483"/>
                  </a:lnTo>
                  <a:lnTo>
                    <a:pt x="12824" y="30277"/>
                  </a:lnTo>
                  <a:lnTo>
                    <a:pt x="13353" y="30805"/>
                  </a:lnTo>
                  <a:lnTo>
                    <a:pt x="14014" y="31202"/>
                  </a:lnTo>
                  <a:lnTo>
                    <a:pt x="14675" y="31334"/>
                  </a:lnTo>
                  <a:lnTo>
                    <a:pt x="16262" y="31334"/>
                  </a:lnTo>
                  <a:lnTo>
                    <a:pt x="17452" y="31070"/>
                  </a:lnTo>
                  <a:lnTo>
                    <a:pt x="17981" y="30805"/>
                  </a:lnTo>
                  <a:lnTo>
                    <a:pt x="18642" y="31466"/>
                  </a:lnTo>
                  <a:lnTo>
                    <a:pt x="19435" y="31995"/>
                  </a:lnTo>
                  <a:lnTo>
                    <a:pt x="20228" y="32260"/>
                  </a:lnTo>
                  <a:lnTo>
                    <a:pt x="21154" y="32392"/>
                  </a:lnTo>
                  <a:lnTo>
                    <a:pt x="22343" y="32392"/>
                  </a:lnTo>
                  <a:lnTo>
                    <a:pt x="23533" y="31863"/>
                  </a:lnTo>
                  <a:lnTo>
                    <a:pt x="24723" y="31202"/>
                  </a:lnTo>
                  <a:lnTo>
                    <a:pt x="25781" y="30277"/>
                  </a:lnTo>
                  <a:lnTo>
                    <a:pt x="26839" y="29219"/>
                  </a:lnTo>
                  <a:lnTo>
                    <a:pt x="27764" y="28029"/>
                  </a:lnTo>
                  <a:lnTo>
                    <a:pt x="29350" y="25914"/>
                  </a:lnTo>
                  <a:lnTo>
                    <a:pt x="30144" y="24724"/>
                  </a:lnTo>
                  <a:lnTo>
                    <a:pt x="30937" y="23005"/>
                  </a:lnTo>
                  <a:lnTo>
                    <a:pt x="32656" y="18774"/>
                  </a:lnTo>
                  <a:lnTo>
                    <a:pt x="34110" y="14940"/>
                  </a:lnTo>
                  <a:lnTo>
                    <a:pt x="35035" y="12428"/>
                  </a:lnTo>
                  <a:lnTo>
                    <a:pt x="18377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1558;p48"/>
            <p:cNvSpPr/>
            <p:nvPr/>
          </p:nvSpPr>
          <p:spPr>
            <a:xfrm>
              <a:off x="6575032" y="3256632"/>
              <a:ext cx="84963" cy="184912"/>
            </a:xfrm>
            <a:custGeom>
              <a:avLst/>
              <a:gdLst/>
              <a:ahLst/>
              <a:cxnLst/>
              <a:rect l="l" t="t" r="r" b="b"/>
              <a:pathLst>
                <a:path w="4496" h="9785" extrusionOk="0">
                  <a:moveTo>
                    <a:pt x="4364" y="1"/>
                  </a:moveTo>
                  <a:lnTo>
                    <a:pt x="3042" y="2249"/>
                  </a:lnTo>
                  <a:lnTo>
                    <a:pt x="1852" y="4628"/>
                  </a:lnTo>
                  <a:lnTo>
                    <a:pt x="794" y="7140"/>
                  </a:lnTo>
                  <a:lnTo>
                    <a:pt x="1" y="9652"/>
                  </a:lnTo>
                  <a:lnTo>
                    <a:pt x="133" y="9784"/>
                  </a:lnTo>
                  <a:lnTo>
                    <a:pt x="265" y="9652"/>
                  </a:lnTo>
                  <a:lnTo>
                    <a:pt x="1323" y="7272"/>
                  </a:lnTo>
                  <a:lnTo>
                    <a:pt x="2248" y="4893"/>
                  </a:lnTo>
                  <a:lnTo>
                    <a:pt x="3306" y="2381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1559;p48"/>
            <p:cNvSpPr/>
            <p:nvPr/>
          </p:nvSpPr>
          <p:spPr>
            <a:xfrm>
              <a:off x="6674981" y="3329104"/>
              <a:ext cx="104938" cy="162405"/>
            </a:xfrm>
            <a:custGeom>
              <a:avLst/>
              <a:gdLst/>
              <a:ahLst/>
              <a:cxnLst/>
              <a:rect l="l" t="t" r="r" b="b"/>
              <a:pathLst>
                <a:path w="5553" h="8594" extrusionOk="0">
                  <a:moveTo>
                    <a:pt x="5421" y="0"/>
                  </a:moveTo>
                  <a:lnTo>
                    <a:pt x="2512" y="4231"/>
                  </a:lnTo>
                  <a:lnTo>
                    <a:pt x="1190" y="6346"/>
                  </a:lnTo>
                  <a:lnTo>
                    <a:pt x="529" y="7404"/>
                  </a:lnTo>
                  <a:lnTo>
                    <a:pt x="0" y="8461"/>
                  </a:lnTo>
                  <a:lnTo>
                    <a:pt x="132" y="8594"/>
                  </a:lnTo>
                  <a:lnTo>
                    <a:pt x="265" y="8594"/>
                  </a:lnTo>
                  <a:lnTo>
                    <a:pt x="926" y="7668"/>
                  </a:lnTo>
                  <a:lnTo>
                    <a:pt x="1587" y="6610"/>
                  </a:lnTo>
                  <a:lnTo>
                    <a:pt x="2909" y="436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1560;p48"/>
            <p:cNvSpPr/>
            <p:nvPr/>
          </p:nvSpPr>
          <p:spPr>
            <a:xfrm>
              <a:off x="6799894" y="3404052"/>
              <a:ext cx="97454" cy="144925"/>
            </a:xfrm>
            <a:custGeom>
              <a:avLst/>
              <a:gdLst/>
              <a:ahLst/>
              <a:cxnLst/>
              <a:rect l="l" t="t" r="r" b="b"/>
              <a:pathLst>
                <a:path w="5157" h="7669" extrusionOk="0">
                  <a:moveTo>
                    <a:pt x="5024" y="0"/>
                  </a:moveTo>
                  <a:lnTo>
                    <a:pt x="2380" y="3834"/>
                  </a:lnTo>
                  <a:lnTo>
                    <a:pt x="1058" y="5817"/>
                  </a:lnTo>
                  <a:lnTo>
                    <a:pt x="529" y="6743"/>
                  </a:lnTo>
                  <a:lnTo>
                    <a:pt x="1" y="7668"/>
                  </a:lnTo>
                  <a:lnTo>
                    <a:pt x="794" y="6875"/>
                  </a:lnTo>
                  <a:lnTo>
                    <a:pt x="1323" y="6082"/>
                  </a:lnTo>
                  <a:lnTo>
                    <a:pt x="2645" y="4099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1561;p48"/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1562;p48"/>
            <p:cNvSpPr/>
            <p:nvPr/>
          </p:nvSpPr>
          <p:spPr>
            <a:xfrm>
              <a:off x="6262732" y="2302252"/>
              <a:ext cx="677097" cy="577149"/>
            </a:xfrm>
            <a:custGeom>
              <a:avLst/>
              <a:gdLst/>
              <a:ahLst/>
              <a:cxnLst/>
              <a:rect l="l" t="t" r="r" b="b"/>
              <a:pathLst>
                <a:path w="35830" h="30541" extrusionOk="0">
                  <a:moveTo>
                    <a:pt x="1587" y="0"/>
                  </a:moveTo>
                  <a:lnTo>
                    <a:pt x="926" y="133"/>
                  </a:lnTo>
                  <a:lnTo>
                    <a:pt x="398" y="397"/>
                  </a:lnTo>
                  <a:lnTo>
                    <a:pt x="133" y="926"/>
                  </a:lnTo>
                  <a:lnTo>
                    <a:pt x="1" y="1455"/>
                  </a:lnTo>
                  <a:lnTo>
                    <a:pt x="1" y="2248"/>
                  </a:lnTo>
                  <a:lnTo>
                    <a:pt x="133" y="3173"/>
                  </a:lnTo>
                  <a:lnTo>
                    <a:pt x="530" y="4363"/>
                  </a:lnTo>
                  <a:lnTo>
                    <a:pt x="1191" y="5553"/>
                  </a:lnTo>
                  <a:lnTo>
                    <a:pt x="1852" y="7007"/>
                  </a:lnTo>
                  <a:lnTo>
                    <a:pt x="2909" y="8726"/>
                  </a:lnTo>
                  <a:lnTo>
                    <a:pt x="4099" y="10445"/>
                  </a:lnTo>
                  <a:lnTo>
                    <a:pt x="5554" y="12296"/>
                  </a:lnTo>
                  <a:lnTo>
                    <a:pt x="7140" y="14147"/>
                  </a:lnTo>
                  <a:lnTo>
                    <a:pt x="10445" y="18113"/>
                  </a:lnTo>
                  <a:lnTo>
                    <a:pt x="14015" y="21947"/>
                  </a:lnTo>
                  <a:lnTo>
                    <a:pt x="17320" y="25252"/>
                  </a:lnTo>
                  <a:lnTo>
                    <a:pt x="20096" y="28029"/>
                  </a:lnTo>
                  <a:lnTo>
                    <a:pt x="22741" y="30541"/>
                  </a:lnTo>
                  <a:lnTo>
                    <a:pt x="35829" y="18510"/>
                  </a:lnTo>
                  <a:lnTo>
                    <a:pt x="33185" y="16791"/>
                  </a:lnTo>
                  <a:lnTo>
                    <a:pt x="26707" y="12692"/>
                  </a:lnTo>
                  <a:lnTo>
                    <a:pt x="18378" y="7536"/>
                  </a:lnTo>
                  <a:lnTo>
                    <a:pt x="14279" y="5157"/>
                  </a:lnTo>
                  <a:lnTo>
                    <a:pt x="10445" y="3041"/>
                  </a:lnTo>
                  <a:lnTo>
                    <a:pt x="7140" y="1587"/>
                  </a:lnTo>
                  <a:lnTo>
                    <a:pt x="4496" y="529"/>
                  </a:lnTo>
                  <a:lnTo>
                    <a:pt x="3306" y="133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1563;p48"/>
            <p:cNvSpPr/>
            <p:nvPr/>
          </p:nvSpPr>
          <p:spPr>
            <a:xfrm>
              <a:off x="6275224" y="235471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1564;p48"/>
            <p:cNvSpPr/>
            <p:nvPr/>
          </p:nvSpPr>
          <p:spPr>
            <a:xfrm>
              <a:off x="6392653" y="235471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133" y="133"/>
                  </a:lnTo>
                  <a:lnTo>
                    <a:pt x="1" y="397"/>
                  </a:lnTo>
                  <a:lnTo>
                    <a:pt x="133" y="662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662" y="397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1565;p48"/>
            <p:cNvSpPr/>
            <p:nvPr/>
          </p:nvSpPr>
          <p:spPr>
            <a:xfrm>
              <a:off x="6392653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1566;p48"/>
            <p:cNvSpPr/>
            <p:nvPr/>
          </p:nvSpPr>
          <p:spPr>
            <a:xfrm>
              <a:off x="6510082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3" y="1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1567;p48"/>
            <p:cNvSpPr/>
            <p:nvPr/>
          </p:nvSpPr>
          <p:spPr>
            <a:xfrm>
              <a:off x="6627511" y="2519611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1568;p48"/>
            <p:cNvSpPr/>
            <p:nvPr/>
          </p:nvSpPr>
          <p:spPr>
            <a:xfrm>
              <a:off x="6332691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3" y="133"/>
                  </a:lnTo>
                  <a:lnTo>
                    <a:pt x="1" y="265"/>
                  </a:lnTo>
                  <a:lnTo>
                    <a:pt x="133" y="530"/>
                  </a:lnTo>
                  <a:lnTo>
                    <a:pt x="397" y="662"/>
                  </a:lnTo>
                  <a:lnTo>
                    <a:pt x="530" y="530"/>
                  </a:lnTo>
                  <a:lnTo>
                    <a:pt x="662" y="265"/>
                  </a:lnTo>
                  <a:lnTo>
                    <a:pt x="530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1569;p48"/>
            <p:cNvSpPr/>
            <p:nvPr/>
          </p:nvSpPr>
          <p:spPr>
            <a:xfrm>
              <a:off x="6452614" y="2437161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1"/>
                  </a:moveTo>
                  <a:lnTo>
                    <a:pt x="1" y="133"/>
                  </a:lnTo>
                  <a:lnTo>
                    <a:pt x="1" y="397"/>
                  </a:lnTo>
                  <a:lnTo>
                    <a:pt x="1" y="530"/>
                  </a:lnTo>
                  <a:lnTo>
                    <a:pt x="265" y="662"/>
                  </a:lnTo>
                  <a:lnTo>
                    <a:pt x="530" y="530"/>
                  </a:lnTo>
                  <a:lnTo>
                    <a:pt x="530" y="265"/>
                  </a:lnTo>
                  <a:lnTo>
                    <a:pt x="530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1570;p48"/>
            <p:cNvSpPr/>
            <p:nvPr/>
          </p:nvSpPr>
          <p:spPr>
            <a:xfrm>
              <a:off x="6570043" y="2437161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1"/>
                  </a:moveTo>
                  <a:lnTo>
                    <a:pt x="0" y="133"/>
                  </a:lnTo>
                  <a:lnTo>
                    <a:pt x="0" y="397"/>
                  </a:lnTo>
                  <a:lnTo>
                    <a:pt x="133" y="530"/>
                  </a:lnTo>
                  <a:lnTo>
                    <a:pt x="265" y="662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33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1571;p48"/>
            <p:cNvSpPr/>
            <p:nvPr/>
          </p:nvSpPr>
          <p:spPr>
            <a:xfrm>
              <a:off x="6510082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3" y="0"/>
                  </a:moveTo>
                  <a:lnTo>
                    <a:pt x="0" y="265"/>
                  </a:lnTo>
                  <a:lnTo>
                    <a:pt x="133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2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1572;p48"/>
            <p:cNvSpPr/>
            <p:nvPr/>
          </p:nvSpPr>
          <p:spPr>
            <a:xfrm>
              <a:off x="6627511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32" y="0"/>
                  </a:moveTo>
                  <a:lnTo>
                    <a:pt x="0" y="265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661" y="529"/>
                  </a:lnTo>
                  <a:lnTo>
                    <a:pt x="661" y="2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1573;p48"/>
            <p:cNvSpPr/>
            <p:nvPr/>
          </p:nvSpPr>
          <p:spPr>
            <a:xfrm>
              <a:off x="6747434" y="268201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0" y="0"/>
                  </a:moveTo>
                  <a:lnTo>
                    <a:pt x="0" y="265"/>
                  </a:lnTo>
                  <a:lnTo>
                    <a:pt x="0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26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1574;p48"/>
            <p:cNvSpPr/>
            <p:nvPr/>
          </p:nvSpPr>
          <p:spPr>
            <a:xfrm>
              <a:off x="6864844" y="2682016"/>
              <a:ext cx="12529" cy="12510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133" y="0"/>
                  </a:moveTo>
                  <a:lnTo>
                    <a:pt x="1" y="265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662" y="265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1575;p48"/>
            <p:cNvSpPr/>
            <p:nvPr/>
          </p:nvSpPr>
          <p:spPr>
            <a:xfrm>
              <a:off x="6452614" y="2599566"/>
              <a:ext cx="10016" cy="12510"/>
            </a:xfrm>
            <a:custGeom>
              <a:avLst/>
              <a:gdLst/>
              <a:ahLst/>
              <a:cxnLst/>
              <a:rect l="l" t="t" r="r" b="b"/>
              <a:pathLst>
                <a:path w="530" h="662" extrusionOk="0">
                  <a:moveTo>
                    <a:pt x="265" y="0"/>
                  </a:moveTo>
                  <a:lnTo>
                    <a:pt x="1" y="132"/>
                  </a:lnTo>
                  <a:lnTo>
                    <a:pt x="1" y="397"/>
                  </a:lnTo>
                  <a:lnTo>
                    <a:pt x="1" y="529"/>
                  </a:lnTo>
                  <a:lnTo>
                    <a:pt x="265" y="661"/>
                  </a:lnTo>
                  <a:lnTo>
                    <a:pt x="530" y="529"/>
                  </a:lnTo>
                  <a:lnTo>
                    <a:pt x="530" y="397"/>
                  </a:lnTo>
                  <a:lnTo>
                    <a:pt x="530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1576;p48"/>
            <p:cNvSpPr/>
            <p:nvPr/>
          </p:nvSpPr>
          <p:spPr>
            <a:xfrm>
              <a:off x="657004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0" y="132"/>
                  </a:lnTo>
                  <a:lnTo>
                    <a:pt x="0" y="397"/>
                  </a:lnTo>
                  <a:lnTo>
                    <a:pt x="133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1577;p48"/>
            <p:cNvSpPr/>
            <p:nvPr/>
          </p:nvSpPr>
          <p:spPr>
            <a:xfrm>
              <a:off x="6687473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65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265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1578;p48"/>
            <p:cNvSpPr/>
            <p:nvPr/>
          </p:nvSpPr>
          <p:spPr>
            <a:xfrm>
              <a:off x="6804902" y="2599566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0"/>
                  </a:moveTo>
                  <a:lnTo>
                    <a:pt x="132" y="132"/>
                  </a:lnTo>
                  <a:lnTo>
                    <a:pt x="0" y="397"/>
                  </a:lnTo>
                  <a:lnTo>
                    <a:pt x="132" y="529"/>
                  </a:lnTo>
                  <a:lnTo>
                    <a:pt x="397" y="661"/>
                  </a:lnTo>
                  <a:lnTo>
                    <a:pt x="529" y="529"/>
                  </a:lnTo>
                  <a:lnTo>
                    <a:pt x="661" y="397"/>
                  </a:lnTo>
                  <a:lnTo>
                    <a:pt x="529" y="1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1579;p48"/>
            <p:cNvSpPr/>
            <p:nvPr/>
          </p:nvSpPr>
          <p:spPr>
            <a:xfrm>
              <a:off x="6572538" y="2764447"/>
              <a:ext cx="10016" cy="7521"/>
            </a:xfrm>
            <a:custGeom>
              <a:avLst/>
              <a:gdLst/>
              <a:ahLst/>
              <a:cxnLst/>
              <a:rect l="l" t="t" r="r" b="b"/>
              <a:pathLst>
                <a:path w="530" h="398" extrusionOk="0">
                  <a:moveTo>
                    <a:pt x="1" y="1"/>
                  </a:moveTo>
                  <a:lnTo>
                    <a:pt x="397" y="398"/>
                  </a:lnTo>
                  <a:lnTo>
                    <a:pt x="529" y="26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1580;p48"/>
            <p:cNvSpPr/>
            <p:nvPr/>
          </p:nvSpPr>
          <p:spPr>
            <a:xfrm>
              <a:off x="6687473" y="2764447"/>
              <a:ext cx="12510" cy="10016"/>
            </a:xfrm>
            <a:custGeom>
              <a:avLst/>
              <a:gdLst/>
              <a:ahLst/>
              <a:cxnLst/>
              <a:rect l="l" t="t" r="r" b="b"/>
              <a:pathLst>
                <a:path w="662" h="530" extrusionOk="0">
                  <a:moveTo>
                    <a:pt x="132" y="1"/>
                  </a:moveTo>
                  <a:lnTo>
                    <a:pt x="0" y="265"/>
                  </a:lnTo>
                  <a:lnTo>
                    <a:pt x="132" y="530"/>
                  </a:lnTo>
                  <a:lnTo>
                    <a:pt x="529" y="530"/>
                  </a:lnTo>
                  <a:lnTo>
                    <a:pt x="661" y="265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1581;p48"/>
            <p:cNvSpPr/>
            <p:nvPr/>
          </p:nvSpPr>
          <p:spPr>
            <a:xfrm>
              <a:off x="6804902" y="2761953"/>
              <a:ext cx="12510" cy="1251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97" y="1"/>
                  </a:moveTo>
                  <a:lnTo>
                    <a:pt x="132" y="133"/>
                  </a:lnTo>
                  <a:lnTo>
                    <a:pt x="0" y="397"/>
                  </a:lnTo>
                  <a:lnTo>
                    <a:pt x="132" y="662"/>
                  </a:lnTo>
                  <a:lnTo>
                    <a:pt x="661" y="133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1582;p48"/>
            <p:cNvSpPr/>
            <p:nvPr/>
          </p:nvSpPr>
          <p:spPr>
            <a:xfrm>
              <a:off x="6642496" y="2612058"/>
              <a:ext cx="219872" cy="204887"/>
            </a:xfrm>
            <a:custGeom>
              <a:avLst/>
              <a:gdLst/>
              <a:ahLst/>
              <a:cxnLst/>
              <a:rect l="l" t="t" r="r" b="b"/>
              <a:pathLst>
                <a:path w="11635" h="10842" extrusionOk="0">
                  <a:moveTo>
                    <a:pt x="11503" y="0"/>
                  </a:moveTo>
                  <a:lnTo>
                    <a:pt x="7140" y="4099"/>
                  </a:lnTo>
                  <a:lnTo>
                    <a:pt x="3570" y="7272"/>
                  </a:lnTo>
                  <a:lnTo>
                    <a:pt x="0" y="10709"/>
                  </a:lnTo>
                  <a:lnTo>
                    <a:pt x="0" y="10841"/>
                  </a:lnTo>
                  <a:lnTo>
                    <a:pt x="2248" y="8990"/>
                  </a:lnTo>
                  <a:lnTo>
                    <a:pt x="4231" y="7272"/>
                  </a:lnTo>
                  <a:lnTo>
                    <a:pt x="7669" y="3967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1583;p48"/>
            <p:cNvSpPr/>
            <p:nvPr/>
          </p:nvSpPr>
          <p:spPr>
            <a:xfrm>
              <a:off x="6532570" y="2584562"/>
              <a:ext cx="84963" cy="222386"/>
            </a:xfrm>
            <a:custGeom>
              <a:avLst/>
              <a:gdLst/>
              <a:ahLst/>
              <a:cxnLst/>
              <a:rect l="l" t="t" r="r" b="b"/>
              <a:pathLst>
                <a:path w="4496" h="11768" extrusionOk="0">
                  <a:moveTo>
                    <a:pt x="0" y="1"/>
                  </a:moveTo>
                  <a:lnTo>
                    <a:pt x="794" y="1455"/>
                  </a:lnTo>
                  <a:lnTo>
                    <a:pt x="1587" y="2777"/>
                  </a:lnTo>
                  <a:lnTo>
                    <a:pt x="2380" y="4232"/>
                  </a:lnTo>
                  <a:lnTo>
                    <a:pt x="3041" y="5818"/>
                  </a:lnTo>
                  <a:lnTo>
                    <a:pt x="3570" y="7272"/>
                  </a:lnTo>
                  <a:lnTo>
                    <a:pt x="3967" y="8727"/>
                  </a:lnTo>
                  <a:lnTo>
                    <a:pt x="4099" y="9784"/>
                  </a:lnTo>
                  <a:lnTo>
                    <a:pt x="4231" y="10578"/>
                  </a:lnTo>
                  <a:lnTo>
                    <a:pt x="4363" y="11635"/>
                  </a:lnTo>
                  <a:lnTo>
                    <a:pt x="4495" y="11768"/>
                  </a:lnTo>
                  <a:lnTo>
                    <a:pt x="4495" y="10313"/>
                  </a:lnTo>
                  <a:lnTo>
                    <a:pt x="4495" y="8991"/>
                  </a:lnTo>
                  <a:lnTo>
                    <a:pt x="4099" y="7272"/>
                  </a:lnTo>
                  <a:lnTo>
                    <a:pt x="3570" y="5686"/>
                  </a:lnTo>
                  <a:lnTo>
                    <a:pt x="3306" y="5157"/>
                  </a:lnTo>
                  <a:lnTo>
                    <a:pt x="3173" y="4893"/>
                  </a:lnTo>
                  <a:lnTo>
                    <a:pt x="3173" y="4760"/>
                  </a:lnTo>
                  <a:lnTo>
                    <a:pt x="3041" y="3703"/>
                  </a:lnTo>
                  <a:lnTo>
                    <a:pt x="2512" y="1587"/>
                  </a:lnTo>
                  <a:lnTo>
                    <a:pt x="2380" y="1587"/>
                  </a:lnTo>
                  <a:lnTo>
                    <a:pt x="2777" y="3835"/>
                  </a:lnTo>
                  <a:lnTo>
                    <a:pt x="2777" y="4232"/>
                  </a:lnTo>
                  <a:lnTo>
                    <a:pt x="1983" y="27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1584;p48"/>
            <p:cNvSpPr/>
            <p:nvPr/>
          </p:nvSpPr>
          <p:spPr>
            <a:xfrm>
              <a:off x="6032882" y="2287266"/>
              <a:ext cx="467222" cy="219872"/>
            </a:xfrm>
            <a:custGeom>
              <a:avLst/>
              <a:gdLst/>
              <a:ahLst/>
              <a:cxnLst/>
              <a:rect l="l" t="t" r="r" b="b"/>
              <a:pathLst>
                <a:path w="24724" h="11635" extrusionOk="0">
                  <a:moveTo>
                    <a:pt x="10710" y="0"/>
                  </a:moveTo>
                  <a:lnTo>
                    <a:pt x="9520" y="132"/>
                  </a:lnTo>
                  <a:lnTo>
                    <a:pt x="7933" y="661"/>
                  </a:lnTo>
                  <a:lnTo>
                    <a:pt x="6215" y="1322"/>
                  </a:lnTo>
                  <a:lnTo>
                    <a:pt x="4628" y="2116"/>
                  </a:lnTo>
                  <a:lnTo>
                    <a:pt x="3174" y="2909"/>
                  </a:lnTo>
                  <a:lnTo>
                    <a:pt x="794" y="4363"/>
                  </a:lnTo>
                  <a:lnTo>
                    <a:pt x="1" y="5024"/>
                  </a:lnTo>
                  <a:lnTo>
                    <a:pt x="1587" y="6214"/>
                  </a:lnTo>
                  <a:lnTo>
                    <a:pt x="3306" y="7272"/>
                  </a:lnTo>
                  <a:lnTo>
                    <a:pt x="5553" y="8594"/>
                  </a:lnTo>
                  <a:lnTo>
                    <a:pt x="8065" y="9784"/>
                  </a:lnTo>
                  <a:lnTo>
                    <a:pt x="10710" y="10841"/>
                  </a:lnTo>
                  <a:lnTo>
                    <a:pt x="12032" y="11238"/>
                  </a:lnTo>
                  <a:lnTo>
                    <a:pt x="13222" y="11502"/>
                  </a:lnTo>
                  <a:lnTo>
                    <a:pt x="14411" y="11635"/>
                  </a:lnTo>
                  <a:lnTo>
                    <a:pt x="15601" y="11502"/>
                  </a:lnTo>
                  <a:lnTo>
                    <a:pt x="16659" y="11370"/>
                  </a:lnTo>
                  <a:lnTo>
                    <a:pt x="17717" y="11106"/>
                  </a:lnTo>
                  <a:lnTo>
                    <a:pt x="18642" y="10709"/>
                  </a:lnTo>
                  <a:lnTo>
                    <a:pt x="19568" y="10312"/>
                  </a:lnTo>
                  <a:lnTo>
                    <a:pt x="21022" y="9255"/>
                  </a:lnTo>
                  <a:lnTo>
                    <a:pt x="22344" y="8065"/>
                  </a:lnTo>
                  <a:lnTo>
                    <a:pt x="23402" y="6875"/>
                  </a:lnTo>
                  <a:lnTo>
                    <a:pt x="24063" y="5950"/>
                  </a:lnTo>
                  <a:lnTo>
                    <a:pt x="24724" y="5024"/>
                  </a:lnTo>
                  <a:lnTo>
                    <a:pt x="23137" y="4099"/>
                  </a:lnTo>
                  <a:lnTo>
                    <a:pt x="21418" y="3173"/>
                  </a:lnTo>
                  <a:lnTo>
                    <a:pt x="19303" y="2116"/>
                  </a:lnTo>
                  <a:lnTo>
                    <a:pt x="16923" y="1190"/>
                  </a:lnTo>
                  <a:lnTo>
                    <a:pt x="14411" y="397"/>
                  </a:lnTo>
                  <a:lnTo>
                    <a:pt x="13089" y="132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1585;p48"/>
            <p:cNvSpPr/>
            <p:nvPr/>
          </p:nvSpPr>
          <p:spPr>
            <a:xfrm>
              <a:off x="6187785" y="2104887"/>
              <a:ext cx="177410" cy="339796"/>
            </a:xfrm>
            <a:custGeom>
              <a:avLst/>
              <a:gdLst/>
              <a:ahLst/>
              <a:cxnLst/>
              <a:rect l="l" t="t" r="r" b="b"/>
              <a:pathLst>
                <a:path w="9388" h="17981" extrusionOk="0">
                  <a:moveTo>
                    <a:pt x="1" y="0"/>
                  </a:moveTo>
                  <a:lnTo>
                    <a:pt x="265" y="6082"/>
                  </a:lnTo>
                  <a:lnTo>
                    <a:pt x="662" y="12428"/>
                  </a:lnTo>
                  <a:lnTo>
                    <a:pt x="926" y="12956"/>
                  </a:lnTo>
                  <a:lnTo>
                    <a:pt x="1455" y="13882"/>
                  </a:lnTo>
                  <a:lnTo>
                    <a:pt x="2116" y="14807"/>
                  </a:lnTo>
                  <a:lnTo>
                    <a:pt x="3041" y="15733"/>
                  </a:lnTo>
                  <a:lnTo>
                    <a:pt x="4099" y="16658"/>
                  </a:lnTo>
                  <a:lnTo>
                    <a:pt x="5289" y="17451"/>
                  </a:lnTo>
                  <a:lnTo>
                    <a:pt x="5950" y="17716"/>
                  </a:lnTo>
                  <a:lnTo>
                    <a:pt x="6479" y="17848"/>
                  </a:lnTo>
                  <a:lnTo>
                    <a:pt x="7140" y="17980"/>
                  </a:lnTo>
                  <a:lnTo>
                    <a:pt x="7801" y="17980"/>
                  </a:lnTo>
                  <a:lnTo>
                    <a:pt x="8198" y="17848"/>
                  </a:lnTo>
                  <a:lnTo>
                    <a:pt x="8330" y="17584"/>
                  </a:lnTo>
                  <a:lnTo>
                    <a:pt x="8594" y="17187"/>
                  </a:lnTo>
                  <a:lnTo>
                    <a:pt x="8726" y="16790"/>
                  </a:lnTo>
                  <a:lnTo>
                    <a:pt x="8991" y="15733"/>
                  </a:lnTo>
                  <a:lnTo>
                    <a:pt x="8991" y="14543"/>
                  </a:lnTo>
                  <a:lnTo>
                    <a:pt x="8991" y="12295"/>
                  </a:lnTo>
                  <a:lnTo>
                    <a:pt x="8859" y="11370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1586;p48"/>
            <p:cNvSpPr/>
            <p:nvPr/>
          </p:nvSpPr>
          <p:spPr>
            <a:xfrm>
              <a:off x="6187785" y="2104887"/>
              <a:ext cx="177410" cy="204887"/>
            </a:xfrm>
            <a:custGeom>
              <a:avLst/>
              <a:gdLst/>
              <a:ahLst/>
              <a:cxnLst/>
              <a:rect l="l" t="t" r="r" b="b"/>
              <a:pathLst>
                <a:path w="9388" h="10842" extrusionOk="0">
                  <a:moveTo>
                    <a:pt x="1" y="0"/>
                  </a:moveTo>
                  <a:lnTo>
                    <a:pt x="133" y="4495"/>
                  </a:lnTo>
                  <a:lnTo>
                    <a:pt x="926" y="5685"/>
                  </a:lnTo>
                  <a:lnTo>
                    <a:pt x="1852" y="6743"/>
                  </a:lnTo>
                  <a:lnTo>
                    <a:pt x="2777" y="7800"/>
                  </a:lnTo>
                  <a:lnTo>
                    <a:pt x="3835" y="8594"/>
                  </a:lnTo>
                  <a:lnTo>
                    <a:pt x="5025" y="9387"/>
                  </a:lnTo>
                  <a:lnTo>
                    <a:pt x="6347" y="10048"/>
                  </a:lnTo>
                  <a:lnTo>
                    <a:pt x="7536" y="10444"/>
                  </a:lnTo>
                  <a:lnTo>
                    <a:pt x="8991" y="10841"/>
                  </a:lnTo>
                  <a:lnTo>
                    <a:pt x="9387" y="4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1587;p48"/>
            <p:cNvSpPr/>
            <p:nvPr/>
          </p:nvSpPr>
          <p:spPr>
            <a:xfrm>
              <a:off x="6142809" y="1742603"/>
              <a:ext cx="397263" cy="519700"/>
            </a:xfrm>
            <a:custGeom>
              <a:avLst/>
              <a:gdLst/>
              <a:ahLst/>
              <a:cxnLst/>
              <a:rect l="l" t="t" r="r" b="b"/>
              <a:pathLst>
                <a:path w="21022" h="27501" extrusionOk="0">
                  <a:moveTo>
                    <a:pt x="8991" y="1"/>
                  </a:moveTo>
                  <a:lnTo>
                    <a:pt x="8066" y="265"/>
                  </a:lnTo>
                  <a:lnTo>
                    <a:pt x="7008" y="397"/>
                  </a:lnTo>
                  <a:lnTo>
                    <a:pt x="6082" y="794"/>
                  </a:lnTo>
                  <a:lnTo>
                    <a:pt x="5157" y="1191"/>
                  </a:lnTo>
                  <a:lnTo>
                    <a:pt x="4364" y="1852"/>
                  </a:lnTo>
                  <a:lnTo>
                    <a:pt x="3438" y="2513"/>
                  </a:lnTo>
                  <a:lnTo>
                    <a:pt x="2777" y="3306"/>
                  </a:lnTo>
                  <a:lnTo>
                    <a:pt x="1984" y="4231"/>
                  </a:lnTo>
                  <a:lnTo>
                    <a:pt x="1455" y="5421"/>
                  </a:lnTo>
                  <a:lnTo>
                    <a:pt x="926" y="6611"/>
                  </a:lnTo>
                  <a:lnTo>
                    <a:pt x="530" y="8066"/>
                  </a:lnTo>
                  <a:lnTo>
                    <a:pt x="265" y="9652"/>
                  </a:lnTo>
                  <a:lnTo>
                    <a:pt x="1" y="11371"/>
                  </a:lnTo>
                  <a:lnTo>
                    <a:pt x="1" y="13222"/>
                  </a:lnTo>
                  <a:lnTo>
                    <a:pt x="133" y="15337"/>
                  </a:lnTo>
                  <a:lnTo>
                    <a:pt x="398" y="17452"/>
                  </a:lnTo>
                  <a:lnTo>
                    <a:pt x="794" y="19171"/>
                  </a:lnTo>
                  <a:lnTo>
                    <a:pt x="1323" y="20758"/>
                  </a:lnTo>
                  <a:lnTo>
                    <a:pt x="1852" y="22212"/>
                  </a:lnTo>
                  <a:lnTo>
                    <a:pt x="2645" y="23269"/>
                  </a:lnTo>
                  <a:lnTo>
                    <a:pt x="3438" y="24327"/>
                  </a:lnTo>
                  <a:lnTo>
                    <a:pt x="4232" y="25120"/>
                  </a:lnTo>
                  <a:lnTo>
                    <a:pt x="5157" y="25781"/>
                  </a:lnTo>
                  <a:lnTo>
                    <a:pt x="5950" y="26310"/>
                  </a:lnTo>
                  <a:lnTo>
                    <a:pt x="6876" y="26707"/>
                  </a:lnTo>
                  <a:lnTo>
                    <a:pt x="7801" y="27104"/>
                  </a:lnTo>
                  <a:lnTo>
                    <a:pt x="8594" y="27236"/>
                  </a:lnTo>
                  <a:lnTo>
                    <a:pt x="10049" y="27500"/>
                  </a:lnTo>
                  <a:lnTo>
                    <a:pt x="12296" y="27500"/>
                  </a:lnTo>
                  <a:lnTo>
                    <a:pt x="13618" y="27236"/>
                  </a:lnTo>
                  <a:lnTo>
                    <a:pt x="14412" y="26971"/>
                  </a:lnTo>
                  <a:lnTo>
                    <a:pt x="15205" y="26575"/>
                  </a:lnTo>
                  <a:lnTo>
                    <a:pt x="16130" y="26178"/>
                  </a:lnTo>
                  <a:lnTo>
                    <a:pt x="16924" y="25517"/>
                  </a:lnTo>
                  <a:lnTo>
                    <a:pt x="17585" y="24856"/>
                  </a:lnTo>
                  <a:lnTo>
                    <a:pt x="18378" y="23931"/>
                  </a:lnTo>
                  <a:lnTo>
                    <a:pt x="19039" y="22873"/>
                  </a:lnTo>
                  <a:lnTo>
                    <a:pt x="19700" y="21683"/>
                  </a:lnTo>
                  <a:lnTo>
                    <a:pt x="20097" y="20361"/>
                  </a:lnTo>
                  <a:lnTo>
                    <a:pt x="20493" y="18642"/>
                  </a:lnTo>
                  <a:lnTo>
                    <a:pt x="20890" y="16791"/>
                  </a:lnTo>
                  <a:lnTo>
                    <a:pt x="21022" y="14808"/>
                  </a:lnTo>
                  <a:lnTo>
                    <a:pt x="20890" y="12693"/>
                  </a:lnTo>
                  <a:lnTo>
                    <a:pt x="20758" y="10710"/>
                  </a:lnTo>
                  <a:lnTo>
                    <a:pt x="20493" y="9123"/>
                  </a:lnTo>
                  <a:lnTo>
                    <a:pt x="20097" y="7537"/>
                  </a:lnTo>
                  <a:lnTo>
                    <a:pt x="19568" y="6082"/>
                  </a:lnTo>
                  <a:lnTo>
                    <a:pt x="19039" y="4893"/>
                  </a:lnTo>
                  <a:lnTo>
                    <a:pt x="18246" y="3835"/>
                  </a:lnTo>
                  <a:lnTo>
                    <a:pt x="17585" y="2909"/>
                  </a:lnTo>
                  <a:lnTo>
                    <a:pt x="16659" y="2116"/>
                  </a:lnTo>
                  <a:lnTo>
                    <a:pt x="15866" y="1587"/>
                  </a:lnTo>
                  <a:lnTo>
                    <a:pt x="14940" y="1058"/>
                  </a:lnTo>
                  <a:lnTo>
                    <a:pt x="13883" y="662"/>
                  </a:lnTo>
                  <a:lnTo>
                    <a:pt x="12957" y="265"/>
                  </a:lnTo>
                  <a:lnTo>
                    <a:pt x="11900" y="133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1588;p48"/>
            <p:cNvSpPr/>
            <p:nvPr/>
          </p:nvSpPr>
          <p:spPr>
            <a:xfrm>
              <a:off x="6447625" y="1949984"/>
              <a:ext cx="39987" cy="25001"/>
            </a:xfrm>
            <a:custGeom>
              <a:avLst/>
              <a:gdLst/>
              <a:ahLst/>
              <a:cxnLst/>
              <a:rect l="l" t="t" r="r" b="b"/>
              <a:pathLst>
                <a:path w="2116" h="1323" extrusionOk="0">
                  <a:moveTo>
                    <a:pt x="661" y="0"/>
                  </a:moveTo>
                  <a:lnTo>
                    <a:pt x="132" y="265"/>
                  </a:lnTo>
                  <a:lnTo>
                    <a:pt x="0" y="529"/>
                  </a:lnTo>
                  <a:lnTo>
                    <a:pt x="132" y="793"/>
                  </a:lnTo>
                  <a:lnTo>
                    <a:pt x="529" y="1058"/>
                  </a:lnTo>
                  <a:lnTo>
                    <a:pt x="926" y="1058"/>
                  </a:lnTo>
                  <a:lnTo>
                    <a:pt x="1719" y="1322"/>
                  </a:lnTo>
                  <a:lnTo>
                    <a:pt x="1983" y="1190"/>
                  </a:lnTo>
                  <a:lnTo>
                    <a:pt x="2116" y="926"/>
                  </a:lnTo>
                  <a:lnTo>
                    <a:pt x="2116" y="529"/>
                  </a:lnTo>
                  <a:lnTo>
                    <a:pt x="1719" y="265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1589;p48"/>
            <p:cNvSpPr/>
            <p:nvPr/>
          </p:nvSpPr>
          <p:spPr>
            <a:xfrm>
              <a:off x="6327702" y="1942481"/>
              <a:ext cx="42482" cy="22507"/>
            </a:xfrm>
            <a:custGeom>
              <a:avLst/>
              <a:gdLst/>
              <a:ahLst/>
              <a:cxnLst/>
              <a:rect l="l" t="t" r="r" b="b"/>
              <a:pathLst>
                <a:path w="2248" h="1191" extrusionOk="0">
                  <a:moveTo>
                    <a:pt x="1190" y="0"/>
                  </a:moveTo>
                  <a:lnTo>
                    <a:pt x="661" y="133"/>
                  </a:lnTo>
                  <a:lnTo>
                    <a:pt x="132" y="529"/>
                  </a:lnTo>
                  <a:lnTo>
                    <a:pt x="0" y="794"/>
                  </a:lnTo>
                  <a:lnTo>
                    <a:pt x="132" y="1190"/>
                  </a:lnTo>
                  <a:lnTo>
                    <a:pt x="1322" y="1190"/>
                  </a:lnTo>
                  <a:lnTo>
                    <a:pt x="1719" y="1058"/>
                  </a:lnTo>
                  <a:lnTo>
                    <a:pt x="2116" y="926"/>
                  </a:lnTo>
                  <a:lnTo>
                    <a:pt x="2248" y="662"/>
                  </a:lnTo>
                  <a:lnTo>
                    <a:pt x="2116" y="397"/>
                  </a:lnTo>
                  <a:lnTo>
                    <a:pt x="1719" y="133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1590;p48"/>
            <p:cNvSpPr/>
            <p:nvPr/>
          </p:nvSpPr>
          <p:spPr>
            <a:xfrm>
              <a:off x="6347677" y="2024931"/>
              <a:ext cx="15024" cy="34998"/>
            </a:xfrm>
            <a:custGeom>
              <a:avLst/>
              <a:gdLst/>
              <a:ahLst/>
              <a:cxnLst/>
              <a:rect l="l" t="t" r="r" b="b"/>
              <a:pathLst>
                <a:path w="795" h="1852" extrusionOk="0">
                  <a:moveTo>
                    <a:pt x="662" y="0"/>
                  </a:moveTo>
                  <a:lnTo>
                    <a:pt x="662" y="661"/>
                  </a:lnTo>
                  <a:lnTo>
                    <a:pt x="530" y="1190"/>
                  </a:lnTo>
                  <a:lnTo>
                    <a:pt x="265" y="1719"/>
                  </a:lnTo>
                  <a:lnTo>
                    <a:pt x="662" y="1190"/>
                  </a:lnTo>
                  <a:lnTo>
                    <a:pt x="794" y="529"/>
                  </a:lnTo>
                  <a:lnTo>
                    <a:pt x="794" y="0"/>
                  </a:lnTo>
                  <a:close/>
                  <a:moveTo>
                    <a:pt x="258" y="1723"/>
                  </a:moveTo>
                  <a:lnTo>
                    <a:pt x="1" y="1851"/>
                  </a:lnTo>
                  <a:lnTo>
                    <a:pt x="1" y="1851"/>
                  </a:lnTo>
                  <a:lnTo>
                    <a:pt x="258" y="1723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1591;p48"/>
            <p:cNvSpPr/>
            <p:nvPr/>
          </p:nvSpPr>
          <p:spPr>
            <a:xfrm>
              <a:off x="6327702" y="2007432"/>
              <a:ext cx="34998" cy="47489"/>
            </a:xfrm>
            <a:custGeom>
              <a:avLst/>
              <a:gdLst/>
              <a:ahLst/>
              <a:cxnLst/>
              <a:rect l="l" t="t" r="r" b="b"/>
              <a:pathLst>
                <a:path w="1852" h="2513" extrusionOk="0">
                  <a:moveTo>
                    <a:pt x="661" y="1"/>
                  </a:moveTo>
                  <a:lnTo>
                    <a:pt x="397" y="265"/>
                  </a:lnTo>
                  <a:lnTo>
                    <a:pt x="132" y="662"/>
                  </a:lnTo>
                  <a:lnTo>
                    <a:pt x="0" y="1191"/>
                  </a:lnTo>
                  <a:lnTo>
                    <a:pt x="0" y="1587"/>
                  </a:lnTo>
                  <a:lnTo>
                    <a:pt x="132" y="2116"/>
                  </a:lnTo>
                  <a:lnTo>
                    <a:pt x="397" y="2381"/>
                  </a:lnTo>
                  <a:lnTo>
                    <a:pt x="794" y="2513"/>
                  </a:lnTo>
                  <a:lnTo>
                    <a:pt x="1190" y="2513"/>
                  </a:lnTo>
                  <a:lnTo>
                    <a:pt x="1455" y="2248"/>
                  </a:lnTo>
                  <a:lnTo>
                    <a:pt x="1719" y="1852"/>
                  </a:lnTo>
                  <a:lnTo>
                    <a:pt x="1851" y="1323"/>
                  </a:lnTo>
                  <a:lnTo>
                    <a:pt x="1851" y="926"/>
                  </a:lnTo>
                  <a:lnTo>
                    <a:pt x="1719" y="530"/>
                  </a:lnTo>
                  <a:lnTo>
                    <a:pt x="1455" y="133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1592;p48"/>
            <p:cNvSpPr/>
            <p:nvPr/>
          </p:nvSpPr>
          <p:spPr>
            <a:xfrm>
              <a:off x="6310203" y="2004938"/>
              <a:ext cx="32504" cy="22507"/>
            </a:xfrm>
            <a:custGeom>
              <a:avLst/>
              <a:gdLst/>
              <a:ahLst/>
              <a:cxnLst/>
              <a:rect l="l" t="t" r="r" b="b"/>
              <a:pathLst>
                <a:path w="1720" h="1191" extrusionOk="0">
                  <a:moveTo>
                    <a:pt x="1" y="1"/>
                  </a:moveTo>
                  <a:lnTo>
                    <a:pt x="1" y="397"/>
                  </a:lnTo>
                  <a:lnTo>
                    <a:pt x="133" y="794"/>
                  </a:lnTo>
                  <a:lnTo>
                    <a:pt x="265" y="1058"/>
                  </a:lnTo>
                  <a:lnTo>
                    <a:pt x="662" y="1191"/>
                  </a:lnTo>
                  <a:lnTo>
                    <a:pt x="1058" y="1191"/>
                  </a:lnTo>
                  <a:lnTo>
                    <a:pt x="1323" y="1058"/>
                  </a:lnTo>
                  <a:lnTo>
                    <a:pt x="1587" y="794"/>
                  </a:lnTo>
                  <a:lnTo>
                    <a:pt x="1720" y="397"/>
                  </a:lnTo>
                  <a:lnTo>
                    <a:pt x="1720" y="265"/>
                  </a:lnTo>
                  <a:lnTo>
                    <a:pt x="1587" y="265"/>
                  </a:lnTo>
                  <a:lnTo>
                    <a:pt x="1191" y="397"/>
                  </a:lnTo>
                  <a:lnTo>
                    <a:pt x="794" y="530"/>
                  </a:lnTo>
                  <a:lnTo>
                    <a:pt x="662" y="530"/>
                  </a:lnTo>
                  <a:lnTo>
                    <a:pt x="397" y="3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1593;p48"/>
            <p:cNvSpPr/>
            <p:nvPr/>
          </p:nvSpPr>
          <p:spPr>
            <a:xfrm>
              <a:off x="6447625" y="2027426"/>
              <a:ext cx="15005" cy="42500"/>
            </a:xfrm>
            <a:custGeom>
              <a:avLst/>
              <a:gdLst/>
              <a:ahLst/>
              <a:cxnLst/>
              <a:rect l="l" t="t" r="r" b="b"/>
              <a:pathLst>
                <a:path w="794" h="2249" extrusionOk="0">
                  <a:moveTo>
                    <a:pt x="0" y="1"/>
                  </a:moveTo>
                  <a:lnTo>
                    <a:pt x="0" y="662"/>
                  </a:lnTo>
                  <a:lnTo>
                    <a:pt x="0" y="794"/>
                  </a:lnTo>
                  <a:lnTo>
                    <a:pt x="132" y="133"/>
                  </a:lnTo>
                  <a:lnTo>
                    <a:pt x="0" y="1"/>
                  </a:lnTo>
                  <a:close/>
                  <a:moveTo>
                    <a:pt x="0" y="794"/>
                  </a:moveTo>
                  <a:lnTo>
                    <a:pt x="0" y="1323"/>
                  </a:lnTo>
                  <a:lnTo>
                    <a:pt x="265" y="1851"/>
                  </a:lnTo>
                  <a:lnTo>
                    <a:pt x="529" y="2116"/>
                  </a:lnTo>
                  <a:lnTo>
                    <a:pt x="794" y="2248"/>
                  </a:lnTo>
                  <a:lnTo>
                    <a:pt x="794" y="2116"/>
                  </a:lnTo>
                  <a:lnTo>
                    <a:pt x="397" y="1851"/>
                  </a:lnTo>
                  <a:lnTo>
                    <a:pt x="132" y="1323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1594;p48"/>
            <p:cNvSpPr/>
            <p:nvPr/>
          </p:nvSpPr>
          <p:spPr>
            <a:xfrm>
              <a:off x="6447625" y="2014934"/>
              <a:ext cx="32485" cy="47489"/>
            </a:xfrm>
            <a:custGeom>
              <a:avLst/>
              <a:gdLst/>
              <a:ahLst/>
              <a:cxnLst/>
              <a:rect l="l" t="t" r="r" b="b"/>
              <a:pathLst>
                <a:path w="1719" h="2513" extrusionOk="0">
                  <a:moveTo>
                    <a:pt x="397" y="1"/>
                  </a:moveTo>
                  <a:lnTo>
                    <a:pt x="132" y="397"/>
                  </a:lnTo>
                  <a:lnTo>
                    <a:pt x="0" y="794"/>
                  </a:lnTo>
                  <a:lnTo>
                    <a:pt x="0" y="1190"/>
                  </a:lnTo>
                  <a:lnTo>
                    <a:pt x="0" y="1719"/>
                  </a:lnTo>
                  <a:lnTo>
                    <a:pt x="132" y="2116"/>
                  </a:lnTo>
                  <a:lnTo>
                    <a:pt x="397" y="2380"/>
                  </a:lnTo>
                  <a:lnTo>
                    <a:pt x="794" y="2512"/>
                  </a:lnTo>
                  <a:lnTo>
                    <a:pt x="1190" y="2380"/>
                  </a:lnTo>
                  <a:lnTo>
                    <a:pt x="1455" y="2116"/>
                  </a:lnTo>
                  <a:lnTo>
                    <a:pt x="1719" y="1719"/>
                  </a:lnTo>
                  <a:lnTo>
                    <a:pt x="1719" y="1190"/>
                  </a:lnTo>
                  <a:lnTo>
                    <a:pt x="1719" y="794"/>
                  </a:lnTo>
                  <a:lnTo>
                    <a:pt x="1455" y="39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1595;p48"/>
            <p:cNvSpPr/>
            <p:nvPr/>
          </p:nvSpPr>
          <p:spPr>
            <a:xfrm>
              <a:off x="6470113" y="2014934"/>
              <a:ext cx="27496" cy="20012"/>
            </a:xfrm>
            <a:custGeom>
              <a:avLst/>
              <a:gdLst/>
              <a:ahLst/>
              <a:cxnLst/>
              <a:rect l="l" t="t" r="r" b="b"/>
              <a:pathLst>
                <a:path w="1455" h="1059" extrusionOk="0">
                  <a:moveTo>
                    <a:pt x="1454" y="1"/>
                  </a:moveTo>
                  <a:lnTo>
                    <a:pt x="1190" y="397"/>
                  </a:lnTo>
                  <a:lnTo>
                    <a:pt x="926" y="529"/>
                  </a:lnTo>
                  <a:lnTo>
                    <a:pt x="793" y="529"/>
                  </a:lnTo>
                  <a:lnTo>
                    <a:pt x="397" y="397"/>
                  </a:lnTo>
                  <a:lnTo>
                    <a:pt x="132" y="133"/>
                  </a:lnTo>
                  <a:lnTo>
                    <a:pt x="0" y="133"/>
                  </a:lnTo>
                  <a:lnTo>
                    <a:pt x="0" y="265"/>
                  </a:lnTo>
                  <a:lnTo>
                    <a:pt x="132" y="529"/>
                  </a:lnTo>
                  <a:lnTo>
                    <a:pt x="265" y="926"/>
                  </a:lnTo>
                  <a:lnTo>
                    <a:pt x="529" y="1058"/>
                  </a:lnTo>
                  <a:lnTo>
                    <a:pt x="793" y="1058"/>
                  </a:lnTo>
                  <a:lnTo>
                    <a:pt x="1190" y="926"/>
                  </a:lnTo>
                  <a:lnTo>
                    <a:pt x="1322" y="662"/>
                  </a:lnTo>
                  <a:lnTo>
                    <a:pt x="1454" y="39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1596;p48"/>
            <p:cNvSpPr/>
            <p:nvPr/>
          </p:nvSpPr>
          <p:spPr>
            <a:xfrm>
              <a:off x="6345182" y="2142360"/>
              <a:ext cx="27515" cy="19994"/>
            </a:xfrm>
            <a:custGeom>
              <a:avLst/>
              <a:gdLst/>
              <a:ahLst/>
              <a:cxnLst/>
              <a:rect l="l" t="t" r="r" b="b"/>
              <a:pathLst>
                <a:path w="1456" h="1058" extrusionOk="0">
                  <a:moveTo>
                    <a:pt x="1" y="0"/>
                  </a:moveTo>
                  <a:lnTo>
                    <a:pt x="133" y="529"/>
                  </a:lnTo>
                  <a:lnTo>
                    <a:pt x="397" y="926"/>
                  </a:lnTo>
                  <a:lnTo>
                    <a:pt x="926" y="1058"/>
                  </a:lnTo>
                  <a:lnTo>
                    <a:pt x="1455" y="793"/>
                  </a:lnTo>
                  <a:lnTo>
                    <a:pt x="1058" y="793"/>
                  </a:lnTo>
                  <a:lnTo>
                    <a:pt x="530" y="661"/>
                  </a:lnTo>
                  <a:lnTo>
                    <a:pt x="265" y="39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1597;p48"/>
            <p:cNvSpPr/>
            <p:nvPr/>
          </p:nvSpPr>
          <p:spPr>
            <a:xfrm>
              <a:off x="6365176" y="1949984"/>
              <a:ext cx="79974" cy="179904"/>
            </a:xfrm>
            <a:custGeom>
              <a:avLst/>
              <a:gdLst/>
              <a:ahLst/>
              <a:cxnLst/>
              <a:rect l="l" t="t" r="r" b="b"/>
              <a:pathLst>
                <a:path w="4232" h="9520" extrusionOk="0">
                  <a:moveTo>
                    <a:pt x="3173" y="0"/>
                  </a:moveTo>
                  <a:lnTo>
                    <a:pt x="3173" y="1851"/>
                  </a:lnTo>
                  <a:lnTo>
                    <a:pt x="3438" y="3834"/>
                  </a:lnTo>
                  <a:lnTo>
                    <a:pt x="3570" y="5685"/>
                  </a:lnTo>
                  <a:lnTo>
                    <a:pt x="3702" y="7536"/>
                  </a:lnTo>
                  <a:lnTo>
                    <a:pt x="3041" y="7272"/>
                  </a:lnTo>
                  <a:lnTo>
                    <a:pt x="2380" y="7139"/>
                  </a:lnTo>
                  <a:lnTo>
                    <a:pt x="2512" y="8065"/>
                  </a:lnTo>
                  <a:lnTo>
                    <a:pt x="2512" y="9122"/>
                  </a:lnTo>
                  <a:lnTo>
                    <a:pt x="1851" y="9122"/>
                  </a:lnTo>
                  <a:lnTo>
                    <a:pt x="1190" y="8858"/>
                  </a:lnTo>
                  <a:lnTo>
                    <a:pt x="661" y="8594"/>
                  </a:lnTo>
                  <a:lnTo>
                    <a:pt x="133" y="8197"/>
                  </a:lnTo>
                  <a:lnTo>
                    <a:pt x="0" y="8197"/>
                  </a:lnTo>
                  <a:lnTo>
                    <a:pt x="0" y="8329"/>
                  </a:lnTo>
                  <a:lnTo>
                    <a:pt x="661" y="8858"/>
                  </a:lnTo>
                  <a:lnTo>
                    <a:pt x="1322" y="9255"/>
                  </a:lnTo>
                  <a:lnTo>
                    <a:pt x="2116" y="9519"/>
                  </a:lnTo>
                  <a:lnTo>
                    <a:pt x="2909" y="9519"/>
                  </a:lnTo>
                  <a:lnTo>
                    <a:pt x="2909" y="8329"/>
                  </a:lnTo>
                  <a:lnTo>
                    <a:pt x="2909" y="7668"/>
                  </a:lnTo>
                  <a:lnTo>
                    <a:pt x="3702" y="8065"/>
                  </a:lnTo>
                  <a:lnTo>
                    <a:pt x="4099" y="8197"/>
                  </a:lnTo>
                  <a:lnTo>
                    <a:pt x="4099" y="8065"/>
                  </a:lnTo>
                  <a:lnTo>
                    <a:pt x="4231" y="8065"/>
                  </a:lnTo>
                  <a:lnTo>
                    <a:pt x="3967" y="3966"/>
                  </a:lnTo>
                  <a:lnTo>
                    <a:pt x="3702" y="1983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1598;p48"/>
            <p:cNvSpPr/>
            <p:nvPr/>
          </p:nvSpPr>
          <p:spPr>
            <a:xfrm>
              <a:off x="6357673" y="2104887"/>
              <a:ext cx="47489" cy="37493"/>
            </a:xfrm>
            <a:custGeom>
              <a:avLst/>
              <a:gdLst/>
              <a:ahLst/>
              <a:cxnLst/>
              <a:rect l="l" t="t" r="r" b="b"/>
              <a:pathLst>
                <a:path w="2513" h="1984" extrusionOk="0">
                  <a:moveTo>
                    <a:pt x="530" y="0"/>
                  </a:moveTo>
                  <a:lnTo>
                    <a:pt x="133" y="661"/>
                  </a:lnTo>
                  <a:lnTo>
                    <a:pt x="1" y="1058"/>
                  </a:lnTo>
                  <a:lnTo>
                    <a:pt x="133" y="1454"/>
                  </a:lnTo>
                  <a:lnTo>
                    <a:pt x="265" y="1719"/>
                  </a:lnTo>
                  <a:lnTo>
                    <a:pt x="530" y="1851"/>
                  </a:lnTo>
                  <a:lnTo>
                    <a:pt x="926" y="1983"/>
                  </a:lnTo>
                  <a:lnTo>
                    <a:pt x="1323" y="1983"/>
                  </a:lnTo>
                  <a:lnTo>
                    <a:pt x="1984" y="1587"/>
                  </a:lnTo>
                  <a:lnTo>
                    <a:pt x="2513" y="1190"/>
                  </a:lnTo>
                  <a:lnTo>
                    <a:pt x="1984" y="1058"/>
                  </a:lnTo>
                  <a:lnTo>
                    <a:pt x="1455" y="793"/>
                  </a:lnTo>
                  <a:lnTo>
                    <a:pt x="926" y="397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1599;p48"/>
            <p:cNvSpPr/>
            <p:nvPr/>
          </p:nvSpPr>
          <p:spPr>
            <a:xfrm>
              <a:off x="6360168" y="2117378"/>
              <a:ext cx="22507" cy="25001"/>
            </a:xfrm>
            <a:custGeom>
              <a:avLst/>
              <a:gdLst/>
              <a:ahLst/>
              <a:cxnLst/>
              <a:rect l="l" t="t" r="r" b="b"/>
              <a:pathLst>
                <a:path w="1191" h="1323" extrusionOk="0">
                  <a:moveTo>
                    <a:pt x="1" y="0"/>
                  </a:moveTo>
                  <a:lnTo>
                    <a:pt x="1" y="397"/>
                  </a:lnTo>
                  <a:lnTo>
                    <a:pt x="1" y="793"/>
                  </a:lnTo>
                  <a:lnTo>
                    <a:pt x="133" y="1058"/>
                  </a:lnTo>
                  <a:lnTo>
                    <a:pt x="398" y="1190"/>
                  </a:lnTo>
                  <a:lnTo>
                    <a:pt x="794" y="1322"/>
                  </a:lnTo>
                  <a:lnTo>
                    <a:pt x="1191" y="1322"/>
                  </a:lnTo>
                  <a:lnTo>
                    <a:pt x="1059" y="793"/>
                  </a:lnTo>
                  <a:lnTo>
                    <a:pt x="794" y="529"/>
                  </a:lnTo>
                  <a:lnTo>
                    <a:pt x="530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1600;p48"/>
            <p:cNvSpPr/>
            <p:nvPr/>
          </p:nvSpPr>
          <p:spPr>
            <a:xfrm>
              <a:off x="6120340" y="1730111"/>
              <a:ext cx="414743" cy="317327"/>
            </a:xfrm>
            <a:custGeom>
              <a:avLst/>
              <a:gdLst/>
              <a:ahLst/>
              <a:cxnLst/>
              <a:rect l="l" t="t" r="r" b="b"/>
              <a:pathLst>
                <a:path w="21947" h="16792" extrusionOk="0">
                  <a:moveTo>
                    <a:pt x="10444" y="1"/>
                  </a:moveTo>
                  <a:lnTo>
                    <a:pt x="9387" y="133"/>
                  </a:lnTo>
                  <a:lnTo>
                    <a:pt x="8329" y="265"/>
                  </a:lnTo>
                  <a:lnTo>
                    <a:pt x="7271" y="530"/>
                  </a:lnTo>
                  <a:lnTo>
                    <a:pt x="6082" y="1058"/>
                  </a:lnTo>
                  <a:lnTo>
                    <a:pt x="5024" y="1587"/>
                  </a:lnTo>
                  <a:lnTo>
                    <a:pt x="3966" y="2381"/>
                  </a:lnTo>
                  <a:lnTo>
                    <a:pt x="3041" y="3438"/>
                  </a:lnTo>
                  <a:lnTo>
                    <a:pt x="2115" y="4628"/>
                  </a:lnTo>
                  <a:lnTo>
                    <a:pt x="1322" y="5686"/>
                  </a:lnTo>
                  <a:lnTo>
                    <a:pt x="793" y="6876"/>
                  </a:lnTo>
                  <a:lnTo>
                    <a:pt x="397" y="8065"/>
                  </a:lnTo>
                  <a:lnTo>
                    <a:pt x="132" y="9123"/>
                  </a:lnTo>
                  <a:lnTo>
                    <a:pt x="0" y="10181"/>
                  </a:lnTo>
                  <a:lnTo>
                    <a:pt x="0" y="11238"/>
                  </a:lnTo>
                  <a:lnTo>
                    <a:pt x="0" y="12164"/>
                  </a:lnTo>
                  <a:lnTo>
                    <a:pt x="132" y="13089"/>
                  </a:lnTo>
                  <a:lnTo>
                    <a:pt x="264" y="14015"/>
                  </a:lnTo>
                  <a:lnTo>
                    <a:pt x="793" y="15337"/>
                  </a:lnTo>
                  <a:lnTo>
                    <a:pt x="1454" y="16262"/>
                  </a:lnTo>
                  <a:lnTo>
                    <a:pt x="1719" y="16659"/>
                  </a:lnTo>
                  <a:lnTo>
                    <a:pt x="1983" y="16791"/>
                  </a:lnTo>
                  <a:lnTo>
                    <a:pt x="2380" y="16791"/>
                  </a:lnTo>
                  <a:lnTo>
                    <a:pt x="2776" y="16659"/>
                  </a:lnTo>
                  <a:lnTo>
                    <a:pt x="3173" y="16527"/>
                  </a:lnTo>
                  <a:lnTo>
                    <a:pt x="3437" y="16262"/>
                  </a:lnTo>
                  <a:lnTo>
                    <a:pt x="3966" y="15601"/>
                  </a:lnTo>
                  <a:lnTo>
                    <a:pt x="4495" y="14676"/>
                  </a:lnTo>
                  <a:lnTo>
                    <a:pt x="5024" y="13089"/>
                  </a:lnTo>
                  <a:lnTo>
                    <a:pt x="5288" y="12296"/>
                  </a:lnTo>
                  <a:lnTo>
                    <a:pt x="6743" y="12032"/>
                  </a:lnTo>
                  <a:lnTo>
                    <a:pt x="8329" y="11635"/>
                  </a:lnTo>
                  <a:lnTo>
                    <a:pt x="10180" y="10974"/>
                  </a:lnTo>
                  <a:lnTo>
                    <a:pt x="11105" y="10577"/>
                  </a:lnTo>
                  <a:lnTo>
                    <a:pt x="12031" y="10049"/>
                  </a:lnTo>
                  <a:lnTo>
                    <a:pt x="12956" y="9388"/>
                  </a:lnTo>
                  <a:lnTo>
                    <a:pt x="13882" y="8594"/>
                  </a:lnTo>
                  <a:lnTo>
                    <a:pt x="14675" y="7669"/>
                  </a:lnTo>
                  <a:lnTo>
                    <a:pt x="15336" y="6611"/>
                  </a:lnTo>
                  <a:lnTo>
                    <a:pt x="15865" y="5421"/>
                  </a:lnTo>
                  <a:lnTo>
                    <a:pt x="16262" y="4099"/>
                  </a:lnTo>
                  <a:lnTo>
                    <a:pt x="16658" y="5289"/>
                  </a:lnTo>
                  <a:lnTo>
                    <a:pt x="17055" y="6479"/>
                  </a:lnTo>
                  <a:lnTo>
                    <a:pt x="17716" y="7537"/>
                  </a:lnTo>
                  <a:lnTo>
                    <a:pt x="18377" y="8462"/>
                  </a:lnTo>
                  <a:lnTo>
                    <a:pt x="19170" y="9520"/>
                  </a:lnTo>
                  <a:lnTo>
                    <a:pt x="20096" y="10313"/>
                  </a:lnTo>
                  <a:lnTo>
                    <a:pt x="21021" y="11106"/>
                  </a:lnTo>
                  <a:lnTo>
                    <a:pt x="21947" y="11767"/>
                  </a:lnTo>
                  <a:lnTo>
                    <a:pt x="21947" y="10445"/>
                  </a:lnTo>
                  <a:lnTo>
                    <a:pt x="21814" y="8991"/>
                  </a:lnTo>
                  <a:lnTo>
                    <a:pt x="21418" y="7404"/>
                  </a:lnTo>
                  <a:lnTo>
                    <a:pt x="21153" y="6479"/>
                  </a:lnTo>
                  <a:lnTo>
                    <a:pt x="20757" y="5554"/>
                  </a:lnTo>
                  <a:lnTo>
                    <a:pt x="20360" y="4628"/>
                  </a:lnTo>
                  <a:lnTo>
                    <a:pt x="19699" y="3835"/>
                  </a:lnTo>
                  <a:lnTo>
                    <a:pt x="19038" y="3042"/>
                  </a:lnTo>
                  <a:lnTo>
                    <a:pt x="18245" y="2381"/>
                  </a:lnTo>
                  <a:lnTo>
                    <a:pt x="17187" y="1719"/>
                  </a:lnTo>
                  <a:lnTo>
                    <a:pt x="16129" y="1191"/>
                  </a:lnTo>
                  <a:lnTo>
                    <a:pt x="14807" y="662"/>
                  </a:lnTo>
                  <a:lnTo>
                    <a:pt x="13353" y="397"/>
                  </a:lnTo>
                  <a:lnTo>
                    <a:pt x="11502" y="133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1601;p48"/>
            <p:cNvSpPr/>
            <p:nvPr/>
          </p:nvSpPr>
          <p:spPr>
            <a:xfrm>
              <a:off x="6090349" y="1987457"/>
              <a:ext cx="94960" cy="142430"/>
            </a:xfrm>
            <a:custGeom>
              <a:avLst/>
              <a:gdLst/>
              <a:ahLst/>
              <a:cxnLst/>
              <a:rect l="l" t="t" r="r" b="b"/>
              <a:pathLst>
                <a:path w="5025" h="7537" extrusionOk="0">
                  <a:moveTo>
                    <a:pt x="1190" y="0"/>
                  </a:moveTo>
                  <a:lnTo>
                    <a:pt x="794" y="132"/>
                  </a:lnTo>
                  <a:lnTo>
                    <a:pt x="529" y="265"/>
                  </a:lnTo>
                  <a:lnTo>
                    <a:pt x="397" y="661"/>
                  </a:lnTo>
                  <a:lnTo>
                    <a:pt x="133" y="926"/>
                  </a:lnTo>
                  <a:lnTo>
                    <a:pt x="133" y="1455"/>
                  </a:lnTo>
                  <a:lnTo>
                    <a:pt x="1" y="2512"/>
                  </a:lnTo>
                  <a:lnTo>
                    <a:pt x="265" y="3570"/>
                  </a:lnTo>
                  <a:lnTo>
                    <a:pt x="529" y="4760"/>
                  </a:lnTo>
                  <a:lnTo>
                    <a:pt x="1058" y="5817"/>
                  </a:lnTo>
                  <a:lnTo>
                    <a:pt x="1587" y="6743"/>
                  </a:lnTo>
                  <a:lnTo>
                    <a:pt x="1984" y="7007"/>
                  </a:lnTo>
                  <a:lnTo>
                    <a:pt x="2248" y="7272"/>
                  </a:lnTo>
                  <a:lnTo>
                    <a:pt x="2645" y="7404"/>
                  </a:lnTo>
                  <a:lnTo>
                    <a:pt x="3041" y="7536"/>
                  </a:lnTo>
                  <a:lnTo>
                    <a:pt x="3835" y="7536"/>
                  </a:lnTo>
                  <a:lnTo>
                    <a:pt x="4496" y="7139"/>
                  </a:lnTo>
                  <a:lnTo>
                    <a:pt x="4760" y="6875"/>
                  </a:lnTo>
                  <a:lnTo>
                    <a:pt x="5024" y="6611"/>
                  </a:lnTo>
                  <a:lnTo>
                    <a:pt x="5024" y="6478"/>
                  </a:lnTo>
                  <a:lnTo>
                    <a:pt x="4760" y="3305"/>
                  </a:lnTo>
                  <a:lnTo>
                    <a:pt x="4363" y="2644"/>
                  </a:lnTo>
                  <a:lnTo>
                    <a:pt x="3438" y="1455"/>
                  </a:lnTo>
                  <a:lnTo>
                    <a:pt x="2909" y="793"/>
                  </a:lnTo>
                  <a:lnTo>
                    <a:pt x="2248" y="265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1602;p48"/>
            <p:cNvSpPr/>
            <p:nvPr/>
          </p:nvSpPr>
          <p:spPr>
            <a:xfrm>
              <a:off x="6115332" y="2019923"/>
              <a:ext cx="49984" cy="89971"/>
            </a:xfrm>
            <a:custGeom>
              <a:avLst/>
              <a:gdLst/>
              <a:ahLst/>
              <a:cxnLst/>
              <a:rect l="l" t="t" r="r" b="b"/>
              <a:pathLst>
                <a:path w="2645" h="4761" extrusionOk="0">
                  <a:moveTo>
                    <a:pt x="1" y="1"/>
                  </a:moveTo>
                  <a:lnTo>
                    <a:pt x="397" y="265"/>
                  </a:lnTo>
                  <a:lnTo>
                    <a:pt x="794" y="662"/>
                  </a:lnTo>
                  <a:lnTo>
                    <a:pt x="1455" y="1455"/>
                  </a:lnTo>
                  <a:lnTo>
                    <a:pt x="1852" y="2381"/>
                  </a:lnTo>
                  <a:lnTo>
                    <a:pt x="2116" y="3438"/>
                  </a:lnTo>
                  <a:lnTo>
                    <a:pt x="1852" y="3042"/>
                  </a:lnTo>
                  <a:lnTo>
                    <a:pt x="1587" y="2777"/>
                  </a:lnTo>
                  <a:lnTo>
                    <a:pt x="1190" y="2777"/>
                  </a:lnTo>
                  <a:lnTo>
                    <a:pt x="662" y="2910"/>
                  </a:lnTo>
                  <a:lnTo>
                    <a:pt x="529" y="2910"/>
                  </a:lnTo>
                  <a:lnTo>
                    <a:pt x="662" y="3042"/>
                  </a:lnTo>
                  <a:lnTo>
                    <a:pt x="1323" y="3042"/>
                  </a:lnTo>
                  <a:lnTo>
                    <a:pt x="1719" y="3306"/>
                  </a:lnTo>
                  <a:lnTo>
                    <a:pt x="1852" y="3571"/>
                  </a:lnTo>
                  <a:lnTo>
                    <a:pt x="2380" y="4760"/>
                  </a:lnTo>
                  <a:lnTo>
                    <a:pt x="2645" y="4760"/>
                  </a:lnTo>
                  <a:lnTo>
                    <a:pt x="2645" y="4628"/>
                  </a:lnTo>
                  <a:lnTo>
                    <a:pt x="2645" y="3967"/>
                  </a:lnTo>
                  <a:lnTo>
                    <a:pt x="2645" y="3174"/>
                  </a:lnTo>
                  <a:lnTo>
                    <a:pt x="2380" y="2513"/>
                  </a:lnTo>
                  <a:lnTo>
                    <a:pt x="2116" y="1852"/>
                  </a:lnTo>
                  <a:lnTo>
                    <a:pt x="1719" y="1191"/>
                  </a:lnTo>
                  <a:lnTo>
                    <a:pt x="1190" y="662"/>
                  </a:lnTo>
                  <a:lnTo>
                    <a:pt x="662" y="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1603;p48"/>
            <p:cNvSpPr/>
            <p:nvPr/>
          </p:nvSpPr>
          <p:spPr>
            <a:xfrm>
              <a:off x="6137820" y="2104887"/>
              <a:ext cx="20012" cy="19994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397" y="0"/>
                  </a:moveTo>
                  <a:lnTo>
                    <a:pt x="133" y="264"/>
                  </a:lnTo>
                  <a:lnTo>
                    <a:pt x="0" y="661"/>
                  </a:lnTo>
                  <a:lnTo>
                    <a:pt x="133" y="793"/>
                  </a:lnTo>
                  <a:lnTo>
                    <a:pt x="265" y="925"/>
                  </a:lnTo>
                  <a:lnTo>
                    <a:pt x="397" y="1058"/>
                  </a:lnTo>
                  <a:lnTo>
                    <a:pt x="794" y="1058"/>
                  </a:lnTo>
                  <a:lnTo>
                    <a:pt x="926" y="925"/>
                  </a:lnTo>
                  <a:lnTo>
                    <a:pt x="1058" y="793"/>
                  </a:lnTo>
                  <a:lnTo>
                    <a:pt x="1058" y="529"/>
                  </a:lnTo>
                  <a:lnTo>
                    <a:pt x="1058" y="264"/>
                  </a:lnTo>
                  <a:lnTo>
                    <a:pt x="926" y="132"/>
                  </a:lnTo>
                  <a:lnTo>
                    <a:pt x="662" y="13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1604;p48"/>
            <p:cNvSpPr/>
            <p:nvPr/>
          </p:nvSpPr>
          <p:spPr>
            <a:xfrm>
              <a:off x="6255249" y="1797575"/>
              <a:ext cx="174896" cy="167413"/>
            </a:xfrm>
            <a:custGeom>
              <a:avLst/>
              <a:gdLst/>
              <a:ahLst/>
              <a:cxnLst/>
              <a:rect l="l" t="t" r="r" b="b"/>
              <a:pathLst>
                <a:path w="9255" h="8859" extrusionOk="0">
                  <a:moveTo>
                    <a:pt x="9255" y="0"/>
                  </a:moveTo>
                  <a:lnTo>
                    <a:pt x="8726" y="1719"/>
                  </a:lnTo>
                  <a:lnTo>
                    <a:pt x="8329" y="2909"/>
                  </a:lnTo>
                  <a:lnTo>
                    <a:pt x="7668" y="3967"/>
                  </a:lnTo>
                  <a:lnTo>
                    <a:pt x="6875" y="5024"/>
                  </a:lnTo>
                  <a:lnTo>
                    <a:pt x="6082" y="5950"/>
                  </a:lnTo>
                  <a:lnTo>
                    <a:pt x="5421" y="6479"/>
                  </a:lnTo>
                  <a:lnTo>
                    <a:pt x="5024" y="6743"/>
                  </a:lnTo>
                  <a:lnTo>
                    <a:pt x="4628" y="7007"/>
                  </a:lnTo>
                  <a:lnTo>
                    <a:pt x="3966" y="7404"/>
                  </a:lnTo>
                  <a:lnTo>
                    <a:pt x="3173" y="7801"/>
                  </a:lnTo>
                  <a:lnTo>
                    <a:pt x="2777" y="7933"/>
                  </a:lnTo>
                  <a:lnTo>
                    <a:pt x="2380" y="8065"/>
                  </a:lnTo>
                  <a:lnTo>
                    <a:pt x="1587" y="8462"/>
                  </a:lnTo>
                  <a:lnTo>
                    <a:pt x="0" y="8858"/>
                  </a:lnTo>
                  <a:lnTo>
                    <a:pt x="1719" y="8726"/>
                  </a:lnTo>
                  <a:lnTo>
                    <a:pt x="2512" y="8462"/>
                  </a:lnTo>
                  <a:lnTo>
                    <a:pt x="2909" y="8330"/>
                  </a:lnTo>
                  <a:lnTo>
                    <a:pt x="3305" y="8197"/>
                  </a:lnTo>
                  <a:lnTo>
                    <a:pt x="4231" y="7801"/>
                  </a:lnTo>
                  <a:lnTo>
                    <a:pt x="4892" y="7404"/>
                  </a:lnTo>
                  <a:lnTo>
                    <a:pt x="5289" y="7140"/>
                  </a:lnTo>
                  <a:lnTo>
                    <a:pt x="5685" y="6875"/>
                  </a:lnTo>
                  <a:lnTo>
                    <a:pt x="6346" y="6346"/>
                  </a:lnTo>
                  <a:lnTo>
                    <a:pt x="7007" y="5685"/>
                  </a:lnTo>
                  <a:lnTo>
                    <a:pt x="7536" y="5024"/>
                  </a:lnTo>
                  <a:lnTo>
                    <a:pt x="8065" y="4231"/>
                  </a:lnTo>
                  <a:lnTo>
                    <a:pt x="8462" y="3438"/>
                  </a:lnTo>
                  <a:lnTo>
                    <a:pt x="8726" y="2645"/>
                  </a:lnTo>
                  <a:lnTo>
                    <a:pt x="8990" y="1719"/>
                  </a:lnTo>
                  <a:lnTo>
                    <a:pt x="9123" y="926"/>
                  </a:lnTo>
                  <a:lnTo>
                    <a:pt x="925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1605;p48"/>
            <p:cNvSpPr/>
            <p:nvPr/>
          </p:nvSpPr>
          <p:spPr>
            <a:xfrm>
              <a:off x="6030388" y="1612682"/>
              <a:ext cx="172402" cy="177410"/>
            </a:xfrm>
            <a:custGeom>
              <a:avLst/>
              <a:gdLst/>
              <a:ahLst/>
              <a:cxnLst/>
              <a:rect l="l" t="t" r="r" b="b"/>
              <a:pathLst>
                <a:path w="9123" h="9388" extrusionOk="0">
                  <a:moveTo>
                    <a:pt x="3174" y="1"/>
                  </a:moveTo>
                  <a:lnTo>
                    <a:pt x="2645" y="133"/>
                  </a:lnTo>
                  <a:lnTo>
                    <a:pt x="1984" y="398"/>
                  </a:lnTo>
                  <a:lnTo>
                    <a:pt x="1455" y="662"/>
                  </a:lnTo>
                  <a:lnTo>
                    <a:pt x="1058" y="1059"/>
                  </a:lnTo>
                  <a:lnTo>
                    <a:pt x="662" y="1587"/>
                  </a:lnTo>
                  <a:lnTo>
                    <a:pt x="265" y="2116"/>
                  </a:lnTo>
                  <a:lnTo>
                    <a:pt x="133" y="2777"/>
                  </a:lnTo>
                  <a:lnTo>
                    <a:pt x="1" y="3438"/>
                  </a:lnTo>
                  <a:lnTo>
                    <a:pt x="1" y="4099"/>
                  </a:lnTo>
                  <a:lnTo>
                    <a:pt x="133" y="4893"/>
                  </a:lnTo>
                  <a:lnTo>
                    <a:pt x="397" y="5686"/>
                  </a:lnTo>
                  <a:lnTo>
                    <a:pt x="662" y="6215"/>
                  </a:lnTo>
                  <a:lnTo>
                    <a:pt x="1058" y="6744"/>
                  </a:lnTo>
                  <a:lnTo>
                    <a:pt x="1851" y="7537"/>
                  </a:lnTo>
                  <a:lnTo>
                    <a:pt x="2909" y="8198"/>
                  </a:lnTo>
                  <a:lnTo>
                    <a:pt x="4099" y="8859"/>
                  </a:lnTo>
                  <a:lnTo>
                    <a:pt x="5157" y="9256"/>
                  </a:lnTo>
                  <a:lnTo>
                    <a:pt x="6347" y="9388"/>
                  </a:lnTo>
                  <a:lnTo>
                    <a:pt x="7404" y="9388"/>
                  </a:lnTo>
                  <a:lnTo>
                    <a:pt x="8330" y="9256"/>
                  </a:lnTo>
                  <a:lnTo>
                    <a:pt x="8462" y="9123"/>
                  </a:lnTo>
                  <a:lnTo>
                    <a:pt x="8594" y="8859"/>
                  </a:lnTo>
                  <a:lnTo>
                    <a:pt x="8858" y="8198"/>
                  </a:lnTo>
                  <a:lnTo>
                    <a:pt x="9123" y="7140"/>
                  </a:lnTo>
                  <a:lnTo>
                    <a:pt x="9123" y="5950"/>
                  </a:lnTo>
                  <a:lnTo>
                    <a:pt x="8991" y="4628"/>
                  </a:lnTo>
                  <a:lnTo>
                    <a:pt x="8462" y="3306"/>
                  </a:lnTo>
                  <a:lnTo>
                    <a:pt x="8197" y="2645"/>
                  </a:lnTo>
                  <a:lnTo>
                    <a:pt x="7801" y="1984"/>
                  </a:lnTo>
                  <a:lnTo>
                    <a:pt x="7272" y="1455"/>
                  </a:lnTo>
                  <a:lnTo>
                    <a:pt x="6611" y="926"/>
                  </a:lnTo>
                  <a:lnTo>
                    <a:pt x="5950" y="530"/>
                  </a:lnTo>
                  <a:lnTo>
                    <a:pt x="5289" y="265"/>
                  </a:lnTo>
                  <a:lnTo>
                    <a:pt x="44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1606;p48"/>
            <p:cNvSpPr/>
            <p:nvPr/>
          </p:nvSpPr>
          <p:spPr>
            <a:xfrm>
              <a:off x="6007900" y="1625192"/>
              <a:ext cx="177410" cy="174896"/>
            </a:xfrm>
            <a:custGeom>
              <a:avLst/>
              <a:gdLst/>
              <a:ahLst/>
              <a:cxnLst/>
              <a:rect l="l" t="t" r="r" b="b"/>
              <a:pathLst>
                <a:path w="9388" h="9255" extrusionOk="0">
                  <a:moveTo>
                    <a:pt x="2777" y="0"/>
                  </a:moveTo>
                  <a:lnTo>
                    <a:pt x="1984" y="529"/>
                  </a:lnTo>
                  <a:lnTo>
                    <a:pt x="1191" y="1322"/>
                  </a:lnTo>
                  <a:lnTo>
                    <a:pt x="530" y="2248"/>
                  </a:lnTo>
                  <a:lnTo>
                    <a:pt x="265" y="3305"/>
                  </a:lnTo>
                  <a:lnTo>
                    <a:pt x="1" y="4363"/>
                  </a:lnTo>
                  <a:lnTo>
                    <a:pt x="133" y="5421"/>
                  </a:lnTo>
                  <a:lnTo>
                    <a:pt x="662" y="6478"/>
                  </a:lnTo>
                  <a:lnTo>
                    <a:pt x="1323" y="7404"/>
                  </a:lnTo>
                  <a:lnTo>
                    <a:pt x="2248" y="8065"/>
                  </a:lnTo>
                  <a:lnTo>
                    <a:pt x="3174" y="8594"/>
                  </a:lnTo>
                  <a:lnTo>
                    <a:pt x="4231" y="8990"/>
                  </a:lnTo>
                  <a:lnTo>
                    <a:pt x="5289" y="9122"/>
                  </a:lnTo>
                  <a:lnTo>
                    <a:pt x="6347" y="9255"/>
                  </a:lnTo>
                  <a:lnTo>
                    <a:pt x="7404" y="9255"/>
                  </a:lnTo>
                  <a:lnTo>
                    <a:pt x="8462" y="8990"/>
                  </a:lnTo>
                  <a:lnTo>
                    <a:pt x="9387" y="8594"/>
                  </a:lnTo>
                  <a:lnTo>
                    <a:pt x="9387" y="8594"/>
                  </a:lnTo>
                  <a:lnTo>
                    <a:pt x="8462" y="8858"/>
                  </a:lnTo>
                  <a:lnTo>
                    <a:pt x="7404" y="8858"/>
                  </a:lnTo>
                  <a:lnTo>
                    <a:pt x="6347" y="8726"/>
                  </a:lnTo>
                  <a:lnTo>
                    <a:pt x="5421" y="8594"/>
                  </a:lnTo>
                  <a:lnTo>
                    <a:pt x="4364" y="8329"/>
                  </a:lnTo>
                  <a:lnTo>
                    <a:pt x="3438" y="7933"/>
                  </a:lnTo>
                  <a:lnTo>
                    <a:pt x="2645" y="7404"/>
                  </a:lnTo>
                  <a:lnTo>
                    <a:pt x="1852" y="6875"/>
                  </a:lnTo>
                  <a:lnTo>
                    <a:pt x="1191" y="6082"/>
                  </a:lnTo>
                  <a:lnTo>
                    <a:pt x="926" y="5288"/>
                  </a:lnTo>
                  <a:lnTo>
                    <a:pt x="662" y="4363"/>
                  </a:lnTo>
                  <a:lnTo>
                    <a:pt x="794" y="3437"/>
                  </a:lnTo>
                  <a:lnTo>
                    <a:pt x="1058" y="2380"/>
                  </a:lnTo>
                  <a:lnTo>
                    <a:pt x="1587" y="1454"/>
                  </a:lnTo>
                  <a:lnTo>
                    <a:pt x="2116" y="661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1607;p48"/>
            <p:cNvSpPr/>
            <p:nvPr/>
          </p:nvSpPr>
          <p:spPr>
            <a:xfrm>
              <a:off x="6085360" y="3653896"/>
              <a:ext cx="1044351" cy="47489"/>
            </a:xfrm>
            <a:custGeom>
              <a:avLst/>
              <a:gdLst/>
              <a:ahLst/>
              <a:cxnLst/>
              <a:rect l="l" t="t" r="r" b="b"/>
              <a:pathLst>
                <a:path w="55264" h="2513" extrusionOk="0">
                  <a:moveTo>
                    <a:pt x="0" y="0"/>
                  </a:moveTo>
                  <a:lnTo>
                    <a:pt x="0" y="2512"/>
                  </a:lnTo>
                  <a:lnTo>
                    <a:pt x="55263" y="2512"/>
                  </a:lnTo>
                  <a:lnTo>
                    <a:pt x="55263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1608;p48"/>
            <p:cNvSpPr/>
            <p:nvPr/>
          </p:nvSpPr>
          <p:spPr>
            <a:xfrm>
              <a:off x="6352684" y="3009302"/>
              <a:ext cx="1101819" cy="692083"/>
            </a:xfrm>
            <a:custGeom>
              <a:avLst/>
              <a:gdLst/>
              <a:ahLst/>
              <a:cxnLst/>
              <a:rect l="l" t="t" r="r" b="b"/>
              <a:pathLst>
                <a:path w="58305" h="36623" extrusionOk="0">
                  <a:moveTo>
                    <a:pt x="4495" y="0"/>
                  </a:moveTo>
                  <a:lnTo>
                    <a:pt x="0" y="36622"/>
                  </a:lnTo>
                  <a:lnTo>
                    <a:pt x="53809" y="36622"/>
                  </a:lnTo>
                  <a:lnTo>
                    <a:pt x="58304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1609;p48"/>
            <p:cNvSpPr/>
            <p:nvPr/>
          </p:nvSpPr>
          <p:spPr>
            <a:xfrm>
              <a:off x="6842375" y="3294125"/>
              <a:ext cx="124931" cy="122437"/>
            </a:xfrm>
            <a:custGeom>
              <a:avLst/>
              <a:gdLst/>
              <a:ahLst/>
              <a:cxnLst/>
              <a:rect l="l" t="t" r="r" b="b"/>
              <a:pathLst>
                <a:path w="6611" h="6479" extrusionOk="0">
                  <a:moveTo>
                    <a:pt x="2644" y="0"/>
                  </a:moveTo>
                  <a:lnTo>
                    <a:pt x="2115" y="265"/>
                  </a:lnTo>
                  <a:lnTo>
                    <a:pt x="1454" y="529"/>
                  </a:lnTo>
                  <a:lnTo>
                    <a:pt x="1058" y="926"/>
                  </a:lnTo>
                  <a:lnTo>
                    <a:pt x="529" y="1454"/>
                  </a:lnTo>
                  <a:lnTo>
                    <a:pt x="265" y="1983"/>
                  </a:lnTo>
                  <a:lnTo>
                    <a:pt x="132" y="2512"/>
                  </a:lnTo>
                  <a:lnTo>
                    <a:pt x="0" y="3173"/>
                  </a:lnTo>
                  <a:lnTo>
                    <a:pt x="0" y="3834"/>
                  </a:lnTo>
                  <a:lnTo>
                    <a:pt x="265" y="4495"/>
                  </a:lnTo>
                  <a:lnTo>
                    <a:pt x="529" y="5024"/>
                  </a:lnTo>
                  <a:lnTo>
                    <a:pt x="926" y="5553"/>
                  </a:lnTo>
                  <a:lnTo>
                    <a:pt x="1322" y="5949"/>
                  </a:lnTo>
                  <a:lnTo>
                    <a:pt x="1851" y="6214"/>
                  </a:lnTo>
                  <a:lnTo>
                    <a:pt x="2512" y="6478"/>
                  </a:lnTo>
                  <a:lnTo>
                    <a:pt x="3834" y="6478"/>
                  </a:lnTo>
                  <a:lnTo>
                    <a:pt x="4495" y="6214"/>
                  </a:lnTo>
                  <a:lnTo>
                    <a:pt x="5024" y="5949"/>
                  </a:lnTo>
                  <a:lnTo>
                    <a:pt x="5553" y="5553"/>
                  </a:lnTo>
                  <a:lnTo>
                    <a:pt x="5949" y="5024"/>
                  </a:lnTo>
                  <a:lnTo>
                    <a:pt x="6214" y="4495"/>
                  </a:lnTo>
                  <a:lnTo>
                    <a:pt x="6478" y="3834"/>
                  </a:lnTo>
                  <a:lnTo>
                    <a:pt x="6611" y="3173"/>
                  </a:lnTo>
                  <a:lnTo>
                    <a:pt x="6478" y="2644"/>
                  </a:lnTo>
                  <a:lnTo>
                    <a:pt x="6346" y="1983"/>
                  </a:lnTo>
                  <a:lnTo>
                    <a:pt x="6082" y="1454"/>
                  </a:lnTo>
                  <a:lnTo>
                    <a:pt x="5685" y="926"/>
                  </a:lnTo>
                  <a:lnTo>
                    <a:pt x="5156" y="529"/>
                  </a:lnTo>
                  <a:lnTo>
                    <a:pt x="4627" y="26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/>
          <p:cNvSpPr/>
          <p:nvPr/>
        </p:nvSpPr>
        <p:spPr>
          <a:xfrm>
            <a:off x="3821672" y="1522741"/>
            <a:ext cx="600580" cy="5611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bg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US" sz="4400" b="1" dirty="0">
              <a:solidFill>
                <a:schemeClr val="bg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638" name="Oval 4637"/>
          <p:cNvSpPr/>
          <p:nvPr/>
        </p:nvSpPr>
        <p:spPr>
          <a:xfrm>
            <a:off x="3832917" y="2206683"/>
            <a:ext cx="600580" cy="5611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4639" name="Oval 4638"/>
          <p:cNvSpPr/>
          <p:nvPr/>
        </p:nvSpPr>
        <p:spPr>
          <a:xfrm>
            <a:off x="3832917" y="2882848"/>
            <a:ext cx="600580" cy="5611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378037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1" grpId="0"/>
      <p:bldP spid="4112" grpId="0"/>
      <p:bldP spid="4113" grpId="0"/>
      <p:bldP spid="4114" grpId="0"/>
      <p:bldP spid="2" grpId="0" animBg="1"/>
      <p:bldP spid="4638" grpId="0" animBg="1"/>
      <p:bldP spid="46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19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20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" y="883081"/>
            <a:ext cx="828674" cy="828674"/>
          </a:xfrm>
          <a:prstGeom prst="rect">
            <a:avLst/>
          </a:prstGeom>
        </p:spPr>
      </p:pic>
      <p:sp>
        <p:nvSpPr>
          <p:cNvPr id="27" name="Text Placeholder 2"/>
          <p:cNvSpPr txBox="1">
            <a:spLocks/>
          </p:cNvSpPr>
          <p:nvPr/>
        </p:nvSpPr>
        <p:spPr>
          <a:xfrm>
            <a:off x="1094586" y="1046333"/>
            <a:ext cx="3695057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Database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98" y="1651433"/>
            <a:ext cx="4108890" cy="2029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3371626" y="3824660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Microsoft SQL Server 2014 </a:t>
            </a:r>
          </a:p>
        </p:txBody>
      </p:sp>
      <p:sp>
        <p:nvSpPr>
          <p:cNvPr id="38" name="Google Shape;1406;p45">
            <a:hlinkClick r:id="rId6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2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5"/>
          <p:cNvSpPr/>
          <p:nvPr/>
        </p:nvSpPr>
        <p:spPr>
          <a:xfrm>
            <a:off x="1655356" y="609523"/>
            <a:ext cx="6289726" cy="331706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5"/>
          <p:cNvSpPr/>
          <p:nvPr/>
        </p:nvSpPr>
        <p:spPr>
          <a:xfrm flipH="1">
            <a:off x="7622420" y="4684953"/>
            <a:ext cx="1445017" cy="264695"/>
          </a:xfrm>
          <a:custGeom>
            <a:avLst/>
            <a:gdLst/>
            <a:ahLst/>
            <a:cxnLst/>
            <a:rect l="l" t="t" r="r" b="b"/>
            <a:pathLst>
              <a:path w="46987" h="6973" extrusionOk="0">
                <a:moveTo>
                  <a:pt x="23510" y="0"/>
                </a:moveTo>
                <a:lnTo>
                  <a:pt x="21111" y="32"/>
                </a:lnTo>
                <a:lnTo>
                  <a:pt x="18776" y="64"/>
                </a:lnTo>
                <a:lnTo>
                  <a:pt x="16505" y="160"/>
                </a:lnTo>
                <a:lnTo>
                  <a:pt x="14362" y="288"/>
                </a:lnTo>
                <a:lnTo>
                  <a:pt x="12315" y="416"/>
                </a:lnTo>
                <a:lnTo>
                  <a:pt x="10364" y="608"/>
                </a:lnTo>
                <a:lnTo>
                  <a:pt x="8573" y="800"/>
                </a:lnTo>
                <a:lnTo>
                  <a:pt x="6910" y="1024"/>
                </a:lnTo>
                <a:lnTo>
                  <a:pt x="5374" y="1280"/>
                </a:lnTo>
                <a:lnTo>
                  <a:pt x="4031" y="1536"/>
                </a:lnTo>
                <a:lnTo>
                  <a:pt x="2848" y="1823"/>
                </a:lnTo>
                <a:lnTo>
                  <a:pt x="1856" y="2143"/>
                </a:lnTo>
                <a:lnTo>
                  <a:pt x="1440" y="2271"/>
                </a:lnTo>
                <a:lnTo>
                  <a:pt x="1056" y="2463"/>
                </a:lnTo>
                <a:lnTo>
                  <a:pt x="769" y="2623"/>
                </a:lnTo>
                <a:lnTo>
                  <a:pt x="481" y="2783"/>
                </a:lnTo>
                <a:lnTo>
                  <a:pt x="289" y="2943"/>
                </a:lnTo>
                <a:lnTo>
                  <a:pt x="129" y="3135"/>
                </a:lnTo>
                <a:lnTo>
                  <a:pt x="33" y="3295"/>
                </a:lnTo>
                <a:lnTo>
                  <a:pt x="1" y="3487"/>
                </a:lnTo>
                <a:lnTo>
                  <a:pt x="33" y="3679"/>
                </a:lnTo>
                <a:lnTo>
                  <a:pt x="129" y="3839"/>
                </a:lnTo>
                <a:lnTo>
                  <a:pt x="289" y="4030"/>
                </a:lnTo>
                <a:lnTo>
                  <a:pt x="481" y="4190"/>
                </a:lnTo>
                <a:lnTo>
                  <a:pt x="769" y="4350"/>
                </a:lnTo>
                <a:lnTo>
                  <a:pt x="1056" y="4510"/>
                </a:lnTo>
                <a:lnTo>
                  <a:pt x="1440" y="4670"/>
                </a:lnTo>
                <a:lnTo>
                  <a:pt x="1856" y="4830"/>
                </a:lnTo>
                <a:lnTo>
                  <a:pt x="2848" y="5150"/>
                </a:lnTo>
                <a:lnTo>
                  <a:pt x="4031" y="5438"/>
                </a:lnTo>
                <a:lnTo>
                  <a:pt x="5374" y="5694"/>
                </a:lnTo>
                <a:lnTo>
                  <a:pt x="6910" y="5950"/>
                </a:lnTo>
                <a:lnTo>
                  <a:pt x="8573" y="6173"/>
                </a:lnTo>
                <a:lnTo>
                  <a:pt x="10364" y="6365"/>
                </a:lnTo>
                <a:lnTo>
                  <a:pt x="12315" y="6557"/>
                </a:lnTo>
                <a:lnTo>
                  <a:pt x="14362" y="6685"/>
                </a:lnTo>
                <a:lnTo>
                  <a:pt x="16505" y="6813"/>
                </a:lnTo>
                <a:lnTo>
                  <a:pt x="18776" y="6909"/>
                </a:lnTo>
                <a:lnTo>
                  <a:pt x="21111" y="6941"/>
                </a:lnTo>
                <a:lnTo>
                  <a:pt x="23510" y="6973"/>
                </a:lnTo>
                <a:lnTo>
                  <a:pt x="25908" y="6941"/>
                </a:lnTo>
                <a:lnTo>
                  <a:pt x="28243" y="6909"/>
                </a:lnTo>
                <a:lnTo>
                  <a:pt x="30482" y="6813"/>
                </a:lnTo>
                <a:lnTo>
                  <a:pt x="32657" y="6685"/>
                </a:lnTo>
                <a:lnTo>
                  <a:pt x="34704" y="6557"/>
                </a:lnTo>
                <a:lnTo>
                  <a:pt x="36623" y="6365"/>
                </a:lnTo>
                <a:lnTo>
                  <a:pt x="38446" y="6173"/>
                </a:lnTo>
                <a:lnTo>
                  <a:pt x="40110" y="5950"/>
                </a:lnTo>
                <a:lnTo>
                  <a:pt x="41613" y="5694"/>
                </a:lnTo>
                <a:lnTo>
                  <a:pt x="42988" y="5438"/>
                </a:lnTo>
                <a:lnTo>
                  <a:pt x="44140" y="5150"/>
                </a:lnTo>
                <a:lnTo>
                  <a:pt x="45131" y="4830"/>
                </a:lnTo>
                <a:lnTo>
                  <a:pt x="45547" y="4670"/>
                </a:lnTo>
                <a:lnTo>
                  <a:pt x="45931" y="4510"/>
                </a:lnTo>
                <a:lnTo>
                  <a:pt x="46251" y="4350"/>
                </a:lnTo>
                <a:lnTo>
                  <a:pt x="46506" y="4190"/>
                </a:lnTo>
                <a:lnTo>
                  <a:pt x="46730" y="4030"/>
                </a:lnTo>
                <a:lnTo>
                  <a:pt x="46858" y="3839"/>
                </a:lnTo>
                <a:lnTo>
                  <a:pt x="46954" y="3679"/>
                </a:lnTo>
                <a:lnTo>
                  <a:pt x="46986" y="3487"/>
                </a:lnTo>
                <a:lnTo>
                  <a:pt x="46954" y="3295"/>
                </a:lnTo>
                <a:lnTo>
                  <a:pt x="46858" y="3135"/>
                </a:lnTo>
                <a:lnTo>
                  <a:pt x="46730" y="2943"/>
                </a:lnTo>
                <a:lnTo>
                  <a:pt x="46506" y="2783"/>
                </a:lnTo>
                <a:lnTo>
                  <a:pt x="46251" y="2623"/>
                </a:lnTo>
                <a:lnTo>
                  <a:pt x="45931" y="2463"/>
                </a:lnTo>
                <a:lnTo>
                  <a:pt x="45547" y="2271"/>
                </a:lnTo>
                <a:lnTo>
                  <a:pt x="45131" y="2143"/>
                </a:lnTo>
                <a:lnTo>
                  <a:pt x="44140" y="1823"/>
                </a:lnTo>
                <a:lnTo>
                  <a:pt x="42988" y="1536"/>
                </a:lnTo>
                <a:lnTo>
                  <a:pt x="41613" y="1280"/>
                </a:lnTo>
                <a:lnTo>
                  <a:pt x="40110" y="1024"/>
                </a:lnTo>
                <a:lnTo>
                  <a:pt x="38446" y="800"/>
                </a:lnTo>
                <a:lnTo>
                  <a:pt x="36623" y="608"/>
                </a:lnTo>
                <a:lnTo>
                  <a:pt x="34704" y="416"/>
                </a:lnTo>
                <a:lnTo>
                  <a:pt x="32657" y="288"/>
                </a:lnTo>
                <a:lnTo>
                  <a:pt x="30482" y="160"/>
                </a:lnTo>
                <a:lnTo>
                  <a:pt x="28243" y="64"/>
                </a:lnTo>
                <a:lnTo>
                  <a:pt x="25908" y="32"/>
                </a:lnTo>
                <a:lnTo>
                  <a:pt x="23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5"/>
          <p:cNvSpPr/>
          <p:nvPr/>
        </p:nvSpPr>
        <p:spPr>
          <a:xfrm flipH="1">
            <a:off x="7779275" y="4238164"/>
            <a:ext cx="637420" cy="531820"/>
          </a:xfrm>
          <a:custGeom>
            <a:avLst/>
            <a:gdLst/>
            <a:ahLst/>
            <a:cxnLst/>
            <a:rect l="l" t="t" r="r" b="b"/>
            <a:pathLst>
              <a:path w="16793" h="14010" extrusionOk="0">
                <a:moveTo>
                  <a:pt x="9340" y="0"/>
                </a:moveTo>
                <a:lnTo>
                  <a:pt x="1" y="64"/>
                </a:lnTo>
                <a:lnTo>
                  <a:pt x="1120" y="7516"/>
                </a:lnTo>
                <a:lnTo>
                  <a:pt x="1184" y="9148"/>
                </a:lnTo>
                <a:lnTo>
                  <a:pt x="1248" y="10875"/>
                </a:lnTo>
                <a:lnTo>
                  <a:pt x="1344" y="12346"/>
                </a:lnTo>
                <a:lnTo>
                  <a:pt x="1376" y="12890"/>
                </a:lnTo>
                <a:lnTo>
                  <a:pt x="1440" y="13338"/>
                </a:lnTo>
                <a:lnTo>
                  <a:pt x="1504" y="13625"/>
                </a:lnTo>
                <a:lnTo>
                  <a:pt x="1536" y="13721"/>
                </a:lnTo>
                <a:lnTo>
                  <a:pt x="1600" y="13753"/>
                </a:lnTo>
                <a:lnTo>
                  <a:pt x="1824" y="13817"/>
                </a:lnTo>
                <a:lnTo>
                  <a:pt x="2367" y="13881"/>
                </a:lnTo>
                <a:lnTo>
                  <a:pt x="4095" y="13945"/>
                </a:lnTo>
                <a:lnTo>
                  <a:pt x="6430" y="14009"/>
                </a:lnTo>
                <a:lnTo>
                  <a:pt x="11771" y="14009"/>
                </a:lnTo>
                <a:lnTo>
                  <a:pt x="14106" y="13977"/>
                </a:lnTo>
                <a:lnTo>
                  <a:pt x="15801" y="13945"/>
                </a:lnTo>
                <a:lnTo>
                  <a:pt x="16345" y="13913"/>
                </a:lnTo>
                <a:lnTo>
                  <a:pt x="16569" y="13881"/>
                </a:lnTo>
                <a:lnTo>
                  <a:pt x="16665" y="13849"/>
                </a:lnTo>
                <a:lnTo>
                  <a:pt x="16729" y="13785"/>
                </a:lnTo>
                <a:lnTo>
                  <a:pt x="16761" y="13689"/>
                </a:lnTo>
                <a:lnTo>
                  <a:pt x="16793" y="13562"/>
                </a:lnTo>
                <a:lnTo>
                  <a:pt x="16793" y="13306"/>
                </a:lnTo>
                <a:lnTo>
                  <a:pt x="16729" y="12986"/>
                </a:lnTo>
                <a:lnTo>
                  <a:pt x="16601" y="12666"/>
                </a:lnTo>
                <a:lnTo>
                  <a:pt x="16473" y="12346"/>
                </a:lnTo>
                <a:lnTo>
                  <a:pt x="16281" y="12090"/>
                </a:lnTo>
                <a:lnTo>
                  <a:pt x="16089" y="11898"/>
                </a:lnTo>
                <a:lnTo>
                  <a:pt x="15673" y="11642"/>
                </a:lnTo>
                <a:lnTo>
                  <a:pt x="14937" y="11259"/>
                </a:lnTo>
                <a:lnTo>
                  <a:pt x="12922" y="10331"/>
                </a:lnTo>
                <a:lnTo>
                  <a:pt x="10204" y="9084"/>
                </a:lnTo>
                <a:lnTo>
                  <a:pt x="10236" y="7452"/>
                </a:lnTo>
                <a:lnTo>
                  <a:pt x="9340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5"/>
          <p:cNvSpPr/>
          <p:nvPr/>
        </p:nvSpPr>
        <p:spPr>
          <a:xfrm flipH="1">
            <a:off x="7779275" y="4521042"/>
            <a:ext cx="594908" cy="248942"/>
          </a:xfrm>
          <a:custGeom>
            <a:avLst/>
            <a:gdLst/>
            <a:ahLst/>
            <a:cxnLst/>
            <a:rect l="l" t="t" r="r" b="b"/>
            <a:pathLst>
              <a:path w="15673" h="6558" extrusionOk="0">
                <a:moveTo>
                  <a:pt x="9084" y="0"/>
                </a:moveTo>
                <a:lnTo>
                  <a:pt x="0" y="64"/>
                </a:lnTo>
                <a:lnTo>
                  <a:pt x="64" y="2335"/>
                </a:lnTo>
                <a:lnTo>
                  <a:pt x="160" y="4286"/>
                </a:lnTo>
                <a:lnTo>
                  <a:pt x="224" y="5086"/>
                </a:lnTo>
                <a:lnTo>
                  <a:pt x="288" y="5726"/>
                </a:lnTo>
                <a:lnTo>
                  <a:pt x="384" y="6141"/>
                </a:lnTo>
                <a:lnTo>
                  <a:pt x="416" y="6237"/>
                </a:lnTo>
                <a:lnTo>
                  <a:pt x="480" y="6301"/>
                </a:lnTo>
                <a:lnTo>
                  <a:pt x="704" y="6365"/>
                </a:lnTo>
                <a:lnTo>
                  <a:pt x="1247" y="6429"/>
                </a:lnTo>
                <a:lnTo>
                  <a:pt x="2975" y="6493"/>
                </a:lnTo>
                <a:lnTo>
                  <a:pt x="5310" y="6557"/>
                </a:lnTo>
                <a:lnTo>
                  <a:pt x="10651" y="6557"/>
                </a:lnTo>
                <a:lnTo>
                  <a:pt x="12986" y="6525"/>
                </a:lnTo>
                <a:lnTo>
                  <a:pt x="14681" y="6493"/>
                </a:lnTo>
                <a:lnTo>
                  <a:pt x="15225" y="6461"/>
                </a:lnTo>
                <a:lnTo>
                  <a:pt x="15449" y="6429"/>
                </a:lnTo>
                <a:lnTo>
                  <a:pt x="15545" y="6397"/>
                </a:lnTo>
                <a:lnTo>
                  <a:pt x="15609" y="6333"/>
                </a:lnTo>
                <a:lnTo>
                  <a:pt x="15641" y="6237"/>
                </a:lnTo>
                <a:lnTo>
                  <a:pt x="15673" y="6110"/>
                </a:lnTo>
                <a:lnTo>
                  <a:pt x="15673" y="5854"/>
                </a:lnTo>
                <a:lnTo>
                  <a:pt x="15609" y="5534"/>
                </a:lnTo>
                <a:lnTo>
                  <a:pt x="15481" y="5214"/>
                </a:lnTo>
                <a:lnTo>
                  <a:pt x="15353" y="4894"/>
                </a:lnTo>
                <a:lnTo>
                  <a:pt x="15161" y="4638"/>
                </a:lnTo>
                <a:lnTo>
                  <a:pt x="14969" y="4446"/>
                </a:lnTo>
                <a:lnTo>
                  <a:pt x="14553" y="4190"/>
                </a:lnTo>
                <a:lnTo>
                  <a:pt x="13817" y="3807"/>
                </a:lnTo>
                <a:lnTo>
                  <a:pt x="11802" y="2879"/>
                </a:lnTo>
                <a:lnTo>
                  <a:pt x="9052" y="1632"/>
                </a:lnTo>
                <a:lnTo>
                  <a:pt x="90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5"/>
          <p:cNvSpPr/>
          <p:nvPr/>
        </p:nvSpPr>
        <p:spPr>
          <a:xfrm flipH="1">
            <a:off x="7779275" y="4582955"/>
            <a:ext cx="592479" cy="187029"/>
          </a:xfrm>
          <a:custGeom>
            <a:avLst/>
            <a:gdLst/>
            <a:ahLst/>
            <a:cxnLst/>
            <a:rect l="l" t="t" r="r" b="b"/>
            <a:pathLst>
              <a:path w="15609" h="4927" extrusionOk="0">
                <a:moveTo>
                  <a:pt x="8988" y="1"/>
                </a:moveTo>
                <a:lnTo>
                  <a:pt x="0" y="65"/>
                </a:lnTo>
                <a:lnTo>
                  <a:pt x="64" y="1792"/>
                </a:lnTo>
                <a:lnTo>
                  <a:pt x="160" y="3263"/>
                </a:lnTo>
                <a:lnTo>
                  <a:pt x="192" y="3807"/>
                </a:lnTo>
                <a:lnTo>
                  <a:pt x="256" y="4255"/>
                </a:lnTo>
                <a:lnTo>
                  <a:pt x="320" y="4542"/>
                </a:lnTo>
                <a:lnTo>
                  <a:pt x="352" y="4638"/>
                </a:lnTo>
                <a:lnTo>
                  <a:pt x="416" y="4670"/>
                </a:lnTo>
                <a:lnTo>
                  <a:pt x="640" y="4734"/>
                </a:lnTo>
                <a:lnTo>
                  <a:pt x="1183" y="4798"/>
                </a:lnTo>
                <a:lnTo>
                  <a:pt x="2911" y="4862"/>
                </a:lnTo>
                <a:lnTo>
                  <a:pt x="5246" y="4926"/>
                </a:lnTo>
                <a:lnTo>
                  <a:pt x="10587" y="4926"/>
                </a:lnTo>
                <a:lnTo>
                  <a:pt x="12922" y="4894"/>
                </a:lnTo>
                <a:lnTo>
                  <a:pt x="14617" y="4862"/>
                </a:lnTo>
                <a:lnTo>
                  <a:pt x="15161" y="4830"/>
                </a:lnTo>
                <a:lnTo>
                  <a:pt x="15385" y="4798"/>
                </a:lnTo>
                <a:lnTo>
                  <a:pt x="15481" y="4766"/>
                </a:lnTo>
                <a:lnTo>
                  <a:pt x="15545" y="4702"/>
                </a:lnTo>
                <a:lnTo>
                  <a:pt x="15577" y="4606"/>
                </a:lnTo>
                <a:lnTo>
                  <a:pt x="15609" y="4479"/>
                </a:lnTo>
                <a:lnTo>
                  <a:pt x="15609" y="4223"/>
                </a:lnTo>
                <a:lnTo>
                  <a:pt x="15545" y="3903"/>
                </a:lnTo>
                <a:lnTo>
                  <a:pt x="15417" y="3583"/>
                </a:lnTo>
                <a:lnTo>
                  <a:pt x="15289" y="3263"/>
                </a:lnTo>
                <a:lnTo>
                  <a:pt x="15097" y="3007"/>
                </a:lnTo>
                <a:lnTo>
                  <a:pt x="14905" y="2815"/>
                </a:lnTo>
                <a:lnTo>
                  <a:pt x="14489" y="2559"/>
                </a:lnTo>
                <a:lnTo>
                  <a:pt x="13753" y="2176"/>
                </a:lnTo>
                <a:lnTo>
                  <a:pt x="11738" y="1248"/>
                </a:lnTo>
                <a:lnTo>
                  <a:pt x="8988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45"/>
          <p:cNvSpPr/>
          <p:nvPr/>
        </p:nvSpPr>
        <p:spPr>
          <a:xfrm flipH="1">
            <a:off x="7793851" y="4743222"/>
            <a:ext cx="536643" cy="7326"/>
          </a:xfrm>
          <a:custGeom>
            <a:avLst/>
            <a:gdLst/>
            <a:ahLst/>
            <a:cxnLst/>
            <a:rect l="l" t="t" r="r" b="b"/>
            <a:pathLst>
              <a:path w="14138" h="193" extrusionOk="0">
                <a:moveTo>
                  <a:pt x="7037" y="1"/>
                </a:moveTo>
                <a:lnTo>
                  <a:pt x="2847" y="65"/>
                </a:lnTo>
                <a:lnTo>
                  <a:pt x="1152" y="97"/>
                </a:lnTo>
                <a:lnTo>
                  <a:pt x="1" y="129"/>
                </a:lnTo>
                <a:lnTo>
                  <a:pt x="1184" y="161"/>
                </a:lnTo>
                <a:lnTo>
                  <a:pt x="2847" y="193"/>
                </a:lnTo>
                <a:lnTo>
                  <a:pt x="7037" y="161"/>
                </a:lnTo>
                <a:lnTo>
                  <a:pt x="11227" y="129"/>
                </a:lnTo>
                <a:lnTo>
                  <a:pt x="14106" y="65"/>
                </a:lnTo>
                <a:lnTo>
                  <a:pt x="14138" y="33"/>
                </a:lnTo>
                <a:lnTo>
                  <a:pt x="14106" y="33"/>
                </a:lnTo>
                <a:lnTo>
                  <a:pt x="1122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5"/>
          <p:cNvSpPr/>
          <p:nvPr/>
        </p:nvSpPr>
        <p:spPr>
          <a:xfrm flipH="1">
            <a:off x="7839969" y="4670376"/>
            <a:ext cx="72878" cy="70454"/>
          </a:xfrm>
          <a:custGeom>
            <a:avLst/>
            <a:gdLst/>
            <a:ahLst/>
            <a:cxnLst/>
            <a:rect l="l" t="t" r="r" b="b"/>
            <a:pathLst>
              <a:path w="1920" h="1856" extrusionOk="0">
                <a:moveTo>
                  <a:pt x="1727" y="1"/>
                </a:moveTo>
                <a:lnTo>
                  <a:pt x="1503" y="33"/>
                </a:lnTo>
                <a:lnTo>
                  <a:pt x="1344" y="97"/>
                </a:lnTo>
                <a:lnTo>
                  <a:pt x="1152" y="160"/>
                </a:lnTo>
                <a:lnTo>
                  <a:pt x="960" y="224"/>
                </a:lnTo>
                <a:lnTo>
                  <a:pt x="800" y="320"/>
                </a:lnTo>
                <a:lnTo>
                  <a:pt x="640" y="448"/>
                </a:lnTo>
                <a:lnTo>
                  <a:pt x="512" y="576"/>
                </a:lnTo>
                <a:lnTo>
                  <a:pt x="288" y="864"/>
                </a:lnTo>
                <a:lnTo>
                  <a:pt x="128" y="1152"/>
                </a:lnTo>
                <a:lnTo>
                  <a:pt x="32" y="1472"/>
                </a:lnTo>
                <a:lnTo>
                  <a:pt x="0" y="1824"/>
                </a:lnTo>
                <a:lnTo>
                  <a:pt x="0" y="1856"/>
                </a:lnTo>
                <a:lnTo>
                  <a:pt x="32" y="1824"/>
                </a:lnTo>
                <a:lnTo>
                  <a:pt x="96" y="1472"/>
                </a:lnTo>
                <a:lnTo>
                  <a:pt x="256" y="1152"/>
                </a:lnTo>
                <a:lnTo>
                  <a:pt x="448" y="864"/>
                </a:lnTo>
                <a:lnTo>
                  <a:pt x="672" y="608"/>
                </a:lnTo>
                <a:lnTo>
                  <a:pt x="928" y="384"/>
                </a:lnTo>
                <a:lnTo>
                  <a:pt x="1216" y="224"/>
                </a:lnTo>
                <a:lnTo>
                  <a:pt x="1567" y="97"/>
                </a:lnTo>
                <a:lnTo>
                  <a:pt x="1919" y="33"/>
                </a:lnTo>
                <a:lnTo>
                  <a:pt x="191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5"/>
          <p:cNvSpPr/>
          <p:nvPr/>
        </p:nvSpPr>
        <p:spPr>
          <a:xfrm flipH="1">
            <a:off x="7994152" y="4591458"/>
            <a:ext cx="100815" cy="43730"/>
          </a:xfrm>
          <a:custGeom>
            <a:avLst/>
            <a:gdLst/>
            <a:ahLst/>
            <a:cxnLst/>
            <a:rect l="l" t="t" r="r" b="b"/>
            <a:pathLst>
              <a:path w="2656" h="1152" extrusionOk="0">
                <a:moveTo>
                  <a:pt x="2623" y="1"/>
                </a:moveTo>
                <a:lnTo>
                  <a:pt x="2239" y="33"/>
                </a:lnTo>
                <a:lnTo>
                  <a:pt x="1888" y="65"/>
                </a:lnTo>
                <a:lnTo>
                  <a:pt x="1536" y="160"/>
                </a:lnTo>
                <a:lnTo>
                  <a:pt x="1184" y="256"/>
                </a:lnTo>
                <a:lnTo>
                  <a:pt x="832" y="416"/>
                </a:lnTo>
                <a:lnTo>
                  <a:pt x="544" y="608"/>
                </a:lnTo>
                <a:lnTo>
                  <a:pt x="256" y="832"/>
                </a:lnTo>
                <a:lnTo>
                  <a:pt x="1" y="1088"/>
                </a:lnTo>
                <a:lnTo>
                  <a:pt x="1" y="1120"/>
                </a:lnTo>
                <a:lnTo>
                  <a:pt x="64" y="1152"/>
                </a:lnTo>
                <a:lnTo>
                  <a:pt x="672" y="832"/>
                </a:lnTo>
                <a:lnTo>
                  <a:pt x="1312" y="544"/>
                </a:lnTo>
                <a:lnTo>
                  <a:pt x="1952" y="320"/>
                </a:lnTo>
                <a:lnTo>
                  <a:pt x="2623" y="129"/>
                </a:lnTo>
                <a:lnTo>
                  <a:pt x="2655" y="65"/>
                </a:lnTo>
                <a:lnTo>
                  <a:pt x="2655" y="33"/>
                </a:lnTo>
                <a:lnTo>
                  <a:pt x="262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5"/>
          <p:cNvSpPr/>
          <p:nvPr/>
        </p:nvSpPr>
        <p:spPr>
          <a:xfrm flipH="1">
            <a:off x="7966254" y="4602390"/>
            <a:ext cx="100777" cy="43730"/>
          </a:xfrm>
          <a:custGeom>
            <a:avLst/>
            <a:gdLst/>
            <a:ahLst/>
            <a:cxnLst/>
            <a:rect l="l" t="t" r="r" b="b"/>
            <a:pathLst>
              <a:path w="2655" h="1152" extrusionOk="0">
                <a:moveTo>
                  <a:pt x="2239" y="0"/>
                </a:moveTo>
                <a:lnTo>
                  <a:pt x="1887" y="64"/>
                </a:lnTo>
                <a:lnTo>
                  <a:pt x="1503" y="128"/>
                </a:lnTo>
                <a:lnTo>
                  <a:pt x="1152" y="256"/>
                </a:lnTo>
                <a:lnTo>
                  <a:pt x="832" y="416"/>
                </a:lnTo>
                <a:lnTo>
                  <a:pt x="512" y="608"/>
                </a:lnTo>
                <a:lnTo>
                  <a:pt x="224" y="832"/>
                </a:lnTo>
                <a:lnTo>
                  <a:pt x="0" y="1088"/>
                </a:lnTo>
                <a:lnTo>
                  <a:pt x="0" y="1120"/>
                </a:lnTo>
                <a:lnTo>
                  <a:pt x="32" y="1152"/>
                </a:lnTo>
                <a:lnTo>
                  <a:pt x="672" y="832"/>
                </a:lnTo>
                <a:lnTo>
                  <a:pt x="1312" y="544"/>
                </a:lnTo>
                <a:lnTo>
                  <a:pt x="1951" y="320"/>
                </a:lnTo>
                <a:lnTo>
                  <a:pt x="2623" y="128"/>
                </a:lnTo>
                <a:lnTo>
                  <a:pt x="2655" y="96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5"/>
          <p:cNvSpPr/>
          <p:nvPr/>
        </p:nvSpPr>
        <p:spPr>
          <a:xfrm flipH="1">
            <a:off x="7939532" y="4613323"/>
            <a:ext cx="100815" cy="42515"/>
          </a:xfrm>
          <a:custGeom>
            <a:avLst/>
            <a:gdLst/>
            <a:ahLst/>
            <a:cxnLst/>
            <a:rect l="l" t="t" r="r" b="b"/>
            <a:pathLst>
              <a:path w="2656" h="1120" extrusionOk="0">
                <a:moveTo>
                  <a:pt x="2272" y="0"/>
                </a:moveTo>
                <a:lnTo>
                  <a:pt x="1888" y="64"/>
                </a:lnTo>
                <a:lnTo>
                  <a:pt x="1536" y="128"/>
                </a:lnTo>
                <a:lnTo>
                  <a:pt x="1184" y="256"/>
                </a:lnTo>
                <a:lnTo>
                  <a:pt x="864" y="384"/>
                </a:lnTo>
                <a:lnTo>
                  <a:pt x="545" y="576"/>
                </a:lnTo>
                <a:lnTo>
                  <a:pt x="257" y="800"/>
                </a:lnTo>
                <a:lnTo>
                  <a:pt x="33" y="1088"/>
                </a:lnTo>
                <a:lnTo>
                  <a:pt x="1" y="1088"/>
                </a:lnTo>
                <a:lnTo>
                  <a:pt x="33" y="1120"/>
                </a:lnTo>
                <a:lnTo>
                  <a:pt x="65" y="1120"/>
                </a:lnTo>
                <a:lnTo>
                  <a:pt x="704" y="800"/>
                </a:lnTo>
                <a:lnTo>
                  <a:pt x="1312" y="544"/>
                </a:lnTo>
                <a:lnTo>
                  <a:pt x="1984" y="288"/>
                </a:lnTo>
                <a:lnTo>
                  <a:pt x="2624" y="96"/>
                </a:lnTo>
                <a:lnTo>
                  <a:pt x="2656" y="64"/>
                </a:lnTo>
                <a:lnTo>
                  <a:pt x="2656" y="32"/>
                </a:lnTo>
                <a:lnTo>
                  <a:pt x="262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5"/>
          <p:cNvSpPr/>
          <p:nvPr/>
        </p:nvSpPr>
        <p:spPr>
          <a:xfrm flipH="1">
            <a:off x="7911595" y="4623040"/>
            <a:ext cx="100815" cy="43730"/>
          </a:xfrm>
          <a:custGeom>
            <a:avLst/>
            <a:gdLst/>
            <a:ahLst/>
            <a:cxnLst/>
            <a:rect l="l" t="t" r="r" b="b"/>
            <a:pathLst>
              <a:path w="2656" h="1152" extrusionOk="0">
                <a:moveTo>
                  <a:pt x="2623" y="0"/>
                </a:moveTo>
                <a:lnTo>
                  <a:pt x="2239" y="32"/>
                </a:lnTo>
                <a:lnTo>
                  <a:pt x="1888" y="64"/>
                </a:lnTo>
                <a:lnTo>
                  <a:pt x="1536" y="160"/>
                </a:lnTo>
                <a:lnTo>
                  <a:pt x="1184" y="288"/>
                </a:lnTo>
                <a:lnTo>
                  <a:pt x="832" y="416"/>
                </a:lnTo>
                <a:lnTo>
                  <a:pt x="512" y="608"/>
                </a:lnTo>
                <a:lnTo>
                  <a:pt x="256" y="832"/>
                </a:lnTo>
                <a:lnTo>
                  <a:pt x="0" y="1088"/>
                </a:lnTo>
                <a:lnTo>
                  <a:pt x="0" y="1120"/>
                </a:lnTo>
                <a:lnTo>
                  <a:pt x="0" y="1152"/>
                </a:lnTo>
                <a:lnTo>
                  <a:pt x="64" y="1152"/>
                </a:lnTo>
                <a:lnTo>
                  <a:pt x="672" y="832"/>
                </a:lnTo>
                <a:lnTo>
                  <a:pt x="1312" y="576"/>
                </a:lnTo>
                <a:lnTo>
                  <a:pt x="1952" y="320"/>
                </a:lnTo>
                <a:lnTo>
                  <a:pt x="2623" y="128"/>
                </a:lnTo>
                <a:lnTo>
                  <a:pt x="2655" y="96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5"/>
          <p:cNvSpPr/>
          <p:nvPr/>
        </p:nvSpPr>
        <p:spPr>
          <a:xfrm flipH="1">
            <a:off x="8278264" y="4663088"/>
            <a:ext cx="59517" cy="61951"/>
          </a:xfrm>
          <a:custGeom>
            <a:avLst/>
            <a:gdLst/>
            <a:ahLst/>
            <a:cxnLst/>
            <a:rect l="l" t="t" r="r" b="b"/>
            <a:pathLst>
              <a:path w="1568" h="1632" extrusionOk="0">
                <a:moveTo>
                  <a:pt x="768" y="1"/>
                </a:moveTo>
                <a:lnTo>
                  <a:pt x="576" y="33"/>
                </a:lnTo>
                <a:lnTo>
                  <a:pt x="416" y="65"/>
                </a:lnTo>
                <a:lnTo>
                  <a:pt x="288" y="161"/>
                </a:lnTo>
                <a:lnTo>
                  <a:pt x="193" y="257"/>
                </a:lnTo>
                <a:lnTo>
                  <a:pt x="97" y="384"/>
                </a:lnTo>
                <a:lnTo>
                  <a:pt x="33" y="512"/>
                </a:lnTo>
                <a:lnTo>
                  <a:pt x="1" y="672"/>
                </a:lnTo>
                <a:lnTo>
                  <a:pt x="1" y="832"/>
                </a:lnTo>
                <a:lnTo>
                  <a:pt x="1" y="992"/>
                </a:lnTo>
                <a:lnTo>
                  <a:pt x="33" y="1120"/>
                </a:lnTo>
                <a:lnTo>
                  <a:pt x="97" y="1280"/>
                </a:lnTo>
                <a:lnTo>
                  <a:pt x="193" y="1376"/>
                </a:lnTo>
                <a:lnTo>
                  <a:pt x="288" y="1504"/>
                </a:lnTo>
                <a:lnTo>
                  <a:pt x="416" y="1568"/>
                </a:lnTo>
                <a:lnTo>
                  <a:pt x="576" y="1632"/>
                </a:lnTo>
                <a:lnTo>
                  <a:pt x="768" y="1632"/>
                </a:lnTo>
                <a:lnTo>
                  <a:pt x="960" y="1600"/>
                </a:lnTo>
                <a:lnTo>
                  <a:pt x="1120" y="1568"/>
                </a:lnTo>
                <a:lnTo>
                  <a:pt x="1248" y="1472"/>
                </a:lnTo>
                <a:lnTo>
                  <a:pt x="1376" y="1376"/>
                </a:lnTo>
                <a:lnTo>
                  <a:pt x="1440" y="1248"/>
                </a:lnTo>
                <a:lnTo>
                  <a:pt x="1504" y="1120"/>
                </a:lnTo>
                <a:lnTo>
                  <a:pt x="1536" y="960"/>
                </a:lnTo>
                <a:lnTo>
                  <a:pt x="1568" y="800"/>
                </a:lnTo>
                <a:lnTo>
                  <a:pt x="1536" y="672"/>
                </a:lnTo>
                <a:lnTo>
                  <a:pt x="1504" y="512"/>
                </a:lnTo>
                <a:lnTo>
                  <a:pt x="1440" y="384"/>
                </a:lnTo>
                <a:lnTo>
                  <a:pt x="1376" y="257"/>
                </a:lnTo>
                <a:lnTo>
                  <a:pt x="1248" y="161"/>
                </a:lnTo>
                <a:lnTo>
                  <a:pt x="1120" y="65"/>
                </a:lnTo>
                <a:lnTo>
                  <a:pt x="960" y="33"/>
                </a:lnTo>
                <a:lnTo>
                  <a:pt x="76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5"/>
          <p:cNvSpPr/>
          <p:nvPr/>
        </p:nvSpPr>
        <p:spPr>
          <a:xfrm flipH="1">
            <a:off x="7948034" y="4490674"/>
            <a:ext cx="93527" cy="116613"/>
          </a:xfrm>
          <a:custGeom>
            <a:avLst/>
            <a:gdLst/>
            <a:ahLst/>
            <a:cxnLst/>
            <a:rect l="l" t="t" r="r" b="b"/>
            <a:pathLst>
              <a:path w="2464" h="3072" extrusionOk="0">
                <a:moveTo>
                  <a:pt x="1888" y="257"/>
                </a:moveTo>
                <a:lnTo>
                  <a:pt x="1984" y="289"/>
                </a:lnTo>
                <a:lnTo>
                  <a:pt x="2048" y="353"/>
                </a:lnTo>
                <a:lnTo>
                  <a:pt x="2112" y="449"/>
                </a:lnTo>
                <a:lnTo>
                  <a:pt x="2144" y="609"/>
                </a:lnTo>
                <a:lnTo>
                  <a:pt x="2176" y="768"/>
                </a:lnTo>
                <a:lnTo>
                  <a:pt x="2176" y="960"/>
                </a:lnTo>
                <a:lnTo>
                  <a:pt x="2080" y="1184"/>
                </a:lnTo>
                <a:lnTo>
                  <a:pt x="1952" y="1376"/>
                </a:lnTo>
                <a:lnTo>
                  <a:pt x="1792" y="1568"/>
                </a:lnTo>
                <a:lnTo>
                  <a:pt x="1408" y="1888"/>
                </a:lnTo>
                <a:lnTo>
                  <a:pt x="1056" y="2144"/>
                </a:lnTo>
                <a:lnTo>
                  <a:pt x="1056" y="2176"/>
                </a:lnTo>
                <a:lnTo>
                  <a:pt x="577" y="2496"/>
                </a:lnTo>
                <a:lnTo>
                  <a:pt x="97" y="2879"/>
                </a:lnTo>
                <a:lnTo>
                  <a:pt x="353" y="2176"/>
                </a:lnTo>
                <a:lnTo>
                  <a:pt x="609" y="1472"/>
                </a:lnTo>
                <a:lnTo>
                  <a:pt x="768" y="1152"/>
                </a:lnTo>
                <a:lnTo>
                  <a:pt x="960" y="832"/>
                </a:lnTo>
                <a:lnTo>
                  <a:pt x="1056" y="705"/>
                </a:lnTo>
                <a:lnTo>
                  <a:pt x="1216" y="545"/>
                </a:lnTo>
                <a:lnTo>
                  <a:pt x="1408" y="417"/>
                </a:lnTo>
                <a:lnTo>
                  <a:pt x="1600" y="289"/>
                </a:lnTo>
                <a:lnTo>
                  <a:pt x="1792" y="257"/>
                </a:lnTo>
                <a:close/>
                <a:moveTo>
                  <a:pt x="1632" y="1"/>
                </a:moveTo>
                <a:lnTo>
                  <a:pt x="1440" y="65"/>
                </a:lnTo>
                <a:lnTo>
                  <a:pt x="1280" y="161"/>
                </a:lnTo>
                <a:lnTo>
                  <a:pt x="1120" y="289"/>
                </a:lnTo>
                <a:lnTo>
                  <a:pt x="960" y="417"/>
                </a:lnTo>
                <a:lnTo>
                  <a:pt x="864" y="577"/>
                </a:lnTo>
                <a:lnTo>
                  <a:pt x="673" y="832"/>
                </a:lnTo>
                <a:lnTo>
                  <a:pt x="545" y="1120"/>
                </a:lnTo>
                <a:lnTo>
                  <a:pt x="385" y="1408"/>
                </a:lnTo>
                <a:lnTo>
                  <a:pt x="289" y="1728"/>
                </a:lnTo>
                <a:lnTo>
                  <a:pt x="193" y="2016"/>
                </a:lnTo>
                <a:lnTo>
                  <a:pt x="97" y="2336"/>
                </a:lnTo>
                <a:lnTo>
                  <a:pt x="33" y="2656"/>
                </a:lnTo>
                <a:lnTo>
                  <a:pt x="1" y="2975"/>
                </a:lnTo>
                <a:lnTo>
                  <a:pt x="33" y="3007"/>
                </a:lnTo>
                <a:lnTo>
                  <a:pt x="97" y="3071"/>
                </a:lnTo>
                <a:lnTo>
                  <a:pt x="225" y="3071"/>
                </a:lnTo>
                <a:lnTo>
                  <a:pt x="1248" y="2368"/>
                </a:lnTo>
                <a:lnTo>
                  <a:pt x="1728" y="1984"/>
                </a:lnTo>
                <a:lnTo>
                  <a:pt x="1952" y="1760"/>
                </a:lnTo>
                <a:lnTo>
                  <a:pt x="2144" y="1536"/>
                </a:lnTo>
                <a:lnTo>
                  <a:pt x="2240" y="1376"/>
                </a:lnTo>
                <a:lnTo>
                  <a:pt x="2336" y="1216"/>
                </a:lnTo>
                <a:lnTo>
                  <a:pt x="2400" y="1024"/>
                </a:lnTo>
                <a:lnTo>
                  <a:pt x="2464" y="832"/>
                </a:lnTo>
                <a:lnTo>
                  <a:pt x="2464" y="673"/>
                </a:lnTo>
                <a:lnTo>
                  <a:pt x="2432" y="481"/>
                </a:lnTo>
                <a:lnTo>
                  <a:pt x="2336" y="321"/>
                </a:lnTo>
                <a:lnTo>
                  <a:pt x="2208" y="161"/>
                </a:lnTo>
                <a:lnTo>
                  <a:pt x="2016" y="65"/>
                </a:lnTo>
                <a:lnTo>
                  <a:pt x="182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5"/>
          <p:cNvSpPr/>
          <p:nvPr/>
        </p:nvSpPr>
        <p:spPr>
          <a:xfrm flipH="1">
            <a:off x="8033021" y="4555054"/>
            <a:ext cx="134787" cy="63165"/>
          </a:xfrm>
          <a:custGeom>
            <a:avLst/>
            <a:gdLst/>
            <a:ahLst/>
            <a:cxnLst/>
            <a:rect l="l" t="t" r="r" b="b"/>
            <a:pathLst>
              <a:path w="3551" h="1664" extrusionOk="0">
                <a:moveTo>
                  <a:pt x="1184" y="256"/>
                </a:moveTo>
                <a:lnTo>
                  <a:pt x="1376" y="288"/>
                </a:lnTo>
                <a:lnTo>
                  <a:pt x="1696" y="384"/>
                </a:lnTo>
                <a:lnTo>
                  <a:pt x="2047" y="512"/>
                </a:lnTo>
                <a:lnTo>
                  <a:pt x="2719" y="832"/>
                </a:lnTo>
                <a:lnTo>
                  <a:pt x="3391" y="1151"/>
                </a:lnTo>
                <a:lnTo>
                  <a:pt x="2815" y="1215"/>
                </a:lnTo>
                <a:lnTo>
                  <a:pt x="2207" y="1311"/>
                </a:lnTo>
                <a:lnTo>
                  <a:pt x="1792" y="1375"/>
                </a:lnTo>
                <a:lnTo>
                  <a:pt x="1280" y="1407"/>
                </a:lnTo>
                <a:lnTo>
                  <a:pt x="1024" y="1375"/>
                </a:lnTo>
                <a:lnTo>
                  <a:pt x="800" y="1311"/>
                </a:lnTo>
                <a:lnTo>
                  <a:pt x="576" y="1247"/>
                </a:lnTo>
                <a:lnTo>
                  <a:pt x="416" y="1088"/>
                </a:lnTo>
                <a:lnTo>
                  <a:pt x="448" y="1088"/>
                </a:lnTo>
                <a:lnTo>
                  <a:pt x="352" y="928"/>
                </a:lnTo>
                <a:lnTo>
                  <a:pt x="288" y="800"/>
                </a:lnTo>
                <a:lnTo>
                  <a:pt x="256" y="704"/>
                </a:lnTo>
                <a:lnTo>
                  <a:pt x="256" y="608"/>
                </a:lnTo>
                <a:lnTo>
                  <a:pt x="288" y="512"/>
                </a:lnTo>
                <a:lnTo>
                  <a:pt x="352" y="448"/>
                </a:lnTo>
                <a:lnTo>
                  <a:pt x="512" y="352"/>
                </a:lnTo>
                <a:lnTo>
                  <a:pt x="736" y="288"/>
                </a:lnTo>
                <a:lnTo>
                  <a:pt x="992" y="256"/>
                </a:lnTo>
                <a:close/>
                <a:moveTo>
                  <a:pt x="864" y="0"/>
                </a:moveTo>
                <a:lnTo>
                  <a:pt x="672" y="32"/>
                </a:lnTo>
                <a:lnTo>
                  <a:pt x="480" y="96"/>
                </a:lnTo>
                <a:lnTo>
                  <a:pt x="288" y="192"/>
                </a:lnTo>
                <a:lnTo>
                  <a:pt x="160" y="320"/>
                </a:lnTo>
                <a:lnTo>
                  <a:pt x="64" y="480"/>
                </a:lnTo>
                <a:lnTo>
                  <a:pt x="0" y="672"/>
                </a:lnTo>
                <a:lnTo>
                  <a:pt x="0" y="896"/>
                </a:lnTo>
                <a:lnTo>
                  <a:pt x="64" y="1088"/>
                </a:lnTo>
                <a:lnTo>
                  <a:pt x="160" y="1215"/>
                </a:lnTo>
                <a:lnTo>
                  <a:pt x="288" y="1343"/>
                </a:lnTo>
                <a:lnTo>
                  <a:pt x="448" y="1471"/>
                </a:lnTo>
                <a:lnTo>
                  <a:pt x="640" y="1535"/>
                </a:lnTo>
                <a:lnTo>
                  <a:pt x="832" y="1599"/>
                </a:lnTo>
                <a:lnTo>
                  <a:pt x="992" y="1631"/>
                </a:lnTo>
                <a:lnTo>
                  <a:pt x="1312" y="1663"/>
                </a:lnTo>
                <a:lnTo>
                  <a:pt x="1632" y="1663"/>
                </a:lnTo>
                <a:lnTo>
                  <a:pt x="2239" y="1599"/>
                </a:lnTo>
                <a:lnTo>
                  <a:pt x="3455" y="1375"/>
                </a:lnTo>
                <a:lnTo>
                  <a:pt x="3519" y="1375"/>
                </a:lnTo>
                <a:lnTo>
                  <a:pt x="3551" y="1311"/>
                </a:lnTo>
                <a:lnTo>
                  <a:pt x="3551" y="1279"/>
                </a:lnTo>
                <a:lnTo>
                  <a:pt x="3519" y="1215"/>
                </a:lnTo>
                <a:lnTo>
                  <a:pt x="3519" y="1183"/>
                </a:lnTo>
                <a:lnTo>
                  <a:pt x="3295" y="960"/>
                </a:lnTo>
                <a:lnTo>
                  <a:pt x="3007" y="768"/>
                </a:lnTo>
                <a:lnTo>
                  <a:pt x="2751" y="608"/>
                </a:lnTo>
                <a:lnTo>
                  <a:pt x="2463" y="448"/>
                </a:lnTo>
                <a:lnTo>
                  <a:pt x="2175" y="320"/>
                </a:lnTo>
                <a:lnTo>
                  <a:pt x="1888" y="192"/>
                </a:lnTo>
                <a:lnTo>
                  <a:pt x="1568" y="96"/>
                </a:lnTo>
                <a:lnTo>
                  <a:pt x="1248" y="32"/>
                </a:lnTo>
                <a:lnTo>
                  <a:pt x="105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5"/>
          <p:cNvSpPr/>
          <p:nvPr/>
        </p:nvSpPr>
        <p:spPr>
          <a:xfrm flipH="1">
            <a:off x="7996582" y="2881967"/>
            <a:ext cx="784316" cy="1622107"/>
          </a:xfrm>
          <a:custGeom>
            <a:avLst/>
            <a:gdLst/>
            <a:ahLst/>
            <a:cxnLst/>
            <a:rect l="l" t="t" r="r" b="b"/>
            <a:pathLst>
              <a:path w="20663" h="42732" extrusionOk="0">
                <a:moveTo>
                  <a:pt x="0" y="0"/>
                </a:moveTo>
                <a:lnTo>
                  <a:pt x="2911" y="10459"/>
                </a:lnTo>
                <a:lnTo>
                  <a:pt x="4958" y="17912"/>
                </a:lnTo>
                <a:lnTo>
                  <a:pt x="5662" y="20534"/>
                </a:lnTo>
                <a:lnTo>
                  <a:pt x="6013" y="21846"/>
                </a:lnTo>
                <a:lnTo>
                  <a:pt x="6333" y="23541"/>
                </a:lnTo>
                <a:lnTo>
                  <a:pt x="6813" y="26548"/>
                </a:lnTo>
                <a:lnTo>
                  <a:pt x="7645" y="31697"/>
                </a:lnTo>
                <a:lnTo>
                  <a:pt x="8476" y="36974"/>
                </a:lnTo>
                <a:lnTo>
                  <a:pt x="9372" y="42732"/>
                </a:lnTo>
                <a:lnTo>
                  <a:pt x="20662" y="42540"/>
                </a:lnTo>
                <a:lnTo>
                  <a:pt x="20183" y="39789"/>
                </a:lnTo>
                <a:lnTo>
                  <a:pt x="19671" y="36847"/>
                </a:lnTo>
                <a:lnTo>
                  <a:pt x="19031" y="33360"/>
                </a:lnTo>
                <a:lnTo>
                  <a:pt x="18327" y="29650"/>
                </a:lnTo>
                <a:lnTo>
                  <a:pt x="17624" y="26068"/>
                </a:lnTo>
                <a:lnTo>
                  <a:pt x="17272" y="24437"/>
                </a:lnTo>
                <a:lnTo>
                  <a:pt x="16920" y="22965"/>
                </a:lnTo>
                <a:lnTo>
                  <a:pt x="16600" y="21686"/>
                </a:lnTo>
                <a:lnTo>
                  <a:pt x="16312" y="20662"/>
                </a:lnTo>
                <a:lnTo>
                  <a:pt x="15289" y="17432"/>
                </a:lnTo>
                <a:lnTo>
                  <a:pt x="13818" y="12954"/>
                </a:lnTo>
                <a:lnTo>
                  <a:pt x="12282" y="8092"/>
                </a:lnTo>
                <a:lnTo>
                  <a:pt x="11547" y="5822"/>
                </a:lnTo>
                <a:lnTo>
                  <a:pt x="10939" y="3807"/>
                </a:lnTo>
                <a:lnTo>
                  <a:pt x="10907" y="3551"/>
                </a:lnTo>
                <a:lnTo>
                  <a:pt x="10907" y="3071"/>
                </a:lnTo>
                <a:lnTo>
                  <a:pt x="10939" y="1759"/>
                </a:lnTo>
                <a:lnTo>
                  <a:pt x="11003" y="0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5"/>
          <p:cNvSpPr/>
          <p:nvPr/>
        </p:nvSpPr>
        <p:spPr>
          <a:xfrm flipH="1">
            <a:off x="7996582" y="2881967"/>
            <a:ext cx="784316" cy="1622107"/>
          </a:xfrm>
          <a:custGeom>
            <a:avLst/>
            <a:gdLst/>
            <a:ahLst/>
            <a:cxnLst/>
            <a:rect l="l" t="t" r="r" b="b"/>
            <a:pathLst>
              <a:path w="20663" h="42732" fill="none" extrusionOk="0">
                <a:moveTo>
                  <a:pt x="20662" y="42540"/>
                </a:moveTo>
                <a:lnTo>
                  <a:pt x="9372" y="42732"/>
                </a:lnTo>
                <a:lnTo>
                  <a:pt x="9372" y="42732"/>
                </a:lnTo>
                <a:lnTo>
                  <a:pt x="8476" y="36974"/>
                </a:lnTo>
                <a:lnTo>
                  <a:pt x="7645" y="31697"/>
                </a:lnTo>
                <a:lnTo>
                  <a:pt x="6813" y="26548"/>
                </a:lnTo>
                <a:lnTo>
                  <a:pt x="6813" y="26548"/>
                </a:lnTo>
                <a:lnTo>
                  <a:pt x="6333" y="23541"/>
                </a:lnTo>
                <a:lnTo>
                  <a:pt x="6013" y="21846"/>
                </a:lnTo>
                <a:lnTo>
                  <a:pt x="6013" y="21846"/>
                </a:lnTo>
                <a:lnTo>
                  <a:pt x="5662" y="20534"/>
                </a:lnTo>
                <a:lnTo>
                  <a:pt x="4958" y="17912"/>
                </a:lnTo>
                <a:lnTo>
                  <a:pt x="2911" y="10459"/>
                </a:lnTo>
                <a:lnTo>
                  <a:pt x="0" y="0"/>
                </a:lnTo>
                <a:lnTo>
                  <a:pt x="8220" y="0"/>
                </a:lnTo>
                <a:lnTo>
                  <a:pt x="11003" y="0"/>
                </a:lnTo>
                <a:lnTo>
                  <a:pt x="11003" y="0"/>
                </a:lnTo>
                <a:lnTo>
                  <a:pt x="10939" y="1759"/>
                </a:lnTo>
                <a:lnTo>
                  <a:pt x="10907" y="3071"/>
                </a:lnTo>
                <a:lnTo>
                  <a:pt x="10907" y="3551"/>
                </a:lnTo>
                <a:lnTo>
                  <a:pt x="10939" y="3807"/>
                </a:lnTo>
                <a:lnTo>
                  <a:pt x="10939" y="3807"/>
                </a:lnTo>
                <a:lnTo>
                  <a:pt x="11547" y="5822"/>
                </a:lnTo>
                <a:lnTo>
                  <a:pt x="12282" y="8092"/>
                </a:lnTo>
                <a:lnTo>
                  <a:pt x="13818" y="12954"/>
                </a:lnTo>
                <a:lnTo>
                  <a:pt x="15289" y="17432"/>
                </a:lnTo>
                <a:lnTo>
                  <a:pt x="16312" y="20662"/>
                </a:lnTo>
                <a:lnTo>
                  <a:pt x="16312" y="20662"/>
                </a:lnTo>
                <a:lnTo>
                  <a:pt x="16600" y="21686"/>
                </a:lnTo>
                <a:lnTo>
                  <a:pt x="16920" y="22965"/>
                </a:lnTo>
                <a:lnTo>
                  <a:pt x="17272" y="24437"/>
                </a:lnTo>
                <a:lnTo>
                  <a:pt x="17624" y="26068"/>
                </a:lnTo>
                <a:lnTo>
                  <a:pt x="18327" y="29650"/>
                </a:lnTo>
                <a:lnTo>
                  <a:pt x="19031" y="33360"/>
                </a:lnTo>
                <a:lnTo>
                  <a:pt x="19671" y="36847"/>
                </a:lnTo>
                <a:lnTo>
                  <a:pt x="20183" y="39789"/>
                </a:lnTo>
                <a:lnTo>
                  <a:pt x="20662" y="425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5"/>
          <p:cNvSpPr/>
          <p:nvPr/>
        </p:nvSpPr>
        <p:spPr>
          <a:xfrm flipH="1">
            <a:off x="8035450" y="4429976"/>
            <a:ext cx="361811" cy="8541"/>
          </a:xfrm>
          <a:custGeom>
            <a:avLst/>
            <a:gdLst/>
            <a:ahLst/>
            <a:cxnLst/>
            <a:rect l="l" t="t" r="r" b="b"/>
            <a:pathLst>
              <a:path w="9532" h="225" extrusionOk="0">
                <a:moveTo>
                  <a:pt x="4958" y="1"/>
                </a:moveTo>
                <a:lnTo>
                  <a:pt x="2175" y="33"/>
                </a:lnTo>
                <a:lnTo>
                  <a:pt x="960" y="97"/>
                </a:lnTo>
                <a:lnTo>
                  <a:pt x="0" y="161"/>
                </a:lnTo>
                <a:lnTo>
                  <a:pt x="576" y="193"/>
                </a:lnTo>
                <a:lnTo>
                  <a:pt x="1568" y="225"/>
                </a:lnTo>
                <a:lnTo>
                  <a:pt x="4446" y="193"/>
                </a:lnTo>
                <a:lnTo>
                  <a:pt x="9532" y="65"/>
                </a:lnTo>
                <a:lnTo>
                  <a:pt x="9532" y="33"/>
                </a:lnTo>
                <a:lnTo>
                  <a:pt x="495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5"/>
          <p:cNvSpPr/>
          <p:nvPr/>
        </p:nvSpPr>
        <p:spPr>
          <a:xfrm flipH="1">
            <a:off x="8379004" y="2931733"/>
            <a:ext cx="347273" cy="1473987"/>
          </a:xfrm>
          <a:custGeom>
            <a:avLst/>
            <a:gdLst/>
            <a:ahLst/>
            <a:cxnLst/>
            <a:rect l="l" t="t" r="r" b="b"/>
            <a:pathLst>
              <a:path w="9149" h="38830" extrusionOk="0">
                <a:moveTo>
                  <a:pt x="1" y="1"/>
                </a:moveTo>
                <a:lnTo>
                  <a:pt x="416" y="1888"/>
                </a:lnTo>
                <a:lnTo>
                  <a:pt x="896" y="3775"/>
                </a:lnTo>
                <a:lnTo>
                  <a:pt x="1408" y="5630"/>
                </a:lnTo>
                <a:lnTo>
                  <a:pt x="1920" y="7485"/>
                </a:lnTo>
                <a:lnTo>
                  <a:pt x="2463" y="9340"/>
                </a:lnTo>
                <a:lnTo>
                  <a:pt x="3039" y="11195"/>
                </a:lnTo>
                <a:lnTo>
                  <a:pt x="3647" y="13050"/>
                </a:lnTo>
                <a:lnTo>
                  <a:pt x="4255" y="14874"/>
                </a:lnTo>
                <a:lnTo>
                  <a:pt x="4862" y="16697"/>
                </a:lnTo>
                <a:lnTo>
                  <a:pt x="5182" y="17624"/>
                </a:lnTo>
                <a:lnTo>
                  <a:pt x="5470" y="18552"/>
                </a:lnTo>
                <a:lnTo>
                  <a:pt x="5726" y="19479"/>
                </a:lnTo>
                <a:lnTo>
                  <a:pt x="5982" y="20407"/>
                </a:lnTo>
                <a:lnTo>
                  <a:pt x="6397" y="22294"/>
                </a:lnTo>
                <a:lnTo>
                  <a:pt x="6749" y="24213"/>
                </a:lnTo>
                <a:lnTo>
                  <a:pt x="7101" y="26132"/>
                </a:lnTo>
                <a:lnTo>
                  <a:pt x="7773" y="30002"/>
                </a:lnTo>
                <a:lnTo>
                  <a:pt x="8061" y="31921"/>
                </a:lnTo>
                <a:lnTo>
                  <a:pt x="8349" y="33872"/>
                </a:lnTo>
                <a:lnTo>
                  <a:pt x="8860" y="37774"/>
                </a:lnTo>
                <a:lnTo>
                  <a:pt x="8988" y="38766"/>
                </a:lnTo>
                <a:lnTo>
                  <a:pt x="9020" y="38830"/>
                </a:lnTo>
                <a:lnTo>
                  <a:pt x="9116" y="38830"/>
                </a:lnTo>
                <a:lnTo>
                  <a:pt x="9148" y="38766"/>
                </a:lnTo>
                <a:lnTo>
                  <a:pt x="8924" y="36815"/>
                </a:lnTo>
                <a:lnTo>
                  <a:pt x="8668" y="34864"/>
                </a:lnTo>
                <a:lnTo>
                  <a:pt x="8412" y="32913"/>
                </a:lnTo>
                <a:lnTo>
                  <a:pt x="8093" y="30994"/>
                </a:lnTo>
                <a:lnTo>
                  <a:pt x="7485" y="27124"/>
                </a:lnTo>
                <a:lnTo>
                  <a:pt x="6813" y="23253"/>
                </a:lnTo>
                <a:lnTo>
                  <a:pt x="6429" y="21366"/>
                </a:lnTo>
                <a:lnTo>
                  <a:pt x="6206" y="20439"/>
                </a:lnTo>
                <a:lnTo>
                  <a:pt x="5982" y="19479"/>
                </a:lnTo>
                <a:lnTo>
                  <a:pt x="5726" y="18552"/>
                </a:lnTo>
                <a:lnTo>
                  <a:pt x="5438" y="17624"/>
                </a:lnTo>
                <a:lnTo>
                  <a:pt x="4830" y="15769"/>
                </a:lnTo>
                <a:lnTo>
                  <a:pt x="3583" y="12091"/>
                </a:lnTo>
                <a:lnTo>
                  <a:pt x="2975" y="10236"/>
                </a:lnTo>
                <a:lnTo>
                  <a:pt x="2399" y="8381"/>
                </a:lnTo>
                <a:lnTo>
                  <a:pt x="1312" y="4670"/>
                </a:lnTo>
                <a:lnTo>
                  <a:pt x="800" y="2815"/>
                </a:lnTo>
                <a:lnTo>
                  <a:pt x="288" y="960"/>
                </a:lnTo>
                <a:lnTo>
                  <a:pt x="3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5"/>
          <p:cNvSpPr/>
          <p:nvPr/>
        </p:nvSpPr>
        <p:spPr>
          <a:xfrm flipH="1">
            <a:off x="8468849" y="2881967"/>
            <a:ext cx="312049" cy="1007762"/>
          </a:xfrm>
          <a:custGeom>
            <a:avLst/>
            <a:gdLst/>
            <a:ahLst/>
            <a:cxnLst/>
            <a:rect l="l" t="t" r="r" b="b"/>
            <a:pathLst>
              <a:path w="8221" h="26548" extrusionOk="0">
                <a:moveTo>
                  <a:pt x="0" y="0"/>
                </a:moveTo>
                <a:lnTo>
                  <a:pt x="2911" y="10459"/>
                </a:lnTo>
                <a:lnTo>
                  <a:pt x="4958" y="17912"/>
                </a:lnTo>
                <a:lnTo>
                  <a:pt x="5662" y="20534"/>
                </a:lnTo>
                <a:lnTo>
                  <a:pt x="6013" y="21846"/>
                </a:lnTo>
                <a:lnTo>
                  <a:pt x="6333" y="23541"/>
                </a:lnTo>
                <a:lnTo>
                  <a:pt x="6813" y="26548"/>
                </a:lnTo>
                <a:lnTo>
                  <a:pt x="822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5"/>
          <p:cNvSpPr/>
          <p:nvPr/>
        </p:nvSpPr>
        <p:spPr>
          <a:xfrm flipH="1">
            <a:off x="8468849" y="2881967"/>
            <a:ext cx="312049" cy="1007762"/>
          </a:xfrm>
          <a:custGeom>
            <a:avLst/>
            <a:gdLst/>
            <a:ahLst/>
            <a:cxnLst/>
            <a:rect l="l" t="t" r="r" b="b"/>
            <a:pathLst>
              <a:path w="8221" h="26548" fill="none" extrusionOk="0">
                <a:moveTo>
                  <a:pt x="8220" y="0"/>
                </a:moveTo>
                <a:lnTo>
                  <a:pt x="6813" y="26548"/>
                </a:lnTo>
                <a:lnTo>
                  <a:pt x="6813" y="26548"/>
                </a:lnTo>
                <a:lnTo>
                  <a:pt x="6333" y="23541"/>
                </a:lnTo>
                <a:lnTo>
                  <a:pt x="6013" y="21846"/>
                </a:lnTo>
                <a:lnTo>
                  <a:pt x="6013" y="21846"/>
                </a:lnTo>
                <a:lnTo>
                  <a:pt x="5662" y="20534"/>
                </a:lnTo>
                <a:lnTo>
                  <a:pt x="4958" y="17912"/>
                </a:lnTo>
                <a:lnTo>
                  <a:pt x="2911" y="10459"/>
                </a:lnTo>
                <a:lnTo>
                  <a:pt x="0" y="0"/>
                </a:lnTo>
                <a:lnTo>
                  <a:pt x="82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5"/>
          <p:cNvSpPr/>
          <p:nvPr/>
        </p:nvSpPr>
        <p:spPr>
          <a:xfrm flipH="1">
            <a:off x="8328027" y="4320727"/>
            <a:ext cx="593693" cy="535464"/>
          </a:xfrm>
          <a:custGeom>
            <a:avLst/>
            <a:gdLst/>
            <a:ahLst/>
            <a:cxnLst/>
            <a:rect l="l" t="t" r="r" b="b"/>
            <a:pathLst>
              <a:path w="15641" h="14106" extrusionOk="0">
                <a:moveTo>
                  <a:pt x="608" y="0"/>
                </a:moveTo>
                <a:lnTo>
                  <a:pt x="256" y="7197"/>
                </a:lnTo>
                <a:lnTo>
                  <a:pt x="160" y="8924"/>
                </a:lnTo>
                <a:lnTo>
                  <a:pt x="160" y="9755"/>
                </a:lnTo>
                <a:lnTo>
                  <a:pt x="128" y="10523"/>
                </a:lnTo>
                <a:lnTo>
                  <a:pt x="64" y="11866"/>
                </a:lnTo>
                <a:lnTo>
                  <a:pt x="0" y="12858"/>
                </a:lnTo>
                <a:lnTo>
                  <a:pt x="0" y="13178"/>
                </a:lnTo>
                <a:lnTo>
                  <a:pt x="32" y="13402"/>
                </a:lnTo>
                <a:lnTo>
                  <a:pt x="96" y="13497"/>
                </a:lnTo>
                <a:lnTo>
                  <a:pt x="192" y="13529"/>
                </a:lnTo>
                <a:lnTo>
                  <a:pt x="352" y="13561"/>
                </a:lnTo>
                <a:lnTo>
                  <a:pt x="896" y="13625"/>
                </a:lnTo>
                <a:lnTo>
                  <a:pt x="2655" y="13753"/>
                </a:lnTo>
                <a:lnTo>
                  <a:pt x="5054" y="13881"/>
                </a:lnTo>
                <a:lnTo>
                  <a:pt x="7772" y="13977"/>
                </a:lnTo>
                <a:lnTo>
                  <a:pt x="10491" y="14073"/>
                </a:lnTo>
                <a:lnTo>
                  <a:pt x="12890" y="14105"/>
                </a:lnTo>
                <a:lnTo>
                  <a:pt x="15193" y="14105"/>
                </a:lnTo>
                <a:lnTo>
                  <a:pt x="15449" y="14073"/>
                </a:lnTo>
                <a:lnTo>
                  <a:pt x="15513" y="14041"/>
                </a:lnTo>
                <a:lnTo>
                  <a:pt x="15577" y="13977"/>
                </a:lnTo>
                <a:lnTo>
                  <a:pt x="15609" y="13881"/>
                </a:lnTo>
                <a:lnTo>
                  <a:pt x="15640" y="13753"/>
                </a:lnTo>
                <a:lnTo>
                  <a:pt x="15640" y="13497"/>
                </a:lnTo>
                <a:lnTo>
                  <a:pt x="15609" y="13178"/>
                </a:lnTo>
                <a:lnTo>
                  <a:pt x="15513" y="12858"/>
                </a:lnTo>
                <a:lnTo>
                  <a:pt x="15353" y="12538"/>
                </a:lnTo>
                <a:lnTo>
                  <a:pt x="15193" y="12282"/>
                </a:lnTo>
                <a:lnTo>
                  <a:pt x="15001" y="12058"/>
                </a:lnTo>
                <a:lnTo>
                  <a:pt x="14585" y="11834"/>
                </a:lnTo>
                <a:lnTo>
                  <a:pt x="13849" y="11418"/>
                </a:lnTo>
                <a:lnTo>
                  <a:pt x="11898" y="10427"/>
                </a:lnTo>
                <a:lnTo>
                  <a:pt x="9180" y="9116"/>
                </a:lnTo>
                <a:lnTo>
                  <a:pt x="9308" y="7420"/>
                </a:lnTo>
                <a:lnTo>
                  <a:pt x="9947" y="192"/>
                </a:lnTo>
                <a:lnTo>
                  <a:pt x="60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5"/>
          <p:cNvSpPr/>
          <p:nvPr/>
        </p:nvSpPr>
        <p:spPr>
          <a:xfrm flipH="1">
            <a:off x="8328027" y="4593887"/>
            <a:ext cx="593693" cy="262304"/>
          </a:xfrm>
          <a:custGeom>
            <a:avLst/>
            <a:gdLst/>
            <a:ahLst/>
            <a:cxnLst/>
            <a:rect l="l" t="t" r="r" b="b"/>
            <a:pathLst>
              <a:path w="15641" h="6910" extrusionOk="0">
                <a:moveTo>
                  <a:pt x="256" y="1"/>
                </a:moveTo>
                <a:lnTo>
                  <a:pt x="160" y="1728"/>
                </a:lnTo>
                <a:lnTo>
                  <a:pt x="160" y="2559"/>
                </a:lnTo>
                <a:lnTo>
                  <a:pt x="128" y="3327"/>
                </a:lnTo>
                <a:lnTo>
                  <a:pt x="64" y="4670"/>
                </a:lnTo>
                <a:lnTo>
                  <a:pt x="0" y="5662"/>
                </a:lnTo>
                <a:lnTo>
                  <a:pt x="0" y="5982"/>
                </a:lnTo>
                <a:lnTo>
                  <a:pt x="32" y="6206"/>
                </a:lnTo>
                <a:lnTo>
                  <a:pt x="96" y="6301"/>
                </a:lnTo>
                <a:lnTo>
                  <a:pt x="192" y="6333"/>
                </a:lnTo>
                <a:lnTo>
                  <a:pt x="352" y="6365"/>
                </a:lnTo>
                <a:lnTo>
                  <a:pt x="896" y="6429"/>
                </a:lnTo>
                <a:lnTo>
                  <a:pt x="2655" y="6557"/>
                </a:lnTo>
                <a:lnTo>
                  <a:pt x="5054" y="6685"/>
                </a:lnTo>
                <a:lnTo>
                  <a:pt x="7772" y="6781"/>
                </a:lnTo>
                <a:lnTo>
                  <a:pt x="10491" y="6877"/>
                </a:lnTo>
                <a:lnTo>
                  <a:pt x="12890" y="6909"/>
                </a:lnTo>
                <a:lnTo>
                  <a:pt x="15193" y="6909"/>
                </a:lnTo>
                <a:lnTo>
                  <a:pt x="15449" y="6877"/>
                </a:lnTo>
                <a:lnTo>
                  <a:pt x="15513" y="6845"/>
                </a:lnTo>
                <a:lnTo>
                  <a:pt x="15577" y="6781"/>
                </a:lnTo>
                <a:lnTo>
                  <a:pt x="15609" y="6685"/>
                </a:lnTo>
                <a:lnTo>
                  <a:pt x="15640" y="6557"/>
                </a:lnTo>
                <a:lnTo>
                  <a:pt x="15640" y="6301"/>
                </a:lnTo>
                <a:lnTo>
                  <a:pt x="15609" y="5982"/>
                </a:lnTo>
                <a:lnTo>
                  <a:pt x="15513" y="5662"/>
                </a:lnTo>
                <a:lnTo>
                  <a:pt x="15353" y="5342"/>
                </a:lnTo>
                <a:lnTo>
                  <a:pt x="15193" y="5086"/>
                </a:lnTo>
                <a:lnTo>
                  <a:pt x="15001" y="4862"/>
                </a:lnTo>
                <a:lnTo>
                  <a:pt x="14585" y="4638"/>
                </a:lnTo>
                <a:lnTo>
                  <a:pt x="13849" y="4222"/>
                </a:lnTo>
                <a:lnTo>
                  <a:pt x="11898" y="3231"/>
                </a:lnTo>
                <a:lnTo>
                  <a:pt x="9180" y="1920"/>
                </a:lnTo>
                <a:lnTo>
                  <a:pt x="9308" y="224"/>
                </a:lnTo>
                <a:lnTo>
                  <a:pt x="2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45"/>
          <p:cNvSpPr/>
          <p:nvPr/>
        </p:nvSpPr>
        <p:spPr>
          <a:xfrm flipH="1">
            <a:off x="8328027" y="4659444"/>
            <a:ext cx="596123" cy="196747"/>
          </a:xfrm>
          <a:custGeom>
            <a:avLst/>
            <a:gdLst/>
            <a:ahLst/>
            <a:cxnLst/>
            <a:rect l="l" t="t" r="r" b="b"/>
            <a:pathLst>
              <a:path w="15705" h="5183" extrusionOk="0">
                <a:moveTo>
                  <a:pt x="224" y="1"/>
                </a:moveTo>
                <a:lnTo>
                  <a:pt x="128" y="928"/>
                </a:lnTo>
                <a:lnTo>
                  <a:pt x="32" y="1760"/>
                </a:lnTo>
                <a:lnTo>
                  <a:pt x="0" y="2527"/>
                </a:lnTo>
                <a:lnTo>
                  <a:pt x="0" y="3199"/>
                </a:lnTo>
                <a:lnTo>
                  <a:pt x="0" y="3743"/>
                </a:lnTo>
                <a:lnTo>
                  <a:pt x="32" y="4159"/>
                </a:lnTo>
                <a:lnTo>
                  <a:pt x="96" y="4447"/>
                </a:lnTo>
                <a:lnTo>
                  <a:pt x="128" y="4543"/>
                </a:lnTo>
                <a:lnTo>
                  <a:pt x="160" y="4574"/>
                </a:lnTo>
                <a:lnTo>
                  <a:pt x="256" y="4606"/>
                </a:lnTo>
                <a:lnTo>
                  <a:pt x="416" y="4638"/>
                </a:lnTo>
                <a:lnTo>
                  <a:pt x="960" y="4702"/>
                </a:lnTo>
                <a:lnTo>
                  <a:pt x="2719" y="4830"/>
                </a:lnTo>
                <a:lnTo>
                  <a:pt x="5118" y="4958"/>
                </a:lnTo>
                <a:lnTo>
                  <a:pt x="7836" y="5054"/>
                </a:lnTo>
                <a:lnTo>
                  <a:pt x="10555" y="5150"/>
                </a:lnTo>
                <a:lnTo>
                  <a:pt x="12954" y="5182"/>
                </a:lnTo>
                <a:lnTo>
                  <a:pt x="15257" y="5182"/>
                </a:lnTo>
                <a:lnTo>
                  <a:pt x="15513" y="5150"/>
                </a:lnTo>
                <a:lnTo>
                  <a:pt x="15577" y="5118"/>
                </a:lnTo>
                <a:lnTo>
                  <a:pt x="15641" y="5054"/>
                </a:lnTo>
                <a:lnTo>
                  <a:pt x="15673" y="4958"/>
                </a:lnTo>
                <a:lnTo>
                  <a:pt x="15704" y="4830"/>
                </a:lnTo>
                <a:lnTo>
                  <a:pt x="15704" y="4574"/>
                </a:lnTo>
                <a:lnTo>
                  <a:pt x="15673" y="4255"/>
                </a:lnTo>
                <a:lnTo>
                  <a:pt x="15577" y="3935"/>
                </a:lnTo>
                <a:lnTo>
                  <a:pt x="15417" y="3647"/>
                </a:lnTo>
                <a:lnTo>
                  <a:pt x="15257" y="3359"/>
                </a:lnTo>
                <a:lnTo>
                  <a:pt x="15065" y="3167"/>
                </a:lnTo>
                <a:lnTo>
                  <a:pt x="14649" y="2911"/>
                </a:lnTo>
                <a:lnTo>
                  <a:pt x="13913" y="2495"/>
                </a:lnTo>
                <a:lnTo>
                  <a:pt x="11962" y="1504"/>
                </a:lnTo>
                <a:lnTo>
                  <a:pt x="9244" y="193"/>
                </a:lnTo>
                <a:lnTo>
                  <a:pt x="224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45"/>
          <p:cNvSpPr/>
          <p:nvPr/>
        </p:nvSpPr>
        <p:spPr>
          <a:xfrm flipH="1">
            <a:off x="8341388" y="4823355"/>
            <a:ext cx="537858" cy="12185"/>
          </a:xfrm>
          <a:custGeom>
            <a:avLst/>
            <a:gdLst/>
            <a:ahLst/>
            <a:cxnLst/>
            <a:rect l="l" t="t" r="r" b="b"/>
            <a:pathLst>
              <a:path w="14170" h="321" extrusionOk="0">
                <a:moveTo>
                  <a:pt x="1" y="1"/>
                </a:moveTo>
                <a:lnTo>
                  <a:pt x="32" y="33"/>
                </a:lnTo>
                <a:lnTo>
                  <a:pt x="1184" y="97"/>
                </a:lnTo>
                <a:lnTo>
                  <a:pt x="2879" y="129"/>
                </a:lnTo>
                <a:lnTo>
                  <a:pt x="7069" y="225"/>
                </a:lnTo>
                <a:lnTo>
                  <a:pt x="11259" y="288"/>
                </a:lnTo>
                <a:lnTo>
                  <a:pt x="14138" y="320"/>
                </a:lnTo>
                <a:lnTo>
                  <a:pt x="14170" y="320"/>
                </a:lnTo>
                <a:lnTo>
                  <a:pt x="14170" y="288"/>
                </a:lnTo>
                <a:lnTo>
                  <a:pt x="14138" y="288"/>
                </a:lnTo>
                <a:lnTo>
                  <a:pt x="11259" y="193"/>
                </a:lnTo>
                <a:lnTo>
                  <a:pt x="7069" y="65"/>
                </a:lnTo>
                <a:lnTo>
                  <a:pt x="287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5"/>
          <p:cNvSpPr/>
          <p:nvPr/>
        </p:nvSpPr>
        <p:spPr>
          <a:xfrm flipH="1">
            <a:off x="8386291" y="4759013"/>
            <a:ext cx="74093" cy="68024"/>
          </a:xfrm>
          <a:custGeom>
            <a:avLst/>
            <a:gdLst/>
            <a:ahLst/>
            <a:cxnLst/>
            <a:rect l="l" t="t" r="r" b="b"/>
            <a:pathLst>
              <a:path w="1952" h="1792" extrusionOk="0">
                <a:moveTo>
                  <a:pt x="1759" y="0"/>
                </a:moveTo>
                <a:lnTo>
                  <a:pt x="1567" y="32"/>
                </a:lnTo>
                <a:lnTo>
                  <a:pt x="1376" y="64"/>
                </a:lnTo>
                <a:lnTo>
                  <a:pt x="1184" y="128"/>
                </a:lnTo>
                <a:lnTo>
                  <a:pt x="1024" y="192"/>
                </a:lnTo>
                <a:lnTo>
                  <a:pt x="864" y="288"/>
                </a:lnTo>
                <a:lnTo>
                  <a:pt x="704" y="416"/>
                </a:lnTo>
                <a:lnTo>
                  <a:pt x="544" y="544"/>
                </a:lnTo>
                <a:lnTo>
                  <a:pt x="320" y="800"/>
                </a:lnTo>
                <a:lnTo>
                  <a:pt x="160" y="1120"/>
                </a:lnTo>
                <a:lnTo>
                  <a:pt x="32" y="1440"/>
                </a:lnTo>
                <a:lnTo>
                  <a:pt x="0" y="1792"/>
                </a:lnTo>
                <a:lnTo>
                  <a:pt x="32" y="1792"/>
                </a:lnTo>
                <a:lnTo>
                  <a:pt x="128" y="1440"/>
                </a:lnTo>
                <a:lnTo>
                  <a:pt x="288" y="1120"/>
                </a:lnTo>
                <a:lnTo>
                  <a:pt x="480" y="832"/>
                </a:lnTo>
                <a:lnTo>
                  <a:pt x="704" y="576"/>
                </a:lnTo>
                <a:lnTo>
                  <a:pt x="992" y="384"/>
                </a:lnTo>
                <a:lnTo>
                  <a:pt x="1280" y="192"/>
                </a:lnTo>
                <a:lnTo>
                  <a:pt x="1599" y="96"/>
                </a:lnTo>
                <a:lnTo>
                  <a:pt x="1951" y="32"/>
                </a:lnTo>
                <a:lnTo>
                  <a:pt x="1951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45"/>
          <p:cNvSpPr/>
          <p:nvPr/>
        </p:nvSpPr>
        <p:spPr>
          <a:xfrm flipH="1">
            <a:off x="8536831" y="4676450"/>
            <a:ext cx="102030" cy="41300"/>
          </a:xfrm>
          <a:custGeom>
            <a:avLst/>
            <a:gdLst/>
            <a:ahLst/>
            <a:cxnLst/>
            <a:rect l="l" t="t" r="r" b="b"/>
            <a:pathLst>
              <a:path w="2688" h="1088" extrusionOk="0">
                <a:moveTo>
                  <a:pt x="2271" y="0"/>
                </a:moveTo>
                <a:lnTo>
                  <a:pt x="1888" y="32"/>
                </a:lnTo>
                <a:lnTo>
                  <a:pt x="1536" y="96"/>
                </a:lnTo>
                <a:lnTo>
                  <a:pt x="1184" y="224"/>
                </a:lnTo>
                <a:lnTo>
                  <a:pt x="832" y="352"/>
                </a:lnTo>
                <a:lnTo>
                  <a:pt x="512" y="544"/>
                </a:lnTo>
                <a:lnTo>
                  <a:pt x="224" y="768"/>
                </a:lnTo>
                <a:lnTo>
                  <a:pt x="0" y="1024"/>
                </a:lnTo>
                <a:lnTo>
                  <a:pt x="0" y="1056"/>
                </a:lnTo>
                <a:lnTo>
                  <a:pt x="32" y="1088"/>
                </a:lnTo>
                <a:lnTo>
                  <a:pt x="672" y="768"/>
                </a:lnTo>
                <a:lnTo>
                  <a:pt x="1312" y="512"/>
                </a:lnTo>
                <a:lnTo>
                  <a:pt x="1952" y="288"/>
                </a:lnTo>
                <a:lnTo>
                  <a:pt x="2623" y="128"/>
                </a:lnTo>
                <a:lnTo>
                  <a:pt x="2655" y="96"/>
                </a:lnTo>
                <a:lnTo>
                  <a:pt x="2687" y="32"/>
                </a:lnTo>
                <a:lnTo>
                  <a:pt x="265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45"/>
          <p:cNvSpPr/>
          <p:nvPr/>
        </p:nvSpPr>
        <p:spPr>
          <a:xfrm flipH="1">
            <a:off x="8510147" y="4687383"/>
            <a:ext cx="101992" cy="41300"/>
          </a:xfrm>
          <a:custGeom>
            <a:avLst/>
            <a:gdLst/>
            <a:ahLst/>
            <a:cxnLst/>
            <a:rect l="l" t="t" r="r" b="b"/>
            <a:pathLst>
              <a:path w="2687" h="1088" extrusionOk="0">
                <a:moveTo>
                  <a:pt x="2271" y="0"/>
                </a:moveTo>
                <a:lnTo>
                  <a:pt x="1919" y="64"/>
                </a:lnTo>
                <a:lnTo>
                  <a:pt x="1535" y="128"/>
                </a:lnTo>
                <a:lnTo>
                  <a:pt x="1184" y="224"/>
                </a:lnTo>
                <a:lnTo>
                  <a:pt x="864" y="384"/>
                </a:lnTo>
                <a:lnTo>
                  <a:pt x="544" y="544"/>
                </a:lnTo>
                <a:lnTo>
                  <a:pt x="256" y="768"/>
                </a:lnTo>
                <a:lnTo>
                  <a:pt x="0" y="1024"/>
                </a:lnTo>
                <a:lnTo>
                  <a:pt x="0" y="1056"/>
                </a:lnTo>
                <a:lnTo>
                  <a:pt x="0" y="1088"/>
                </a:lnTo>
                <a:lnTo>
                  <a:pt x="64" y="1088"/>
                </a:lnTo>
                <a:lnTo>
                  <a:pt x="672" y="800"/>
                </a:lnTo>
                <a:lnTo>
                  <a:pt x="1311" y="544"/>
                </a:lnTo>
                <a:lnTo>
                  <a:pt x="1983" y="320"/>
                </a:lnTo>
                <a:lnTo>
                  <a:pt x="2655" y="128"/>
                </a:lnTo>
                <a:lnTo>
                  <a:pt x="2687" y="96"/>
                </a:lnTo>
                <a:lnTo>
                  <a:pt x="2687" y="64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45"/>
          <p:cNvSpPr/>
          <p:nvPr/>
        </p:nvSpPr>
        <p:spPr>
          <a:xfrm flipH="1">
            <a:off x="8483425" y="4699530"/>
            <a:ext cx="102030" cy="40086"/>
          </a:xfrm>
          <a:custGeom>
            <a:avLst/>
            <a:gdLst/>
            <a:ahLst/>
            <a:cxnLst/>
            <a:rect l="l" t="t" r="r" b="b"/>
            <a:pathLst>
              <a:path w="2688" h="1056" extrusionOk="0">
                <a:moveTo>
                  <a:pt x="2304" y="0"/>
                </a:moveTo>
                <a:lnTo>
                  <a:pt x="1920" y="32"/>
                </a:lnTo>
                <a:lnTo>
                  <a:pt x="1568" y="96"/>
                </a:lnTo>
                <a:lnTo>
                  <a:pt x="1216" y="192"/>
                </a:lnTo>
                <a:lnTo>
                  <a:pt x="864" y="352"/>
                </a:lnTo>
                <a:lnTo>
                  <a:pt x="545" y="544"/>
                </a:lnTo>
                <a:lnTo>
                  <a:pt x="257" y="736"/>
                </a:lnTo>
                <a:lnTo>
                  <a:pt x="33" y="1024"/>
                </a:lnTo>
                <a:lnTo>
                  <a:pt x="1" y="1024"/>
                </a:lnTo>
                <a:lnTo>
                  <a:pt x="33" y="1056"/>
                </a:lnTo>
                <a:lnTo>
                  <a:pt x="65" y="1056"/>
                </a:lnTo>
                <a:lnTo>
                  <a:pt x="704" y="768"/>
                </a:lnTo>
                <a:lnTo>
                  <a:pt x="1344" y="512"/>
                </a:lnTo>
                <a:lnTo>
                  <a:pt x="1984" y="288"/>
                </a:lnTo>
                <a:lnTo>
                  <a:pt x="2655" y="96"/>
                </a:lnTo>
                <a:lnTo>
                  <a:pt x="2687" y="64"/>
                </a:lnTo>
                <a:lnTo>
                  <a:pt x="2687" y="32"/>
                </a:lnTo>
                <a:lnTo>
                  <a:pt x="2687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45"/>
          <p:cNvSpPr/>
          <p:nvPr/>
        </p:nvSpPr>
        <p:spPr>
          <a:xfrm flipH="1">
            <a:off x="8455488" y="4710462"/>
            <a:ext cx="102030" cy="40086"/>
          </a:xfrm>
          <a:custGeom>
            <a:avLst/>
            <a:gdLst/>
            <a:ahLst/>
            <a:cxnLst/>
            <a:rect l="l" t="t" r="r" b="b"/>
            <a:pathLst>
              <a:path w="2688" h="1056" extrusionOk="0">
                <a:moveTo>
                  <a:pt x="2271" y="0"/>
                </a:moveTo>
                <a:lnTo>
                  <a:pt x="1919" y="32"/>
                </a:lnTo>
                <a:lnTo>
                  <a:pt x="1536" y="96"/>
                </a:lnTo>
                <a:lnTo>
                  <a:pt x="1184" y="224"/>
                </a:lnTo>
                <a:lnTo>
                  <a:pt x="832" y="352"/>
                </a:lnTo>
                <a:lnTo>
                  <a:pt x="544" y="544"/>
                </a:lnTo>
                <a:lnTo>
                  <a:pt x="256" y="768"/>
                </a:lnTo>
                <a:lnTo>
                  <a:pt x="0" y="1024"/>
                </a:lnTo>
                <a:lnTo>
                  <a:pt x="0" y="1056"/>
                </a:lnTo>
                <a:lnTo>
                  <a:pt x="32" y="1056"/>
                </a:lnTo>
                <a:lnTo>
                  <a:pt x="672" y="768"/>
                </a:lnTo>
                <a:lnTo>
                  <a:pt x="1312" y="512"/>
                </a:lnTo>
                <a:lnTo>
                  <a:pt x="1983" y="288"/>
                </a:lnTo>
                <a:lnTo>
                  <a:pt x="2655" y="128"/>
                </a:lnTo>
                <a:lnTo>
                  <a:pt x="2687" y="96"/>
                </a:lnTo>
                <a:lnTo>
                  <a:pt x="2687" y="64"/>
                </a:lnTo>
                <a:lnTo>
                  <a:pt x="265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5"/>
          <p:cNvSpPr/>
          <p:nvPr/>
        </p:nvSpPr>
        <p:spPr>
          <a:xfrm flipH="1">
            <a:off x="8824587" y="4739578"/>
            <a:ext cx="59517" cy="61951"/>
          </a:xfrm>
          <a:custGeom>
            <a:avLst/>
            <a:gdLst/>
            <a:ahLst/>
            <a:cxnLst/>
            <a:rect l="l" t="t" r="r" b="b"/>
            <a:pathLst>
              <a:path w="1568" h="1632" extrusionOk="0">
                <a:moveTo>
                  <a:pt x="800" y="1"/>
                </a:moveTo>
                <a:lnTo>
                  <a:pt x="608" y="33"/>
                </a:lnTo>
                <a:lnTo>
                  <a:pt x="448" y="65"/>
                </a:lnTo>
                <a:lnTo>
                  <a:pt x="320" y="161"/>
                </a:lnTo>
                <a:lnTo>
                  <a:pt x="192" y="257"/>
                </a:lnTo>
                <a:lnTo>
                  <a:pt x="129" y="384"/>
                </a:lnTo>
                <a:lnTo>
                  <a:pt x="65" y="512"/>
                </a:lnTo>
                <a:lnTo>
                  <a:pt x="1" y="672"/>
                </a:lnTo>
                <a:lnTo>
                  <a:pt x="1" y="800"/>
                </a:lnTo>
                <a:lnTo>
                  <a:pt x="1" y="960"/>
                </a:lnTo>
                <a:lnTo>
                  <a:pt x="33" y="1120"/>
                </a:lnTo>
                <a:lnTo>
                  <a:pt x="97" y="1248"/>
                </a:lnTo>
                <a:lnTo>
                  <a:pt x="192" y="1376"/>
                </a:lnTo>
                <a:lnTo>
                  <a:pt x="288" y="1472"/>
                </a:lnTo>
                <a:lnTo>
                  <a:pt x="416" y="1568"/>
                </a:lnTo>
                <a:lnTo>
                  <a:pt x="576" y="1600"/>
                </a:lnTo>
                <a:lnTo>
                  <a:pt x="768" y="1632"/>
                </a:lnTo>
                <a:lnTo>
                  <a:pt x="960" y="1600"/>
                </a:lnTo>
                <a:lnTo>
                  <a:pt x="1120" y="1568"/>
                </a:lnTo>
                <a:lnTo>
                  <a:pt x="1248" y="1472"/>
                </a:lnTo>
                <a:lnTo>
                  <a:pt x="1376" y="1376"/>
                </a:lnTo>
                <a:lnTo>
                  <a:pt x="1440" y="1248"/>
                </a:lnTo>
                <a:lnTo>
                  <a:pt x="1504" y="1120"/>
                </a:lnTo>
                <a:lnTo>
                  <a:pt x="1568" y="960"/>
                </a:lnTo>
                <a:lnTo>
                  <a:pt x="1568" y="832"/>
                </a:lnTo>
                <a:lnTo>
                  <a:pt x="1568" y="672"/>
                </a:lnTo>
                <a:lnTo>
                  <a:pt x="1536" y="512"/>
                </a:lnTo>
                <a:lnTo>
                  <a:pt x="1472" y="384"/>
                </a:lnTo>
                <a:lnTo>
                  <a:pt x="1376" y="257"/>
                </a:lnTo>
                <a:lnTo>
                  <a:pt x="1280" y="161"/>
                </a:lnTo>
                <a:lnTo>
                  <a:pt x="1152" y="97"/>
                </a:lnTo>
                <a:lnTo>
                  <a:pt x="992" y="33"/>
                </a:lnTo>
                <a:lnTo>
                  <a:pt x="80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5"/>
          <p:cNvSpPr/>
          <p:nvPr/>
        </p:nvSpPr>
        <p:spPr>
          <a:xfrm flipH="1">
            <a:off x="8489498" y="4575666"/>
            <a:ext cx="95957" cy="115398"/>
          </a:xfrm>
          <a:custGeom>
            <a:avLst/>
            <a:gdLst/>
            <a:ahLst/>
            <a:cxnLst/>
            <a:rect l="l" t="t" r="r" b="b"/>
            <a:pathLst>
              <a:path w="2528" h="3040" extrusionOk="0">
                <a:moveTo>
                  <a:pt x="1984" y="257"/>
                </a:moveTo>
                <a:lnTo>
                  <a:pt x="2048" y="321"/>
                </a:lnTo>
                <a:lnTo>
                  <a:pt x="2112" y="385"/>
                </a:lnTo>
                <a:lnTo>
                  <a:pt x="2176" y="481"/>
                </a:lnTo>
                <a:lnTo>
                  <a:pt x="2208" y="608"/>
                </a:lnTo>
                <a:lnTo>
                  <a:pt x="2240" y="768"/>
                </a:lnTo>
                <a:lnTo>
                  <a:pt x="2208" y="992"/>
                </a:lnTo>
                <a:lnTo>
                  <a:pt x="2144" y="1184"/>
                </a:lnTo>
                <a:lnTo>
                  <a:pt x="1984" y="1376"/>
                </a:lnTo>
                <a:lnTo>
                  <a:pt x="1824" y="1568"/>
                </a:lnTo>
                <a:lnTo>
                  <a:pt x="1440" y="1888"/>
                </a:lnTo>
                <a:lnTo>
                  <a:pt x="1088" y="2144"/>
                </a:lnTo>
                <a:lnTo>
                  <a:pt x="608" y="2464"/>
                </a:lnTo>
                <a:lnTo>
                  <a:pt x="97" y="2815"/>
                </a:lnTo>
                <a:lnTo>
                  <a:pt x="97" y="2815"/>
                </a:lnTo>
                <a:lnTo>
                  <a:pt x="353" y="2112"/>
                </a:lnTo>
                <a:lnTo>
                  <a:pt x="513" y="1792"/>
                </a:lnTo>
                <a:lnTo>
                  <a:pt x="672" y="1440"/>
                </a:lnTo>
                <a:lnTo>
                  <a:pt x="832" y="1120"/>
                </a:lnTo>
                <a:lnTo>
                  <a:pt x="1024" y="832"/>
                </a:lnTo>
                <a:lnTo>
                  <a:pt x="1120" y="672"/>
                </a:lnTo>
                <a:lnTo>
                  <a:pt x="1280" y="545"/>
                </a:lnTo>
                <a:lnTo>
                  <a:pt x="1472" y="417"/>
                </a:lnTo>
                <a:lnTo>
                  <a:pt x="1696" y="289"/>
                </a:lnTo>
                <a:lnTo>
                  <a:pt x="1888" y="257"/>
                </a:lnTo>
                <a:close/>
                <a:moveTo>
                  <a:pt x="1728" y="1"/>
                </a:moveTo>
                <a:lnTo>
                  <a:pt x="1536" y="65"/>
                </a:lnTo>
                <a:lnTo>
                  <a:pt x="1344" y="161"/>
                </a:lnTo>
                <a:lnTo>
                  <a:pt x="1184" y="257"/>
                </a:lnTo>
                <a:lnTo>
                  <a:pt x="1024" y="385"/>
                </a:lnTo>
                <a:lnTo>
                  <a:pt x="896" y="545"/>
                </a:lnTo>
                <a:lnTo>
                  <a:pt x="736" y="800"/>
                </a:lnTo>
                <a:lnTo>
                  <a:pt x="576" y="1088"/>
                </a:lnTo>
                <a:lnTo>
                  <a:pt x="417" y="1376"/>
                </a:lnTo>
                <a:lnTo>
                  <a:pt x="289" y="1664"/>
                </a:lnTo>
                <a:lnTo>
                  <a:pt x="193" y="1984"/>
                </a:lnTo>
                <a:lnTo>
                  <a:pt x="129" y="2272"/>
                </a:lnTo>
                <a:lnTo>
                  <a:pt x="33" y="2592"/>
                </a:lnTo>
                <a:lnTo>
                  <a:pt x="1" y="2911"/>
                </a:lnTo>
                <a:lnTo>
                  <a:pt x="33" y="2943"/>
                </a:lnTo>
                <a:lnTo>
                  <a:pt x="97" y="3007"/>
                </a:lnTo>
                <a:lnTo>
                  <a:pt x="161" y="3039"/>
                </a:lnTo>
                <a:lnTo>
                  <a:pt x="193" y="3039"/>
                </a:lnTo>
                <a:lnTo>
                  <a:pt x="1248" y="2368"/>
                </a:lnTo>
                <a:lnTo>
                  <a:pt x="1760" y="1984"/>
                </a:lnTo>
                <a:lnTo>
                  <a:pt x="1984" y="1792"/>
                </a:lnTo>
                <a:lnTo>
                  <a:pt x="2176" y="1536"/>
                </a:lnTo>
                <a:lnTo>
                  <a:pt x="2304" y="1408"/>
                </a:lnTo>
                <a:lnTo>
                  <a:pt x="2400" y="1216"/>
                </a:lnTo>
                <a:lnTo>
                  <a:pt x="2464" y="1056"/>
                </a:lnTo>
                <a:lnTo>
                  <a:pt x="2496" y="864"/>
                </a:lnTo>
                <a:lnTo>
                  <a:pt x="2528" y="672"/>
                </a:lnTo>
                <a:lnTo>
                  <a:pt x="2496" y="513"/>
                </a:lnTo>
                <a:lnTo>
                  <a:pt x="2432" y="321"/>
                </a:lnTo>
                <a:lnTo>
                  <a:pt x="2272" y="193"/>
                </a:lnTo>
                <a:lnTo>
                  <a:pt x="2112" y="65"/>
                </a:lnTo>
                <a:lnTo>
                  <a:pt x="192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5"/>
          <p:cNvSpPr/>
          <p:nvPr/>
        </p:nvSpPr>
        <p:spPr>
          <a:xfrm flipH="1">
            <a:off x="8576914" y="4636364"/>
            <a:ext cx="134787" cy="63203"/>
          </a:xfrm>
          <a:custGeom>
            <a:avLst/>
            <a:gdLst/>
            <a:ahLst/>
            <a:cxnLst/>
            <a:rect l="l" t="t" r="r" b="b"/>
            <a:pathLst>
              <a:path w="3551" h="1665" extrusionOk="0">
                <a:moveTo>
                  <a:pt x="1248" y="289"/>
                </a:moveTo>
                <a:lnTo>
                  <a:pt x="1408" y="321"/>
                </a:lnTo>
                <a:lnTo>
                  <a:pt x="1760" y="417"/>
                </a:lnTo>
                <a:lnTo>
                  <a:pt x="2079" y="545"/>
                </a:lnTo>
                <a:lnTo>
                  <a:pt x="2751" y="865"/>
                </a:lnTo>
                <a:lnTo>
                  <a:pt x="3391" y="1216"/>
                </a:lnTo>
                <a:lnTo>
                  <a:pt x="2815" y="1280"/>
                </a:lnTo>
                <a:lnTo>
                  <a:pt x="2207" y="1344"/>
                </a:lnTo>
                <a:lnTo>
                  <a:pt x="1792" y="1408"/>
                </a:lnTo>
                <a:lnTo>
                  <a:pt x="1280" y="1408"/>
                </a:lnTo>
                <a:lnTo>
                  <a:pt x="1024" y="1376"/>
                </a:lnTo>
                <a:lnTo>
                  <a:pt x="800" y="1312"/>
                </a:lnTo>
                <a:lnTo>
                  <a:pt x="608" y="1216"/>
                </a:lnTo>
                <a:lnTo>
                  <a:pt x="448" y="1056"/>
                </a:lnTo>
                <a:lnTo>
                  <a:pt x="448" y="1088"/>
                </a:lnTo>
                <a:lnTo>
                  <a:pt x="352" y="929"/>
                </a:lnTo>
                <a:lnTo>
                  <a:pt x="288" y="801"/>
                </a:lnTo>
                <a:lnTo>
                  <a:pt x="288" y="705"/>
                </a:lnTo>
                <a:lnTo>
                  <a:pt x="288" y="609"/>
                </a:lnTo>
                <a:lnTo>
                  <a:pt x="320" y="513"/>
                </a:lnTo>
                <a:lnTo>
                  <a:pt x="384" y="449"/>
                </a:lnTo>
                <a:lnTo>
                  <a:pt x="576" y="353"/>
                </a:lnTo>
                <a:lnTo>
                  <a:pt x="768" y="289"/>
                </a:lnTo>
                <a:close/>
                <a:moveTo>
                  <a:pt x="704" y="1"/>
                </a:moveTo>
                <a:lnTo>
                  <a:pt x="512" y="65"/>
                </a:lnTo>
                <a:lnTo>
                  <a:pt x="320" y="161"/>
                </a:lnTo>
                <a:lnTo>
                  <a:pt x="192" y="289"/>
                </a:lnTo>
                <a:lnTo>
                  <a:pt x="64" y="449"/>
                </a:lnTo>
                <a:lnTo>
                  <a:pt x="0" y="641"/>
                </a:lnTo>
                <a:lnTo>
                  <a:pt x="0" y="865"/>
                </a:lnTo>
                <a:lnTo>
                  <a:pt x="64" y="1056"/>
                </a:lnTo>
                <a:lnTo>
                  <a:pt x="160" y="1216"/>
                </a:lnTo>
                <a:lnTo>
                  <a:pt x="288" y="1344"/>
                </a:lnTo>
                <a:lnTo>
                  <a:pt x="448" y="1440"/>
                </a:lnTo>
                <a:lnTo>
                  <a:pt x="640" y="1504"/>
                </a:lnTo>
                <a:lnTo>
                  <a:pt x="992" y="1632"/>
                </a:lnTo>
                <a:lnTo>
                  <a:pt x="1312" y="1664"/>
                </a:lnTo>
                <a:lnTo>
                  <a:pt x="1600" y="1664"/>
                </a:lnTo>
                <a:lnTo>
                  <a:pt x="2239" y="1632"/>
                </a:lnTo>
                <a:lnTo>
                  <a:pt x="3455" y="1440"/>
                </a:lnTo>
                <a:lnTo>
                  <a:pt x="3519" y="1376"/>
                </a:lnTo>
                <a:lnTo>
                  <a:pt x="3551" y="1312"/>
                </a:lnTo>
                <a:lnTo>
                  <a:pt x="3519" y="1280"/>
                </a:lnTo>
                <a:lnTo>
                  <a:pt x="3551" y="1248"/>
                </a:lnTo>
                <a:lnTo>
                  <a:pt x="3519" y="1248"/>
                </a:lnTo>
                <a:lnTo>
                  <a:pt x="3295" y="1025"/>
                </a:lnTo>
                <a:lnTo>
                  <a:pt x="3039" y="833"/>
                </a:lnTo>
                <a:lnTo>
                  <a:pt x="2783" y="641"/>
                </a:lnTo>
                <a:lnTo>
                  <a:pt x="2495" y="481"/>
                </a:lnTo>
                <a:lnTo>
                  <a:pt x="2207" y="353"/>
                </a:lnTo>
                <a:lnTo>
                  <a:pt x="1919" y="225"/>
                </a:lnTo>
                <a:lnTo>
                  <a:pt x="1600" y="97"/>
                </a:lnTo>
                <a:lnTo>
                  <a:pt x="1280" y="33"/>
                </a:lnTo>
                <a:lnTo>
                  <a:pt x="108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5"/>
          <p:cNvSpPr/>
          <p:nvPr/>
        </p:nvSpPr>
        <p:spPr>
          <a:xfrm flipH="1">
            <a:off x="8449415" y="2881967"/>
            <a:ext cx="499027" cy="1693737"/>
          </a:xfrm>
          <a:custGeom>
            <a:avLst/>
            <a:gdLst/>
            <a:ahLst/>
            <a:cxnLst/>
            <a:rect l="l" t="t" r="r" b="b"/>
            <a:pathLst>
              <a:path w="13147" h="44619" extrusionOk="0">
                <a:moveTo>
                  <a:pt x="3295" y="0"/>
                </a:moveTo>
                <a:lnTo>
                  <a:pt x="3039" y="352"/>
                </a:lnTo>
                <a:lnTo>
                  <a:pt x="2783" y="736"/>
                </a:lnTo>
                <a:lnTo>
                  <a:pt x="2591" y="1152"/>
                </a:lnTo>
                <a:lnTo>
                  <a:pt x="2399" y="1600"/>
                </a:lnTo>
                <a:lnTo>
                  <a:pt x="2207" y="2079"/>
                </a:lnTo>
                <a:lnTo>
                  <a:pt x="2079" y="2623"/>
                </a:lnTo>
                <a:lnTo>
                  <a:pt x="1951" y="3135"/>
                </a:lnTo>
                <a:lnTo>
                  <a:pt x="1855" y="3711"/>
                </a:lnTo>
                <a:lnTo>
                  <a:pt x="1792" y="4286"/>
                </a:lnTo>
                <a:lnTo>
                  <a:pt x="1760" y="4862"/>
                </a:lnTo>
                <a:lnTo>
                  <a:pt x="1728" y="5470"/>
                </a:lnTo>
                <a:lnTo>
                  <a:pt x="1760" y="6077"/>
                </a:lnTo>
                <a:lnTo>
                  <a:pt x="1792" y="6685"/>
                </a:lnTo>
                <a:lnTo>
                  <a:pt x="1824" y="7293"/>
                </a:lnTo>
                <a:lnTo>
                  <a:pt x="1919" y="7869"/>
                </a:lnTo>
                <a:lnTo>
                  <a:pt x="2015" y="8476"/>
                </a:lnTo>
                <a:lnTo>
                  <a:pt x="2047" y="8764"/>
                </a:lnTo>
                <a:lnTo>
                  <a:pt x="2079" y="9212"/>
                </a:lnTo>
                <a:lnTo>
                  <a:pt x="2047" y="10587"/>
                </a:lnTo>
                <a:lnTo>
                  <a:pt x="1983" y="12538"/>
                </a:lnTo>
                <a:lnTo>
                  <a:pt x="1887" y="14937"/>
                </a:lnTo>
                <a:lnTo>
                  <a:pt x="1568" y="20758"/>
                </a:lnTo>
                <a:lnTo>
                  <a:pt x="1152" y="27283"/>
                </a:lnTo>
                <a:lnTo>
                  <a:pt x="384" y="39245"/>
                </a:lnTo>
                <a:lnTo>
                  <a:pt x="0" y="44619"/>
                </a:lnTo>
                <a:lnTo>
                  <a:pt x="11067" y="44619"/>
                </a:lnTo>
                <a:lnTo>
                  <a:pt x="10939" y="5246"/>
                </a:lnTo>
                <a:lnTo>
                  <a:pt x="11803" y="4734"/>
                </a:lnTo>
                <a:lnTo>
                  <a:pt x="12314" y="4382"/>
                </a:lnTo>
                <a:lnTo>
                  <a:pt x="12474" y="4062"/>
                </a:lnTo>
                <a:lnTo>
                  <a:pt x="12634" y="3743"/>
                </a:lnTo>
                <a:lnTo>
                  <a:pt x="12762" y="3391"/>
                </a:lnTo>
                <a:lnTo>
                  <a:pt x="12858" y="3007"/>
                </a:lnTo>
                <a:lnTo>
                  <a:pt x="13018" y="2271"/>
                </a:lnTo>
                <a:lnTo>
                  <a:pt x="13082" y="1568"/>
                </a:lnTo>
                <a:lnTo>
                  <a:pt x="13146" y="960"/>
                </a:lnTo>
                <a:lnTo>
                  <a:pt x="13146" y="448"/>
                </a:lnTo>
                <a:lnTo>
                  <a:pt x="13114" y="0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5"/>
          <p:cNvSpPr/>
          <p:nvPr/>
        </p:nvSpPr>
        <p:spPr>
          <a:xfrm flipH="1">
            <a:off x="8449415" y="2881967"/>
            <a:ext cx="499027" cy="1693737"/>
          </a:xfrm>
          <a:custGeom>
            <a:avLst/>
            <a:gdLst/>
            <a:ahLst/>
            <a:cxnLst/>
            <a:rect l="l" t="t" r="r" b="b"/>
            <a:pathLst>
              <a:path w="13147" h="44619" fill="none" extrusionOk="0">
                <a:moveTo>
                  <a:pt x="11067" y="44619"/>
                </a:moveTo>
                <a:lnTo>
                  <a:pt x="0" y="44619"/>
                </a:lnTo>
                <a:lnTo>
                  <a:pt x="0" y="44619"/>
                </a:lnTo>
                <a:lnTo>
                  <a:pt x="384" y="39245"/>
                </a:lnTo>
                <a:lnTo>
                  <a:pt x="1152" y="27283"/>
                </a:lnTo>
                <a:lnTo>
                  <a:pt x="1568" y="20758"/>
                </a:lnTo>
                <a:lnTo>
                  <a:pt x="1887" y="14937"/>
                </a:lnTo>
                <a:lnTo>
                  <a:pt x="1983" y="12538"/>
                </a:lnTo>
                <a:lnTo>
                  <a:pt x="2047" y="10587"/>
                </a:lnTo>
                <a:lnTo>
                  <a:pt x="2079" y="9212"/>
                </a:lnTo>
                <a:lnTo>
                  <a:pt x="2047" y="8764"/>
                </a:lnTo>
                <a:lnTo>
                  <a:pt x="2015" y="8476"/>
                </a:lnTo>
                <a:lnTo>
                  <a:pt x="2015" y="8476"/>
                </a:lnTo>
                <a:lnTo>
                  <a:pt x="1919" y="7869"/>
                </a:lnTo>
                <a:lnTo>
                  <a:pt x="1824" y="7293"/>
                </a:lnTo>
                <a:lnTo>
                  <a:pt x="1792" y="6685"/>
                </a:lnTo>
                <a:lnTo>
                  <a:pt x="1760" y="6077"/>
                </a:lnTo>
                <a:lnTo>
                  <a:pt x="1728" y="5470"/>
                </a:lnTo>
                <a:lnTo>
                  <a:pt x="1760" y="4862"/>
                </a:lnTo>
                <a:lnTo>
                  <a:pt x="1792" y="4286"/>
                </a:lnTo>
                <a:lnTo>
                  <a:pt x="1855" y="3711"/>
                </a:lnTo>
                <a:lnTo>
                  <a:pt x="1951" y="3135"/>
                </a:lnTo>
                <a:lnTo>
                  <a:pt x="2079" y="2623"/>
                </a:lnTo>
                <a:lnTo>
                  <a:pt x="2207" y="2079"/>
                </a:lnTo>
                <a:lnTo>
                  <a:pt x="2399" y="1600"/>
                </a:lnTo>
                <a:lnTo>
                  <a:pt x="2591" y="1152"/>
                </a:lnTo>
                <a:lnTo>
                  <a:pt x="2783" y="736"/>
                </a:lnTo>
                <a:lnTo>
                  <a:pt x="3039" y="352"/>
                </a:lnTo>
                <a:lnTo>
                  <a:pt x="3295" y="0"/>
                </a:lnTo>
                <a:lnTo>
                  <a:pt x="13114" y="0"/>
                </a:lnTo>
                <a:lnTo>
                  <a:pt x="13114" y="0"/>
                </a:lnTo>
                <a:lnTo>
                  <a:pt x="13146" y="448"/>
                </a:lnTo>
                <a:lnTo>
                  <a:pt x="13146" y="960"/>
                </a:lnTo>
                <a:lnTo>
                  <a:pt x="13082" y="1568"/>
                </a:lnTo>
                <a:lnTo>
                  <a:pt x="13018" y="2271"/>
                </a:lnTo>
                <a:lnTo>
                  <a:pt x="12858" y="3007"/>
                </a:lnTo>
                <a:lnTo>
                  <a:pt x="12762" y="3391"/>
                </a:lnTo>
                <a:lnTo>
                  <a:pt x="12634" y="3743"/>
                </a:lnTo>
                <a:lnTo>
                  <a:pt x="12474" y="4062"/>
                </a:lnTo>
                <a:lnTo>
                  <a:pt x="12314" y="4382"/>
                </a:lnTo>
                <a:lnTo>
                  <a:pt x="12314" y="4382"/>
                </a:lnTo>
                <a:lnTo>
                  <a:pt x="11803" y="4734"/>
                </a:lnTo>
                <a:lnTo>
                  <a:pt x="10939" y="5246"/>
                </a:lnTo>
                <a:lnTo>
                  <a:pt x="11067" y="4461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5"/>
          <p:cNvSpPr/>
          <p:nvPr/>
        </p:nvSpPr>
        <p:spPr>
          <a:xfrm flipH="1">
            <a:off x="8567197" y="4504036"/>
            <a:ext cx="342415" cy="7326"/>
          </a:xfrm>
          <a:custGeom>
            <a:avLst/>
            <a:gdLst/>
            <a:ahLst/>
            <a:cxnLst/>
            <a:rect l="l" t="t" r="r" b="b"/>
            <a:pathLst>
              <a:path w="9021" h="193" extrusionOk="0">
                <a:moveTo>
                  <a:pt x="1184" y="1"/>
                </a:moveTo>
                <a:lnTo>
                  <a:pt x="449" y="33"/>
                </a:lnTo>
                <a:lnTo>
                  <a:pt x="1" y="65"/>
                </a:lnTo>
                <a:lnTo>
                  <a:pt x="1" y="97"/>
                </a:lnTo>
                <a:lnTo>
                  <a:pt x="449" y="129"/>
                </a:lnTo>
                <a:lnTo>
                  <a:pt x="1184" y="161"/>
                </a:lnTo>
                <a:lnTo>
                  <a:pt x="3167" y="193"/>
                </a:lnTo>
                <a:lnTo>
                  <a:pt x="7677" y="193"/>
                </a:lnTo>
                <a:lnTo>
                  <a:pt x="8989" y="161"/>
                </a:lnTo>
                <a:lnTo>
                  <a:pt x="9021" y="129"/>
                </a:lnTo>
                <a:lnTo>
                  <a:pt x="8989" y="97"/>
                </a:lnTo>
                <a:lnTo>
                  <a:pt x="7709" y="65"/>
                </a:lnTo>
                <a:lnTo>
                  <a:pt x="6398" y="33"/>
                </a:lnTo>
                <a:lnTo>
                  <a:pt x="316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5"/>
          <p:cNvSpPr/>
          <p:nvPr/>
        </p:nvSpPr>
        <p:spPr>
          <a:xfrm flipH="1">
            <a:off x="8454273" y="3031302"/>
            <a:ext cx="109318" cy="64380"/>
          </a:xfrm>
          <a:custGeom>
            <a:avLst/>
            <a:gdLst/>
            <a:ahLst/>
            <a:cxnLst/>
            <a:rect l="l" t="t" r="r" b="b"/>
            <a:pathLst>
              <a:path w="2880" h="1696" extrusionOk="0">
                <a:moveTo>
                  <a:pt x="2815" y="0"/>
                </a:moveTo>
                <a:lnTo>
                  <a:pt x="2783" y="32"/>
                </a:lnTo>
                <a:lnTo>
                  <a:pt x="2047" y="384"/>
                </a:lnTo>
                <a:lnTo>
                  <a:pt x="1376" y="768"/>
                </a:lnTo>
                <a:lnTo>
                  <a:pt x="672" y="1216"/>
                </a:lnTo>
                <a:lnTo>
                  <a:pt x="0" y="1664"/>
                </a:lnTo>
                <a:lnTo>
                  <a:pt x="0" y="1696"/>
                </a:lnTo>
                <a:lnTo>
                  <a:pt x="64" y="1696"/>
                </a:lnTo>
                <a:lnTo>
                  <a:pt x="1472" y="928"/>
                </a:lnTo>
                <a:lnTo>
                  <a:pt x="2143" y="544"/>
                </a:lnTo>
                <a:lnTo>
                  <a:pt x="2847" y="128"/>
                </a:lnTo>
                <a:lnTo>
                  <a:pt x="2879" y="96"/>
                </a:lnTo>
                <a:lnTo>
                  <a:pt x="2879" y="32"/>
                </a:lnTo>
                <a:lnTo>
                  <a:pt x="281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5"/>
          <p:cNvSpPr/>
          <p:nvPr/>
        </p:nvSpPr>
        <p:spPr>
          <a:xfrm flipH="1">
            <a:off x="8498000" y="3024013"/>
            <a:ext cx="14614" cy="43730"/>
          </a:xfrm>
          <a:custGeom>
            <a:avLst/>
            <a:gdLst/>
            <a:ahLst/>
            <a:cxnLst/>
            <a:rect l="l" t="t" r="r" b="b"/>
            <a:pathLst>
              <a:path w="385" h="1152" extrusionOk="0">
                <a:moveTo>
                  <a:pt x="225" y="1"/>
                </a:moveTo>
                <a:lnTo>
                  <a:pt x="193" y="65"/>
                </a:lnTo>
                <a:lnTo>
                  <a:pt x="97" y="352"/>
                </a:lnTo>
                <a:lnTo>
                  <a:pt x="65" y="640"/>
                </a:lnTo>
                <a:lnTo>
                  <a:pt x="1" y="864"/>
                </a:lnTo>
                <a:lnTo>
                  <a:pt x="33" y="1120"/>
                </a:lnTo>
                <a:lnTo>
                  <a:pt x="33" y="1152"/>
                </a:lnTo>
                <a:lnTo>
                  <a:pt x="97" y="1120"/>
                </a:lnTo>
                <a:lnTo>
                  <a:pt x="161" y="896"/>
                </a:lnTo>
                <a:lnTo>
                  <a:pt x="225" y="640"/>
                </a:lnTo>
                <a:lnTo>
                  <a:pt x="385" y="96"/>
                </a:lnTo>
                <a:lnTo>
                  <a:pt x="353" y="33"/>
                </a:lnTo>
                <a:lnTo>
                  <a:pt x="28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45"/>
          <p:cNvSpPr/>
          <p:nvPr/>
        </p:nvSpPr>
        <p:spPr>
          <a:xfrm flipH="1">
            <a:off x="8471278" y="2952383"/>
            <a:ext cx="41336" cy="76527"/>
          </a:xfrm>
          <a:custGeom>
            <a:avLst/>
            <a:gdLst/>
            <a:ahLst/>
            <a:cxnLst/>
            <a:rect l="l" t="t" r="r" b="b"/>
            <a:pathLst>
              <a:path w="1089" h="2016" extrusionOk="0">
                <a:moveTo>
                  <a:pt x="257" y="0"/>
                </a:moveTo>
                <a:lnTo>
                  <a:pt x="225" y="256"/>
                </a:lnTo>
                <a:lnTo>
                  <a:pt x="193" y="512"/>
                </a:lnTo>
                <a:lnTo>
                  <a:pt x="97" y="1024"/>
                </a:lnTo>
                <a:lnTo>
                  <a:pt x="33" y="1504"/>
                </a:lnTo>
                <a:lnTo>
                  <a:pt x="1" y="1983"/>
                </a:lnTo>
                <a:lnTo>
                  <a:pt x="33" y="1983"/>
                </a:lnTo>
                <a:lnTo>
                  <a:pt x="65" y="2015"/>
                </a:lnTo>
                <a:lnTo>
                  <a:pt x="353" y="1952"/>
                </a:lnTo>
                <a:lnTo>
                  <a:pt x="609" y="1824"/>
                </a:lnTo>
                <a:lnTo>
                  <a:pt x="704" y="1760"/>
                </a:lnTo>
                <a:lnTo>
                  <a:pt x="768" y="1632"/>
                </a:lnTo>
                <a:lnTo>
                  <a:pt x="800" y="1536"/>
                </a:lnTo>
                <a:lnTo>
                  <a:pt x="832" y="1408"/>
                </a:lnTo>
                <a:lnTo>
                  <a:pt x="992" y="736"/>
                </a:lnTo>
                <a:lnTo>
                  <a:pt x="1088" y="64"/>
                </a:lnTo>
                <a:lnTo>
                  <a:pt x="1056" y="64"/>
                </a:lnTo>
                <a:lnTo>
                  <a:pt x="992" y="384"/>
                </a:lnTo>
                <a:lnTo>
                  <a:pt x="896" y="704"/>
                </a:lnTo>
                <a:lnTo>
                  <a:pt x="768" y="1280"/>
                </a:lnTo>
                <a:lnTo>
                  <a:pt x="736" y="1408"/>
                </a:lnTo>
                <a:lnTo>
                  <a:pt x="673" y="1536"/>
                </a:lnTo>
                <a:lnTo>
                  <a:pt x="609" y="1632"/>
                </a:lnTo>
                <a:lnTo>
                  <a:pt x="513" y="1728"/>
                </a:lnTo>
                <a:lnTo>
                  <a:pt x="321" y="1856"/>
                </a:lnTo>
                <a:lnTo>
                  <a:pt x="65" y="1920"/>
                </a:lnTo>
                <a:lnTo>
                  <a:pt x="161" y="1472"/>
                </a:lnTo>
                <a:lnTo>
                  <a:pt x="225" y="992"/>
                </a:lnTo>
                <a:lnTo>
                  <a:pt x="257" y="512"/>
                </a:lnTo>
                <a:lnTo>
                  <a:pt x="289" y="256"/>
                </a:lnTo>
                <a:lnTo>
                  <a:pt x="321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5"/>
          <p:cNvSpPr/>
          <p:nvPr/>
        </p:nvSpPr>
        <p:spPr>
          <a:xfrm flipH="1">
            <a:off x="8807582" y="2951168"/>
            <a:ext cx="78952" cy="1515287"/>
          </a:xfrm>
          <a:custGeom>
            <a:avLst/>
            <a:gdLst/>
            <a:ahLst/>
            <a:cxnLst/>
            <a:rect l="l" t="t" r="r" b="b"/>
            <a:pathLst>
              <a:path w="2080" h="39918" extrusionOk="0">
                <a:moveTo>
                  <a:pt x="1984" y="0"/>
                </a:moveTo>
                <a:lnTo>
                  <a:pt x="1952" y="32"/>
                </a:lnTo>
                <a:lnTo>
                  <a:pt x="1760" y="960"/>
                </a:lnTo>
                <a:lnTo>
                  <a:pt x="1632" y="1920"/>
                </a:lnTo>
                <a:lnTo>
                  <a:pt x="1568" y="2879"/>
                </a:lnTo>
                <a:lnTo>
                  <a:pt x="1568" y="3807"/>
                </a:lnTo>
                <a:lnTo>
                  <a:pt x="1632" y="4766"/>
                </a:lnTo>
                <a:lnTo>
                  <a:pt x="1728" y="5726"/>
                </a:lnTo>
                <a:lnTo>
                  <a:pt x="1824" y="6685"/>
                </a:lnTo>
                <a:lnTo>
                  <a:pt x="1856" y="7613"/>
                </a:lnTo>
                <a:lnTo>
                  <a:pt x="1856" y="8572"/>
                </a:lnTo>
                <a:lnTo>
                  <a:pt x="1824" y="9564"/>
                </a:lnTo>
                <a:lnTo>
                  <a:pt x="1696" y="11483"/>
                </a:lnTo>
                <a:lnTo>
                  <a:pt x="1472" y="15385"/>
                </a:lnTo>
                <a:lnTo>
                  <a:pt x="960" y="23189"/>
                </a:lnTo>
                <a:lnTo>
                  <a:pt x="480" y="31025"/>
                </a:lnTo>
                <a:lnTo>
                  <a:pt x="256" y="35375"/>
                </a:lnTo>
                <a:lnTo>
                  <a:pt x="97" y="37614"/>
                </a:lnTo>
                <a:lnTo>
                  <a:pt x="1" y="39821"/>
                </a:lnTo>
                <a:lnTo>
                  <a:pt x="33" y="39917"/>
                </a:lnTo>
                <a:lnTo>
                  <a:pt x="161" y="39917"/>
                </a:lnTo>
                <a:lnTo>
                  <a:pt x="193" y="39821"/>
                </a:lnTo>
                <a:lnTo>
                  <a:pt x="352" y="37870"/>
                </a:lnTo>
                <a:lnTo>
                  <a:pt x="480" y="35887"/>
                </a:lnTo>
                <a:lnTo>
                  <a:pt x="704" y="31985"/>
                </a:lnTo>
                <a:lnTo>
                  <a:pt x="1184" y="24181"/>
                </a:lnTo>
                <a:lnTo>
                  <a:pt x="1664" y="16409"/>
                </a:lnTo>
                <a:lnTo>
                  <a:pt x="1888" y="12538"/>
                </a:lnTo>
                <a:lnTo>
                  <a:pt x="1984" y="10587"/>
                </a:lnTo>
                <a:lnTo>
                  <a:pt x="2048" y="9628"/>
                </a:lnTo>
                <a:lnTo>
                  <a:pt x="2080" y="8636"/>
                </a:lnTo>
                <a:lnTo>
                  <a:pt x="2048" y="7581"/>
                </a:lnTo>
                <a:lnTo>
                  <a:pt x="1984" y="6525"/>
                </a:lnTo>
                <a:lnTo>
                  <a:pt x="1856" y="5438"/>
                </a:lnTo>
                <a:lnTo>
                  <a:pt x="1728" y="4350"/>
                </a:lnTo>
                <a:lnTo>
                  <a:pt x="1664" y="3807"/>
                </a:lnTo>
                <a:lnTo>
                  <a:pt x="1664" y="3263"/>
                </a:lnTo>
                <a:lnTo>
                  <a:pt x="1664" y="2719"/>
                </a:lnTo>
                <a:lnTo>
                  <a:pt x="1664" y="2175"/>
                </a:lnTo>
                <a:lnTo>
                  <a:pt x="1728" y="1632"/>
                </a:lnTo>
                <a:lnTo>
                  <a:pt x="1792" y="1120"/>
                </a:lnTo>
                <a:lnTo>
                  <a:pt x="1888" y="576"/>
                </a:lnTo>
                <a:lnTo>
                  <a:pt x="1984" y="32"/>
                </a:lnTo>
                <a:lnTo>
                  <a:pt x="198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45"/>
          <p:cNvSpPr/>
          <p:nvPr/>
        </p:nvSpPr>
        <p:spPr>
          <a:xfrm flipH="1">
            <a:off x="8677691" y="2948739"/>
            <a:ext cx="120211" cy="120219"/>
          </a:xfrm>
          <a:custGeom>
            <a:avLst/>
            <a:gdLst/>
            <a:ahLst/>
            <a:cxnLst/>
            <a:rect l="l" t="t" r="r" b="b"/>
            <a:pathLst>
              <a:path w="3167" h="3167" extrusionOk="0">
                <a:moveTo>
                  <a:pt x="3103" y="0"/>
                </a:moveTo>
                <a:lnTo>
                  <a:pt x="3039" y="288"/>
                </a:lnTo>
                <a:lnTo>
                  <a:pt x="3007" y="544"/>
                </a:lnTo>
                <a:lnTo>
                  <a:pt x="2943" y="832"/>
                </a:lnTo>
                <a:lnTo>
                  <a:pt x="2879" y="1120"/>
                </a:lnTo>
                <a:lnTo>
                  <a:pt x="2751" y="1408"/>
                </a:lnTo>
                <a:lnTo>
                  <a:pt x="2623" y="1664"/>
                </a:lnTo>
                <a:lnTo>
                  <a:pt x="2463" y="1888"/>
                </a:lnTo>
                <a:lnTo>
                  <a:pt x="2271" y="2111"/>
                </a:lnTo>
                <a:lnTo>
                  <a:pt x="2047" y="2303"/>
                </a:lnTo>
                <a:lnTo>
                  <a:pt x="1792" y="2495"/>
                </a:lnTo>
                <a:lnTo>
                  <a:pt x="1504" y="2623"/>
                </a:lnTo>
                <a:lnTo>
                  <a:pt x="1216" y="2751"/>
                </a:lnTo>
                <a:lnTo>
                  <a:pt x="640" y="2943"/>
                </a:lnTo>
                <a:lnTo>
                  <a:pt x="32" y="3103"/>
                </a:lnTo>
                <a:lnTo>
                  <a:pt x="0" y="3135"/>
                </a:lnTo>
                <a:lnTo>
                  <a:pt x="32" y="3167"/>
                </a:lnTo>
                <a:lnTo>
                  <a:pt x="384" y="3167"/>
                </a:lnTo>
                <a:lnTo>
                  <a:pt x="736" y="3103"/>
                </a:lnTo>
                <a:lnTo>
                  <a:pt x="1088" y="3039"/>
                </a:lnTo>
                <a:lnTo>
                  <a:pt x="1408" y="2943"/>
                </a:lnTo>
                <a:lnTo>
                  <a:pt x="1728" y="2847"/>
                </a:lnTo>
                <a:lnTo>
                  <a:pt x="1984" y="2687"/>
                </a:lnTo>
                <a:lnTo>
                  <a:pt x="2271" y="2527"/>
                </a:lnTo>
                <a:lnTo>
                  <a:pt x="2495" y="2335"/>
                </a:lnTo>
                <a:lnTo>
                  <a:pt x="2719" y="2111"/>
                </a:lnTo>
                <a:lnTo>
                  <a:pt x="2879" y="1856"/>
                </a:lnTo>
                <a:lnTo>
                  <a:pt x="3007" y="1568"/>
                </a:lnTo>
                <a:lnTo>
                  <a:pt x="3071" y="1280"/>
                </a:lnTo>
                <a:lnTo>
                  <a:pt x="3135" y="960"/>
                </a:lnTo>
                <a:lnTo>
                  <a:pt x="3167" y="640"/>
                </a:lnTo>
                <a:lnTo>
                  <a:pt x="3167" y="352"/>
                </a:lnTo>
                <a:lnTo>
                  <a:pt x="3167" y="192"/>
                </a:lnTo>
                <a:lnTo>
                  <a:pt x="313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45"/>
          <p:cNvSpPr/>
          <p:nvPr/>
        </p:nvSpPr>
        <p:spPr>
          <a:xfrm flipH="1">
            <a:off x="7962610" y="1979848"/>
            <a:ext cx="571830" cy="564617"/>
          </a:xfrm>
          <a:custGeom>
            <a:avLst/>
            <a:gdLst/>
            <a:ahLst/>
            <a:cxnLst/>
            <a:rect l="l" t="t" r="r" b="b"/>
            <a:pathLst>
              <a:path w="15065" h="14874" extrusionOk="0">
                <a:moveTo>
                  <a:pt x="14489" y="1"/>
                </a:moveTo>
                <a:lnTo>
                  <a:pt x="14361" y="65"/>
                </a:lnTo>
                <a:lnTo>
                  <a:pt x="14201" y="161"/>
                </a:lnTo>
                <a:lnTo>
                  <a:pt x="14041" y="321"/>
                </a:lnTo>
                <a:lnTo>
                  <a:pt x="13881" y="513"/>
                </a:lnTo>
                <a:lnTo>
                  <a:pt x="13562" y="1024"/>
                </a:lnTo>
                <a:lnTo>
                  <a:pt x="13178" y="1664"/>
                </a:lnTo>
                <a:lnTo>
                  <a:pt x="12794" y="2400"/>
                </a:lnTo>
                <a:lnTo>
                  <a:pt x="12378" y="3231"/>
                </a:lnTo>
                <a:lnTo>
                  <a:pt x="11547" y="4990"/>
                </a:lnTo>
                <a:lnTo>
                  <a:pt x="10715" y="6750"/>
                </a:lnTo>
                <a:lnTo>
                  <a:pt x="9979" y="8285"/>
                </a:lnTo>
                <a:lnTo>
                  <a:pt x="9627" y="8893"/>
                </a:lnTo>
                <a:lnTo>
                  <a:pt x="9340" y="9372"/>
                </a:lnTo>
                <a:lnTo>
                  <a:pt x="9212" y="9532"/>
                </a:lnTo>
                <a:lnTo>
                  <a:pt x="9084" y="9660"/>
                </a:lnTo>
                <a:lnTo>
                  <a:pt x="8988" y="9756"/>
                </a:lnTo>
                <a:lnTo>
                  <a:pt x="8892" y="9788"/>
                </a:lnTo>
                <a:lnTo>
                  <a:pt x="8252" y="9788"/>
                </a:lnTo>
                <a:lnTo>
                  <a:pt x="7548" y="9692"/>
                </a:lnTo>
                <a:lnTo>
                  <a:pt x="6717" y="9532"/>
                </a:lnTo>
                <a:lnTo>
                  <a:pt x="5821" y="9308"/>
                </a:lnTo>
                <a:lnTo>
                  <a:pt x="4862" y="9052"/>
                </a:lnTo>
                <a:lnTo>
                  <a:pt x="3806" y="8797"/>
                </a:lnTo>
                <a:lnTo>
                  <a:pt x="2687" y="8541"/>
                </a:lnTo>
                <a:lnTo>
                  <a:pt x="1503" y="8349"/>
                </a:lnTo>
                <a:lnTo>
                  <a:pt x="1184" y="8317"/>
                </a:lnTo>
                <a:lnTo>
                  <a:pt x="928" y="8317"/>
                </a:lnTo>
                <a:lnTo>
                  <a:pt x="704" y="8349"/>
                </a:lnTo>
                <a:lnTo>
                  <a:pt x="512" y="8381"/>
                </a:lnTo>
                <a:lnTo>
                  <a:pt x="352" y="8445"/>
                </a:lnTo>
                <a:lnTo>
                  <a:pt x="224" y="8541"/>
                </a:lnTo>
                <a:lnTo>
                  <a:pt x="128" y="8637"/>
                </a:lnTo>
                <a:lnTo>
                  <a:pt x="64" y="8765"/>
                </a:lnTo>
                <a:lnTo>
                  <a:pt x="32" y="8893"/>
                </a:lnTo>
                <a:lnTo>
                  <a:pt x="0" y="9020"/>
                </a:lnTo>
                <a:lnTo>
                  <a:pt x="32" y="9180"/>
                </a:lnTo>
                <a:lnTo>
                  <a:pt x="64" y="9340"/>
                </a:lnTo>
                <a:lnTo>
                  <a:pt x="128" y="9500"/>
                </a:lnTo>
                <a:lnTo>
                  <a:pt x="224" y="9692"/>
                </a:lnTo>
                <a:lnTo>
                  <a:pt x="480" y="10044"/>
                </a:lnTo>
                <a:lnTo>
                  <a:pt x="704" y="10300"/>
                </a:lnTo>
                <a:lnTo>
                  <a:pt x="1056" y="10620"/>
                </a:lnTo>
                <a:lnTo>
                  <a:pt x="1439" y="11004"/>
                </a:lnTo>
                <a:lnTo>
                  <a:pt x="1951" y="11387"/>
                </a:lnTo>
                <a:lnTo>
                  <a:pt x="2495" y="11803"/>
                </a:lnTo>
                <a:lnTo>
                  <a:pt x="3135" y="12251"/>
                </a:lnTo>
                <a:lnTo>
                  <a:pt x="3806" y="12699"/>
                </a:lnTo>
                <a:lnTo>
                  <a:pt x="4510" y="13114"/>
                </a:lnTo>
                <a:lnTo>
                  <a:pt x="5278" y="13498"/>
                </a:lnTo>
                <a:lnTo>
                  <a:pt x="6077" y="13882"/>
                </a:lnTo>
                <a:lnTo>
                  <a:pt x="6909" y="14202"/>
                </a:lnTo>
                <a:lnTo>
                  <a:pt x="7772" y="14490"/>
                </a:lnTo>
                <a:lnTo>
                  <a:pt x="8636" y="14682"/>
                </a:lnTo>
                <a:lnTo>
                  <a:pt x="9052" y="14778"/>
                </a:lnTo>
                <a:lnTo>
                  <a:pt x="9500" y="14810"/>
                </a:lnTo>
                <a:lnTo>
                  <a:pt x="9915" y="14842"/>
                </a:lnTo>
                <a:lnTo>
                  <a:pt x="10363" y="14874"/>
                </a:lnTo>
                <a:lnTo>
                  <a:pt x="10779" y="14842"/>
                </a:lnTo>
                <a:lnTo>
                  <a:pt x="11227" y="14810"/>
                </a:lnTo>
                <a:lnTo>
                  <a:pt x="11387" y="14778"/>
                </a:lnTo>
                <a:lnTo>
                  <a:pt x="11547" y="14714"/>
                </a:lnTo>
                <a:lnTo>
                  <a:pt x="11738" y="14650"/>
                </a:lnTo>
                <a:lnTo>
                  <a:pt x="11898" y="14554"/>
                </a:lnTo>
                <a:lnTo>
                  <a:pt x="12186" y="14298"/>
                </a:lnTo>
                <a:lnTo>
                  <a:pt x="12506" y="13978"/>
                </a:lnTo>
                <a:lnTo>
                  <a:pt x="12762" y="13594"/>
                </a:lnTo>
                <a:lnTo>
                  <a:pt x="13018" y="13178"/>
                </a:lnTo>
                <a:lnTo>
                  <a:pt x="13242" y="12699"/>
                </a:lnTo>
                <a:lnTo>
                  <a:pt x="13466" y="12219"/>
                </a:lnTo>
                <a:lnTo>
                  <a:pt x="13658" y="11739"/>
                </a:lnTo>
                <a:lnTo>
                  <a:pt x="13849" y="11227"/>
                </a:lnTo>
                <a:lnTo>
                  <a:pt x="14137" y="10236"/>
                </a:lnTo>
                <a:lnTo>
                  <a:pt x="14361" y="9340"/>
                </a:lnTo>
                <a:lnTo>
                  <a:pt x="14489" y="8605"/>
                </a:lnTo>
                <a:lnTo>
                  <a:pt x="14649" y="7421"/>
                </a:lnTo>
                <a:lnTo>
                  <a:pt x="14809" y="6046"/>
                </a:lnTo>
                <a:lnTo>
                  <a:pt x="14969" y="4575"/>
                </a:lnTo>
                <a:lnTo>
                  <a:pt x="15065" y="3135"/>
                </a:lnTo>
                <a:lnTo>
                  <a:pt x="15065" y="2496"/>
                </a:lnTo>
                <a:lnTo>
                  <a:pt x="15065" y="1856"/>
                </a:lnTo>
                <a:lnTo>
                  <a:pt x="15065" y="1312"/>
                </a:lnTo>
                <a:lnTo>
                  <a:pt x="15001" y="832"/>
                </a:lnTo>
                <a:lnTo>
                  <a:pt x="14937" y="481"/>
                </a:lnTo>
                <a:lnTo>
                  <a:pt x="14809" y="193"/>
                </a:lnTo>
                <a:lnTo>
                  <a:pt x="14745" y="97"/>
                </a:lnTo>
                <a:lnTo>
                  <a:pt x="14681" y="33"/>
                </a:lnTo>
                <a:lnTo>
                  <a:pt x="14585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5"/>
          <p:cNvSpPr/>
          <p:nvPr/>
        </p:nvSpPr>
        <p:spPr>
          <a:xfrm flipH="1">
            <a:off x="8243040" y="2290664"/>
            <a:ext cx="299902" cy="245298"/>
          </a:xfrm>
          <a:custGeom>
            <a:avLst/>
            <a:gdLst/>
            <a:ahLst/>
            <a:cxnLst/>
            <a:rect l="l" t="t" r="r" b="b"/>
            <a:pathLst>
              <a:path w="7901" h="6462" extrusionOk="0">
                <a:moveTo>
                  <a:pt x="928" y="1"/>
                </a:moveTo>
                <a:lnTo>
                  <a:pt x="704" y="33"/>
                </a:lnTo>
                <a:lnTo>
                  <a:pt x="512" y="97"/>
                </a:lnTo>
                <a:lnTo>
                  <a:pt x="352" y="161"/>
                </a:lnTo>
                <a:lnTo>
                  <a:pt x="224" y="257"/>
                </a:lnTo>
                <a:lnTo>
                  <a:pt x="128" y="385"/>
                </a:lnTo>
                <a:lnTo>
                  <a:pt x="32" y="513"/>
                </a:lnTo>
                <a:lnTo>
                  <a:pt x="0" y="641"/>
                </a:lnTo>
                <a:lnTo>
                  <a:pt x="0" y="800"/>
                </a:lnTo>
                <a:lnTo>
                  <a:pt x="0" y="992"/>
                </a:lnTo>
                <a:lnTo>
                  <a:pt x="64" y="1152"/>
                </a:lnTo>
                <a:lnTo>
                  <a:pt x="128" y="1376"/>
                </a:lnTo>
                <a:lnTo>
                  <a:pt x="384" y="1824"/>
                </a:lnTo>
                <a:lnTo>
                  <a:pt x="736" y="2336"/>
                </a:lnTo>
                <a:lnTo>
                  <a:pt x="992" y="2624"/>
                </a:lnTo>
                <a:lnTo>
                  <a:pt x="1312" y="2975"/>
                </a:lnTo>
                <a:lnTo>
                  <a:pt x="1663" y="3295"/>
                </a:lnTo>
                <a:lnTo>
                  <a:pt x="2079" y="3647"/>
                </a:lnTo>
                <a:lnTo>
                  <a:pt x="2911" y="4351"/>
                </a:lnTo>
                <a:lnTo>
                  <a:pt x="3806" y="5022"/>
                </a:lnTo>
                <a:lnTo>
                  <a:pt x="4606" y="5598"/>
                </a:lnTo>
                <a:lnTo>
                  <a:pt x="5310" y="6046"/>
                </a:lnTo>
                <a:lnTo>
                  <a:pt x="5949" y="6462"/>
                </a:lnTo>
                <a:lnTo>
                  <a:pt x="6397" y="5278"/>
                </a:lnTo>
                <a:lnTo>
                  <a:pt x="7900" y="1312"/>
                </a:lnTo>
                <a:lnTo>
                  <a:pt x="5853" y="832"/>
                </a:lnTo>
                <a:lnTo>
                  <a:pt x="3934" y="417"/>
                </a:lnTo>
                <a:lnTo>
                  <a:pt x="2943" y="225"/>
                </a:lnTo>
                <a:lnTo>
                  <a:pt x="2015" y="65"/>
                </a:lnTo>
                <a:lnTo>
                  <a:pt x="1599" y="33"/>
                </a:lnTo>
                <a:lnTo>
                  <a:pt x="1184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5"/>
          <p:cNvSpPr/>
          <p:nvPr/>
        </p:nvSpPr>
        <p:spPr>
          <a:xfrm flipH="1">
            <a:off x="8300090" y="2290664"/>
            <a:ext cx="242852" cy="245298"/>
          </a:xfrm>
          <a:custGeom>
            <a:avLst/>
            <a:gdLst/>
            <a:ahLst/>
            <a:cxnLst/>
            <a:rect l="l" t="t" r="r" b="b"/>
            <a:pathLst>
              <a:path w="6398" h="6462" extrusionOk="0">
                <a:moveTo>
                  <a:pt x="928" y="1"/>
                </a:moveTo>
                <a:lnTo>
                  <a:pt x="704" y="33"/>
                </a:lnTo>
                <a:lnTo>
                  <a:pt x="512" y="97"/>
                </a:lnTo>
                <a:lnTo>
                  <a:pt x="352" y="161"/>
                </a:lnTo>
                <a:lnTo>
                  <a:pt x="224" y="257"/>
                </a:lnTo>
                <a:lnTo>
                  <a:pt x="128" y="385"/>
                </a:lnTo>
                <a:lnTo>
                  <a:pt x="32" y="513"/>
                </a:lnTo>
                <a:lnTo>
                  <a:pt x="0" y="641"/>
                </a:lnTo>
                <a:lnTo>
                  <a:pt x="0" y="800"/>
                </a:lnTo>
                <a:lnTo>
                  <a:pt x="0" y="992"/>
                </a:lnTo>
                <a:lnTo>
                  <a:pt x="64" y="1152"/>
                </a:lnTo>
                <a:lnTo>
                  <a:pt x="128" y="1376"/>
                </a:lnTo>
                <a:lnTo>
                  <a:pt x="384" y="1824"/>
                </a:lnTo>
                <a:lnTo>
                  <a:pt x="736" y="2336"/>
                </a:lnTo>
                <a:lnTo>
                  <a:pt x="992" y="2624"/>
                </a:lnTo>
                <a:lnTo>
                  <a:pt x="1312" y="2975"/>
                </a:lnTo>
                <a:lnTo>
                  <a:pt x="1663" y="3295"/>
                </a:lnTo>
                <a:lnTo>
                  <a:pt x="2079" y="3647"/>
                </a:lnTo>
                <a:lnTo>
                  <a:pt x="2911" y="4351"/>
                </a:lnTo>
                <a:lnTo>
                  <a:pt x="3806" y="5022"/>
                </a:lnTo>
                <a:lnTo>
                  <a:pt x="4606" y="5598"/>
                </a:lnTo>
                <a:lnTo>
                  <a:pt x="5310" y="6046"/>
                </a:lnTo>
                <a:lnTo>
                  <a:pt x="5949" y="6462"/>
                </a:lnTo>
                <a:lnTo>
                  <a:pt x="6397" y="5278"/>
                </a:lnTo>
                <a:lnTo>
                  <a:pt x="3742" y="2560"/>
                </a:lnTo>
                <a:lnTo>
                  <a:pt x="118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5"/>
          <p:cNvSpPr/>
          <p:nvPr/>
        </p:nvSpPr>
        <p:spPr>
          <a:xfrm flipH="1">
            <a:off x="8281908" y="2344112"/>
            <a:ext cx="63161" cy="165164"/>
          </a:xfrm>
          <a:custGeom>
            <a:avLst/>
            <a:gdLst/>
            <a:ahLst/>
            <a:cxnLst/>
            <a:rect l="l" t="t" r="r" b="b"/>
            <a:pathLst>
              <a:path w="1664" h="4351" extrusionOk="0">
                <a:moveTo>
                  <a:pt x="1664" y="0"/>
                </a:moveTo>
                <a:lnTo>
                  <a:pt x="1632" y="32"/>
                </a:lnTo>
                <a:lnTo>
                  <a:pt x="1280" y="864"/>
                </a:lnTo>
                <a:lnTo>
                  <a:pt x="800" y="2143"/>
                </a:lnTo>
                <a:lnTo>
                  <a:pt x="1" y="4318"/>
                </a:lnTo>
                <a:lnTo>
                  <a:pt x="1" y="4350"/>
                </a:lnTo>
                <a:lnTo>
                  <a:pt x="33" y="4318"/>
                </a:lnTo>
                <a:lnTo>
                  <a:pt x="480" y="3263"/>
                </a:lnTo>
                <a:lnTo>
                  <a:pt x="896" y="2207"/>
                </a:lnTo>
                <a:lnTo>
                  <a:pt x="1312" y="1120"/>
                </a:lnTo>
                <a:lnTo>
                  <a:pt x="1664" y="32"/>
                </a:lnTo>
                <a:lnTo>
                  <a:pt x="166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5"/>
          <p:cNvSpPr/>
          <p:nvPr/>
        </p:nvSpPr>
        <p:spPr>
          <a:xfrm flipH="1">
            <a:off x="7836325" y="1949518"/>
            <a:ext cx="236779" cy="313284"/>
          </a:xfrm>
          <a:custGeom>
            <a:avLst/>
            <a:gdLst/>
            <a:ahLst/>
            <a:cxnLst/>
            <a:rect l="l" t="t" r="r" b="b"/>
            <a:pathLst>
              <a:path w="6238" h="8253" extrusionOk="0">
                <a:moveTo>
                  <a:pt x="1855" y="0"/>
                </a:moveTo>
                <a:lnTo>
                  <a:pt x="1504" y="64"/>
                </a:lnTo>
                <a:lnTo>
                  <a:pt x="1184" y="160"/>
                </a:lnTo>
                <a:lnTo>
                  <a:pt x="928" y="256"/>
                </a:lnTo>
                <a:lnTo>
                  <a:pt x="736" y="384"/>
                </a:lnTo>
                <a:lnTo>
                  <a:pt x="640" y="448"/>
                </a:lnTo>
                <a:lnTo>
                  <a:pt x="608" y="544"/>
                </a:lnTo>
                <a:lnTo>
                  <a:pt x="544" y="704"/>
                </a:lnTo>
                <a:lnTo>
                  <a:pt x="544" y="896"/>
                </a:lnTo>
                <a:lnTo>
                  <a:pt x="544" y="1056"/>
                </a:lnTo>
                <a:lnTo>
                  <a:pt x="608" y="1216"/>
                </a:lnTo>
                <a:lnTo>
                  <a:pt x="704" y="1440"/>
                </a:lnTo>
                <a:lnTo>
                  <a:pt x="768" y="1535"/>
                </a:lnTo>
                <a:lnTo>
                  <a:pt x="672" y="1567"/>
                </a:lnTo>
                <a:lnTo>
                  <a:pt x="480" y="1695"/>
                </a:lnTo>
                <a:lnTo>
                  <a:pt x="352" y="1791"/>
                </a:lnTo>
                <a:lnTo>
                  <a:pt x="256" y="1887"/>
                </a:lnTo>
                <a:lnTo>
                  <a:pt x="192" y="2015"/>
                </a:lnTo>
                <a:lnTo>
                  <a:pt x="128" y="2175"/>
                </a:lnTo>
                <a:lnTo>
                  <a:pt x="160" y="2463"/>
                </a:lnTo>
                <a:lnTo>
                  <a:pt x="256" y="2719"/>
                </a:lnTo>
                <a:lnTo>
                  <a:pt x="384" y="2911"/>
                </a:lnTo>
                <a:lnTo>
                  <a:pt x="608" y="3103"/>
                </a:lnTo>
                <a:lnTo>
                  <a:pt x="512" y="3135"/>
                </a:lnTo>
                <a:lnTo>
                  <a:pt x="320" y="3263"/>
                </a:lnTo>
                <a:lnTo>
                  <a:pt x="192" y="3359"/>
                </a:lnTo>
                <a:lnTo>
                  <a:pt x="96" y="3455"/>
                </a:lnTo>
                <a:lnTo>
                  <a:pt x="32" y="3551"/>
                </a:lnTo>
                <a:lnTo>
                  <a:pt x="0" y="3678"/>
                </a:lnTo>
                <a:lnTo>
                  <a:pt x="32" y="3902"/>
                </a:lnTo>
                <a:lnTo>
                  <a:pt x="96" y="4126"/>
                </a:lnTo>
                <a:lnTo>
                  <a:pt x="192" y="4286"/>
                </a:lnTo>
                <a:lnTo>
                  <a:pt x="320" y="4446"/>
                </a:lnTo>
                <a:lnTo>
                  <a:pt x="544" y="4638"/>
                </a:lnTo>
                <a:lnTo>
                  <a:pt x="640" y="4702"/>
                </a:lnTo>
                <a:lnTo>
                  <a:pt x="512" y="4766"/>
                </a:lnTo>
                <a:lnTo>
                  <a:pt x="416" y="4862"/>
                </a:lnTo>
                <a:lnTo>
                  <a:pt x="320" y="4958"/>
                </a:lnTo>
                <a:lnTo>
                  <a:pt x="256" y="5054"/>
                </a:lnTo>
                <a:lnTo>
                  <a:pt x="192" y="5150"/>
                </a:lnTo>
                <a:lnTo>
                  <a:pt x="160" y="5278"/>
                </a:lnTo>
                <a:lnTo>
                  <a:pt x="160" y="5406"/>
                </a:lnTo>
                <a:lnTo>
                  <a:pt x="160" y="5566"/>
                </a:lnTo>
                <a:lnTo>
                  <a:pt x="192" y="5693"/>
                </a:lnTo>
                <a:lnTo>
                  <a:pt x="224" y="5853"/>
                </a:lnTo>
                <a:lnTo>
                  <a:pt x="384" y="6205"/>
                </a:lnTo>
                <a:lnTo>
                  <a:pt x="576" y="6589"/>
                </a:lnTo>
                <a:lnTo>
                  <a:pt x="832" y="6973"/>
                </a:lnTo>
                <a:lnTo>
                  <a:pt x="1248" y="7581"/>
                </a:lnTo>
                <a:lnTo>
                  <a:pt x="1599" y="8252"/>
                </a:lnTo>
                <a:lnTo>
                  <a:pt x="2303" y="8156"/>
                </a:lnTo>
                <a:lnTo>
                  <a:pt x="2335" y="7996"/>
                </a:lnTo>
                <a:lnTo>
                  <a:pt x="2207" y="6589"/>
                </a:lnTo>
                <a:lnTo>
                  <a:pt x="2367" y="6557"/>
                </a:lnTo>
                <a:lnTo>
                  <a:pt x="2559" y="6589"/>
                </a:lnTo>
                <a:lnTo>
                  <a:pt x="3039" y="6685"/>
                </a:lnTo>
                <a:lnTo>
                  <a:pt x="4030" y="7037"/>
                </a:lnTo>
                <a:lnTo>
                  <a:pt x="4510" y="7197"/>
                </a:lnTo>
                <a:lnTo>
                  <a:pt x="4734" y="7229"/>
                </a:lnTo>
                <a:lnTo>
                  <a:pt x="5150" y="7229"/>
                </a:lnTo>
                <a:lnTo>
                  <a:pt x="5278" y="7133"/>
                </a:lnTo>
                <a:lnTo>
                  <a:pt x="5406" y="7037"/>
                </a:lnTo>
                <a:lnTo>
                  <a:pt x="5502" y="6877"/>
                </a:lnTo>
                <a:lnTo>
                  <a:pt x="5534" y="6749"/>
                </a:lnTo>
                <a:lnTo>
                  <a:pt x="5534" y="6653"/>
                </a:lnTo>
                <a:lnTo>
                  <a:pt x="5502" y="6429"/>
                </a:lnTo>
                <a:lnTo>
                  <a:pt x="5406" y="6205"/>
                </a:lnTo>
                <a:lnTo>
                  <a:pt x="5278" y="6013"/>
                </a:lnTo>
                <a:lnTo>
                  <a:pt x="5150" y="5853"/>
                </a:lnTo>
                <a:lnTo>
                  <a:pt x="5022" y="5725"/>
                </a:lnTo>
                <a:lnTo>
                  <a:pt x="4862" y="5598"/>
                </a:lnTo>
                <a:lnTo>
                  <a:pt x="4862" y="5598"/>
                </a:lnTo>
                <a:lnTo>
                  <a:pt x="5086" y="5661"/>
                </a:lnTo>
                <a:lnTo>
                  <a:pt x="5534" y="5661"/>
                </a:lnTo>
                <a:lnTo>
                  <a:pt x="5757" y="5630"/>
                </a:lnTo>
                <a:lnTo>
                  <a:pt x="5853" y="5598"/>
                </a:lnTo>
                <a:lnTo>
                  <a:pt x="5949" y="5534"/>
                </a:lnTo>
                <a:lnTo>
                  <a:pt x="6045" y="5470"/>
                </a:lnTo>
                <a:lnTo>
                  <a:pt x="6109" y="5374"/>
                </a:lnTo>
                <a:lnTo>
                  <a:pt x="6141" y="5246"/>
                </a:lnTo>
                <a:lnTo>
                  <a:pt x="6173" y="5118"/>
                </a:lnTo>
                <a:lnTo>
                  <a:pt x="6205" y="4958"/>
                </a:lnTo>
                <a:lnTo>
                  <a:pt x="6173" y="4830"/>
                </a:lnTo>
                <a:lnTo>
                  <a:pt x="6109" y="4702"/>
                </a:lnTo>
                <a:lnTo>
                  <a:pt x="6045" y="4574"/>
                </a:lnTo>
                <a:lnTo>
                  <a:pt x="5853" y="4350"/>
                </a:lnTo>
                <a:lnTo>
                  <a:pt x="5630" y="4158"/>
                </a:lnTo>
                <a:lnTo>
                  <a:pt x="5406" y="4030"/>
                </a:lnTo>
                <a:lnTo>
                  <a:pt x="5214" y="3902"/>
                </a:lnTo>
                <a:lnTo>
                  <a:pt x="4958" y="3806"/>
                </a:lnTo>
                <a:lnTo>
                  <a:pt x="5214" y="3838"/>
                </a:lnTo>
                <a:lnTo>
                  <a:pt x="5406" y="3838"/>
                </a:lnTo>
                <a:lnTo>
                  <a:pt x="5630" y="3806"/>
                </a:lnTo>
                <a:lnTo>
                  <a:pt x="5853" y="3742"/>
                </a:lnTo>
                <a:lnTo>
                  <a:pt x="5949" y="3678"/>
                </a:lnTo>
                <a:lnTo>
                  <a:pt x="6045" y="3614"/>
                </a:lnTo>
                <a:lnTo>
                  <a:pt x="6109" y="3551"/>
                </a:lnTo>
                <a:lnTo>
                  <a:pt x="6173" y="3455"/>
                </a:lnTo>
                <a:lnTo>
                  <a:pt x="6205" y="3327"/>
                </a:lnTo>
                <a:lnTo>
                  <a:pt x="6237" y="3167"/>
                </a:lnTo>
                <a:lnTo>
                  <a:pt x="6205" y="3039"/>
                </a:lnTo>
                <a:lnTo>
                  <a:pt x="6173" y="2879"/>
                </a:lnTo>
                <a:lnTo>
                  <a:pt x="6109" y="2751"/>
                </a:lnTo>
                <a:lnTo>
                  <a:pt x="6013" y="2623"/>
                </a:lnTo>
                <a:lnTo>
                  <a:pt x="5789" y="2399"/>
                </a:lnTo>
                <a:lnTo>
                  <a:pt x="5566" y="2239"/>
                </a:lnTo>
                <a:lnTo>
                  <a:pt x="5310" y="2079"/>
                </a:lnTo>
                <a:lnTo>
                  <a:pt x="5086" y="1983"/>
                </a:lnTo>
                <a:lnTo>
                  <a:pt x="4894" y="1887"/>
                </a:lnTo>
                <a:lnTo>
                  <a:pt x="5182" y="1887"/>
                </a:lnTo>
                <a:lnTo>
                  <a:pt x="5342" y="1855"/>
                </a:lnTo>
                <a:lnTo>
                  <a:pt x="5470" y="1791"/>
                </a:lnTo>
                <a:lnTo>
                  <a:pt x="5598" y="1663"/>
                </a:lnTo>
                <a:lnTo>
                  <a:pt x="5630" y="1599"/>
                </a:lnTo>
                <a:lnTo>
                  <a:pt x="5630" y="1503"/>
                </a:lnTo>
                <a:lnTo>
                  <a:pt x="5630" y="1408"/>
                </a:lnTo>
                <a:lnTo>
                  <a:pt x="5598" y="1280"/>
                </a:lnTo>
                <a:lnTo>
                  <a:pt x="5534" y="1152"/>
                </a:lnTo>
                <a:lnTo>
                  <a:pt x="5438" y="1024"/>
                </a:lnTo>
                <a:lnTo>
                  <a:pt x="5246" y="768"/>
                </a:lnTo>
                <a:lnTo>
                  <a:pt x="4958" y="576"/>
                </a:lnTo>
                <a:lnTo>
                  <a:pt x="4638" y="416"/>
                </a:lnTo>
                <a:lnTo>
                  <a:pt x="4286" y="256"/>
                </a:lnTo>
                <a:lnTo>
                  <a:pt x="3870" y="160"/>
                </a:lnTo>
                <a:lnTo>
                  <a:pt x="3487" y="64"/>
                </a:lnTo>
                <a:lnTo>
                  <a:pt x="3039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5"/>
          <p:cNvSpPr/>
          <p:nvPr/>
        </p:nvSpPr>
        <p:spPr>
          <a:xfrm flipH="1">
            <a:off x="7984435" y="2206886"/>
            <a:ext cx="82596" cy="128760"/>
          </a:xfrm>
          <a:custGeom>
            <a:avLst/>
            <a:gdLst/>
            <a:ahLst/>
            <a:cxnLst/>
            <a:rect l="l" t="t" r="r" b="b"/>
            <a:pathLst>
              <a:path w="2176" h="3392" extrusionOk="0">
                <a:moveTo>
                  <a:pt x="1983" y="1"/>
                </a:moveTo>
                <a:lnTo>
                  <a:pt x="672" y="193"/>
                </a:lnTo>
                <a:lnTo>
                  <a:pt x="704" y="353"/>
                </a:lnTo>
                <a:lnTo>
                  <a:pt x="736" y="513"/>
                </a:lnTo>
                <a:lnTo>
                  <a:pt x="704" y="673"/>
                </a:lnTo>
                <a:lnTo>
                  <a:pt x="672" y="865"/>
                </a:lnTo>
                <a:lnTo>
                  <a:pt x="544" y="1216"/>
                </a:lnTo>
                <a:lnTo>
                  <a:pt x="384" y="1568"/>
                </a:lnTo>
                <a:lnTo>
                  <a:pt x="224" y="1920"/>
                </a:lnTo>
                <a:lnTo>
                  <a:pt x="96" y="2240"/>
                </a:lnTo>
                <a:lnTo>
                  <a:pt x="0" y="2592"/>
                </a:lnTo>
                <a:lnTo>
                  <a:pt x="0" y="2752"/>
                </a:lnTo>
                <a:lnTo>
                  <a:pt x="32" y="2912"/>
                </a:lnTo>
                <a:lnTo>
                  <a:pt x="64" y="3103"/>
                </a:lnTo>
                <a:lnTo>
                  <a:pt x="160" y="3263"/>
                </a:lnTo>
                <a:lnTo>
                  <a:pt x="288" y="3327"/>
                </a:lnTo>
                <a:lnTo>
                  <a:pt x="416" y="3391"/>
                </a:lnTo>
                <a:lnTo>
                  <a:pt x="576" y="3391"/>
                </a:lnTo>
                <a:lnTo>
                  <a:pt x="736" y="3359"/>
                </a:lnTo>
                <a:lnTo>
                  <a:pt x="896" y="3295"/>
                </a:lnTo>
                <a:lnTo>
                  <a:pt x="1088" y="3167"/>
                </a:lnTo>
                <a:lnTo>
                  <a:pt x="1280" y="3039"/>
                </a:lnTo>
                <a:lnTo>
                  <a:pt x="1439" y="2880"/>
                </a:lnTo>
                <a:lnTo>
                  <a:pt x="1631" y="2656"/>
                </a:lnTo>
                <a:lnTo>
                  <a:pt x="1759" y="2432"/>
                </a:lnTo>
                <a:lnTo>
                  <a:pt x="1919" y="2208"/>
                </a:lnTo>
                <a:lnTo>
                  <a:pt x="2015" y="1952"/>
                </a:lnTo>
                <a:lnTo>
                  <a:pt x="2111" y="1664"/>
                </a:lnTo>
                <a:lnTo>
                  <a:pt x="2143" y="1376"/>
                </a:lnTo>
                <a:lnTo>
                  <a:pt x="2175" y="1216"/>
                </a:lnTo>
                <a:lnTo>
                  <a:pt x="1983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5"/>
          <p:cNvSpPr/>
          <p:nvPr/>
        </p:nvSpPr>
        <p:spPr>
          <a:xfrm flipH="1">
            <a:off x="7884911" y="2000498"/>
            <a:ext cx="156651" cy="23118"/>
          </a:xfrm>
          <a:custGeom>
            <a:avLst/>
            <a:gdLst/>
            <a:ahLst/>
            <a:cxnLst/>
            <a:rect l="l" t="t" r="r" b="b"/>
            <a:pathLst>
              <a:path w="4127" h="609" extrusionOk="0">
                <a:moveTo>
                  <a:pt x="1056" y="1"/>
                </a:moveTo>
                <a:lnTo>
                  <a:pt x="513" y="65"/>
                </a:lnTo>
                <a:lnTo>
                  <a:pt x="1" y="129"/>
                </a:lnTo>
                <a:lnTo>
                  <a:pt x="1" y="160"/>
                </a:lnTo>
                <a:lnTo>
                  <a:pt x="1024" y="160"/>
                </a:lnTo>
                <a:lnTo>
                  <a:pt x="2048" y="256"/>
                </a:lnTo>
                <a:lnTo>
                  <a:pt x="3071" y="384"/>
                </a:lnTo>
                <a:lnTo>
                  <a:pt x="4095" y="608"/>
                </a:lnTo>
                <a:lnTo>
                  <a:pt x="4127" y="608"/>
                </a:lnTo>
                <a:lnTo>
                  <a:pt x="4127" y="576"/>
                </a:lnTo>
                <a:lnTo>
                  <a:pt x="4095" y="544"/>
                </a:lnTo>
                <a:lnTo>
                  <a:pt x="3615" y="352"/>
                </a:lnTo>
                <a:lnTo>
                  <a:pt x="3103" y="224"/>
                </a:lnTo>
                <a:lnTo>
                  <a:pt x="2592" y="97"/>
                </a:lnTo>
                <a:lnTo>
                  <a:pt x="2080" y="33"/>
                </a:lnTo>
                <a:lnTo>
                  <a:pt x="156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5"/>
          <p:cNvSpPr/>
          <p:nvPr/>
        </p:nvSpPr>
        <p:spPr>
          <a:xfrm flipH="1">
            <a:off x="7881267" y="2061196"/>
            <a:ext cx="170012" cy="34050"/>
          </a:xfrm>
          <a:custGeom>
            <a:avLst/>
            <a:gdLst/>
            <a:ahLst/>
            <a:cxnLst/>
            <a:rect l="l" t="t" r="r" b="b"/>
            <a:pathLst>
              <a:path w="4479" h="897" extrusionOk="0">
                <a:moveTo>
                  <a:pt x="1152" y="1"/>
                </a:moveTo>
                <a:lnTo>
                  <a:pt x="577" y="33"/>
                </a:lnTo>
                <a:lnTo>
                  <a:pt x="1" y="129"/>
                </a:lnTo>
                <a:lnTo>
                  <a:pt x="513" y="129"/>
                </a:lnTo>
                <a:lnTo>
                  <a:pt x="1120" y="161"/>
                </a:lnTo>
                <a:lnTo>
                  <a:pt x="1728" y="225"/>
                </a:lnTo>
                <a:lnTo>
                  <a:pt x="2368" y="321"/>
                </a:lnTo>
                <a:lnTo>
                  <a:pt x="2976" y="449"/>
                </a:lnTo>
                <a:lnTo>
                  <a:pt x="3551" y="577"/>
                </a:lnTo>
                <a:lnTo>
                  <a:pt x="4031" y="736"/>
                </a:lnTo>
                <a:lnTo>
                  <a:pt x="4447" y="896"/>
                </a:lnTo>
                <a:lnTo>
                  <a:pt x="4479" y="896"/>
                </a:lnTo>
                <a:lnTo>
                  <a:pt x="4447" y="832"/>
                </a:lnTo>
                <a:lnTo>
                  <a:pt x="3935" y="577"/>
                </a:lnTo>
                <a:lnTo>
                  <a:pt x="3391" y="353"/>
                </a:lnTo>
                <a:lnTo>
                  <a:pt x="2848" y="193"/>
                </a:lnTo>
                <a:lnTo>
                  <a:pt x="2272" y="65"/>
                </a:lnTo>
                <a:lnTo>
                  <a:pt x="172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5"/>
          <p:cNvSpPr/>
          <p:nvPr/>
        </p:nvSpPr>
        <p:spPr>
          <a:xfrm flipH="1">
            <a:off x="7883696" y="2123147"/>
            <a:ext cx="162724" cy="42515"/>
          </a:xfrm>
          <a:custGeom>
            <a:avLst/>
            <a:gdLst/>
            <a:ahLst/>
            <a:cxnLst/>
            <a:rect l="l" t="t" r="r" b="b"/>
            <a:pathLst>
              <a:path w="4287" h="1120" extrusionOk="0">
                <a:moveTo>
                  <a:pt x="609" y="0"/>
                </a:moveTo>
                <a:lnTo>
                  <a:pt x="289" y="32"/>
                </a:lnTo>
                <a:lnTo>
                  <a:pt x="1" y="96"/>
                </a:lnTo>
                <a:lnTo>
                  <a:pt x="1" y="128"/>
                </a:lnTo>
                <a:lnTo>
                  <a:pt x="577" y="128"/>
                </a:lnTo>
                <a:lnTo>
                  <a:pt x="1120" y="192"/>
                </a:lnTo>
                <a:lnTo>
                  <a:pt x="1664" y="256"/>
                </a:lnTo>
                <a:lnTo>
                  <a:pt x="2208" y="352"/>
                </a:lnTo>
                <a:lnTo>
                  <a:pt x="2720" y="480"/>
                </a:lnTo>
                <a:lnTo>
                  <a:pt x="3231" y="640"/>
                </a:lnTo>
                <a:lnTo>
                  <a:pt x="3743" y="864"/>
                </a:lnTo>
                <a:lnTo>
                  <a:pt x="4255" y="1119"/>
                </a:lnTo>
                <a:lnTo>
                  <a:pt x="4287" y="1087"/>
                </a:lnTo>
                <a:lnTo>
                  <a:pt x="4287" y="1056"/>
                </a:lnTo>
                <a:lnTo>
                  <a:pt x="3871" y="768"/>
                </a:lnTo>
                <a:lnTo>
                  <a:pt x="3423" y="512"/>
                </a:lnTo>
                <a:lnTo>
                  <a:pt x="2943" y="320"/>
                </a:lnTo>
                <a:lnTo>
                  <a:pt x="2432" y="160"/>
                </a:lnTo>
                <a:lnTo>
                  <a:pt x="1856" y="64"/>
                </a:lnTo>
                <a:lnTo>
                  <a:pt x="121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5"/>
          <p:cNvSpPr/>
          <p:nvPr/>
        </p:nvSpPr>
        <p:spPr>
          <a:xfrm flipH="1">
            <a:off x="7983221" y="2126753"/>
            <a:ext cx="91098" cy="213753"/>
          </a:xfrm>
          <a:custGeom>
            <a:avLst/>
            <a:gdLst/>
            <a:ahLst/>
            <a:cxnLst/>
            <a:rect l="l" t="t" r="r" b="b"/>
            <a:pathLst>
              <a:path w="2400" h="5631" extrusionOk="0">
                <a:moveTo>
                  <a:pt x="704" y="1"/>
                </a:moveTo>
                <a:lnTo>
                  <a:pt x="512" y="129"/>
                </a:lnTo>
                <a:lnTo>
                  <a:pt x="352" y="257"/>
                </a:lnTo>
                <a:lnTo>
                  <a:pt x="192" y="449"/>
                </a:lnTo>
                <a:lnTo>
                  <a:pt x="96" y="641"/>
                </a:lnTo>
                <a:lnTo>
                  <a:pt x="64" y="865"/>
                </a:lnTo>
                <a:lnTo>
                  <a:pt x="96" y="1120"/>
                </a:lnTo>
                <a:lnTo>
                  <a:pt x="160" y="1344"/>
                </a:lnTo>
                <a:lnTo>
                  <a:pt x="256" y="1568"/>
                </a:lnTo>
                <a:lnTo>
                  <a:pt x="544" y="2112"/>
                </a:lnTo>
                <a:lnTo>
                  <a:pt x="640" y="2272"/>
                </a:lnTo>
                <a:lnTo>
                  <a:pt x="704" y="2400"/>
                </a:lnTo>
                <a:lnTo>
                  <a:pt x="736" y="2592"/>
                </a:lnTo>
                <a:lnTo>
                  <a:pt x="768" y="2752"/>
                </a:lnTo>
                <a:lnTo>
                  <a:pt x="672" y="3071"/>
                </a:lnTo>
                <a:lnTo>
                  <a:pt x="576" y="3359"/>
                </a:lnTo>
                <a:lnTo>
                  <a:pt x="448" y="3647"/>
                </a:lnTo>
                <a:lnTo>
                  <a:pt x="288" y="3935"/>
                </a:lnTo>
                <a:lnTo>
                  <a:pt x="160" y="4159"/>
                </a:lnTo>
                <a:lnTo>
                  <a:pt x="64" y="4415"/>
                </a:lnTo>
                <a:lnTo>
                  <a:pt x="0" y="4671"/>
                </a:lnTo>
                <a:lnTo>
                  <a:pt x="0" y="4927"/>
                </a:lnTo>
                <a:lnTo>
                  <a:pt x="64" y="5150"/>
                </a:lnTo>
                <a:lnTo>
                  <a:pt x="160" y="5342"/>
                </a:lnTo>
                <a:lnTo>
                  <a:pt x="352" y="5502"/>
                </a:lnTo>
                <a:lnTo>
                  <a:pt x="544" y="5598"/>
                </a:lnTo>
                <a:lnTo>
                  <a:pt x="672" y="5598"/>
                </a:lnTo>
                <a:lnTo>
                  <a:pt x="800" y="5630"/>
                </a:lnTo>
                <a:lnTo>
                  <a:pt x="1056" y="5566"/>
                </a:lnTo>
                <a:lnTo>
                  <a:pt x="1280" y="5470"/>
                </a:lnTo>
                <a:lnTo>
                  <a:pt x="1504" y="5310"/>
                </a:lnTo>
                <a:lnTo>
                  <a:pt x="1695" y="5118"/>
                </a:lnTo>
                <a:lnTo>
                  <a:pt x="1887" y="4895"/>
                </a:lnTo>
                <a:lnTo>
                  <a:pt x="2015" y="4671"/>
                </a:lnTo>
                <a:lnTo>
                  <a:pt x="2143" y="4447"/>
                </a:lnTo>
                <a:lnTo>
                  <a:pt x="2271" y="4159"/>
                </a:lnTo>
                <a:lnTo>
                  <a:pt x="2335" y="3871"/>
                </a:lnTo>
                <a:lnTo>
                  <a:pt x="2399" y="3551"/>
                </a:lnTo>
                <a:lnTo>
                  <a:pt x="2399" y="3231"/>
                </a:lnTo>
                <a:lnTo>
                  <a:pt x="2399" y="2912"/>
                </a:lnTo>
                <a:lnTo>
                  <a:pt x="2367" y="2624"/>
                </a:lnTo>
                <a:lnTo>
                  <a:pt x="2239" y="1856"/>
                </a:lnTo>
                <a:lnTo>
                  <a:pt x="2175" y="1856"/>
                </a:lnTo>
                <a:lnTo>
                  <a:pt x="2207" y="2400"/>
                </a:lnTo>
                <a:lnTo>
                  <a:pt x="2239" y="2944"/>
                </a:lnTo>
                <a:lnTo>
                  <a:pt x="2239" y="3199"/>
                </a:lnTo>
                <a:lnTo>
                  <a:pt x="2207" y="3487"/>
                </a:lnTo>
                <a:lnTo>
                  <a:pt x="2175" y="3743"/>
                </a:lnTo>
                <a:lnTo>
                  <a:pt x="2079" y="3999"/>
                </a:lnTo>
                <a:lnTo>
                  <a:pt x="2015" y="4223"/>
                </a:lnTo>
                <a:lnTo>
                  <a:pt x="1919" y="4447"/>
                </a:lnTo>
                <a:lnTo>
                  <a:pt x="1791" y="4639"/>
                </a:lnTo>
                <a:lnTo>
                  <a:pt x="1631" y="4831"/>
                </a:lnTo>
                <a:lnTo>
                  <a:pt x="1472" y="5055"/>
                </a:lnTo>
                <a:lnTo>
                  <a:pt x="1280" y="5214"/>
                </a:lnTo>
                <a:lnTo>
                  <a:pt x="1024" y="5310"/>
                </a:lnTo>
                <a:lnTo>
                  <a:pt x="800" y="5374"/>
                </a:lnTo>
                <a:lnTo>
                  <a:pt x="672" y="5374"/>
                </a:lnTo>
                <a:lnTo>
                  <a:pt x="576" y="5342"/>
                </a:lnTo>
                <a:lnTo>
                  <a:pt x="480" y="5310"/>
                </a:lnTo>
                <a:lnTo>
                  <a:pt x="416" y="5214"/>
                </a:lnTo>
                <a:lnTo>
                  <a:pt x="320" y="5150"/>
                </a:lnTo>
                <a:lnTo>
                  <a:pt x="288" y="5055"/>
                </a:lnTo>
                <a:lnTo>
                  <a:pt x="256" y="4959"/>
                </a:lnTo>
                <a:lnTo>
                  <a:pt x="224" y="4863"/>
                </a:lnTo>
                <a:lnTo>
                  <a:pt x="256" y="4767"/>
                </a:lnTo>
                <a:lnTo>
                  <a:pt x="288" y="4511"/>
                </a:lnTo>
                <a:lnTo>
                  <a:pt x="384" y="4287"/>
                </a:lnTo>
                <a:lnTo>
                  <a:pt x="480" y="4063"/>
                </a:lnTo>
                <a:lnTo>
                  <a:pt x="608" y="3871"/>
                </a:lnTo>
                <a:lnTo>
                  <a:pt x="736" y="3615"/>
                </a:lnTo>
                <a:lnTo>
                  <a:pt x="832" y="3391"/>
                </a:lnTo>
                <a:lnTo>
                  <a:pt x="928" y="3135"/>
                </a:lnTo>
                <a:lnTo>
                  <a:pt x="992" y="2880"/>
                </a:lnTo>
                <a:lnTo>
                  <a:pt x="992" y="2656"/>
                </a:lnTo>
                <a:lnTo>
                  <a:pt x="992" y="2432"/>
                </a:lnTo>
                <a:lnTo>
                  <a:pt x="928" y="2240"/>
                </a:lnTo>
                <a:lnTo>
                  <a:pt x="832" y="2016"/>
                </a:lnTo>
                <a:lnTo>
                  <a:pt x="544" y="1472"/>
                </a:lnTo>
                <a:lnTo>
                  <a:pt x="416" y="1216"/>
                </a:lnTo>
                <a:lnTo>
                  <a:pt x="320" y="961"/>
                </a:lnTo>
                <a:lnTo>
                  <a:pt x="288" y="833"/>
                </a:lnTo>
                <a:lnTo>
                  <a:pt x="288" y="705"/>
                </a:lnTo>
                <a:lnTo>
                  <a:pt x="320" y="577"/>
                </a:lnTo>
                <a:lnTo>
                  <a:pt x="352" y="449"/>
                </a:lnTo>
                <a:lnTo>
                  <a:pt x="416" y="321"/>
                </a:lnTo>
                <a:lnTo>
                  <a:pt x="512" y="225"/>
                </a:lnTo>
                <a:lnTo>
                  <a:pt x="608" y="129"/>
                </a:lnTo>
                <a:lnTo>
                  <a:pt x="704" y="33"/>
                </a:lnTo>
                <a:lnTo>
                  <a:pt x="736" y="33"/>
                </a:lnTo>
                <a:lnTo>
                  <a:pt x="70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5"/>
          <p:cNvSpPr/>
          <p:nvPr/>
        </p:nvSpPr>
        <p:spPr>
          <a:xfrm flipH="1">
            <a:off x="7944390" y="2195992"/>
            <a:ext cx="71664" cy="13362"/>
          </a:xfrm>
          <a:custGeom>
            <a:avLst/>
            <a:gdLst/>
            <a:ahLst/>
            <a:cxnLst/>
            <a:rect l="l" t="t" r="r" b="b"/>
            <a:pathLst>
              <a:path w="1888" h="352" extrusionOk="0">
                <a:moveTo>
                  <a:pt x="640" y="0"/>
                </a:moveTo>
                <a:lnTo>
                  <a:pt x="384" y="32"/>
                </a:lnTo>
                <a:lnTo>
                  <a:pt x="192" y="128"/>
                </a:lnTo>
                <a:lnTo>
                  <a:pt x="1" y="288"/>
                </a:lnTo>
                <a:lnTo>
                  <a:pt x="1" y="320"/>
                </a:lnTo>
                <a:lnTo>
                  <a:pt x="33" y="320"/>
                </a:lnTo>
                <a:lnTo>
                  <a:pt x="448" y="224"/>
                </a:lnTo>
                <a:lnTo>
                  <a:pt x="896" y="192"/>
                </a:lnTo>
                <a:lnTo>
                  <a:pt x="1152" y="224"/>
                </a:lnTo>
                <a:lnTo>
                  <a:pt x="1376" y="256"/>
                </a:lnTo>
                <a:lnTo>
                  <a:pt x="1632" y="320"/>
                </a:lnTo>
                <a:lnTo>
                  <a:pt x="1888" y="352"/>
                </a:lnTo>
                <a:lnTo>
                  <a:pt x="1888" y="320"/>
                </a:lnTo>
                <a:lnTo>
                  <a:pt x="1664" y="192"/>
                </a:lnTo>
                <a:lnTo>
                  <a:pt x="1408" y="96"/>
                </a:lnTo>
                <a:lnTo>
                  <a:pt x="1152" y="32"/>
                </a:lnTo>
                <a:lnTo>
                  <a:pt x="89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5"/>
          <p:cNvSpPr/>
          <p:nvPr/>
        </p:nvSpPr>
        <p:spPr>
          <a:xfrm flipH="1">
            <a:off x="8047597" y="2108570"/>
            <a:ext cx="20649" cy="19436"/>
          </a:xfrm>
          <a:custGeom>
            <a:avLst/>
            <a:gdLst/>
            <a:ahLst/>
            <a:cxnLst/>
            <a:rect l="l" t="t" r="r" b="b"/>
            <a:pathLst>
              <a:path w="544" h="512" extrusionOk="0">
                <a:moveTo>
                  <a:pt x="0" y="0"/>
                </a:moveTo>
                <a:lnTo>
                  <a:pt x="0" y="32"/>
                </a:lnTo>
                <a:lnTo>
                  <a:pt x="32" y="64"/>
                </a:lnTo>
                <a:lnTo>
                  <a:pt x="32" y="128"/>
                </a:lnTo>
                <a:lnTo>
                  <a:pt x="96" y="224"/>
                </a:lnTo>
                <a:lnTo>
                  <a:pt x="192" y="384"/>
                </a:lnTo>
                <a:lnTo>
                  <a:pt x="288" y="448"/>
                </a:lnTo>
                <a:lnTo>
                  <a:pt x="352" y="512"/>
                </a:lnTo>
                <a:lnTo>
                  <a:pt x="544" y="512"/>
                </a:lnTo>
                <a:lnTo>
                  <a:pt x="480" y="448"/>
                </a:lnTo>
                <a:lnTo>
                  <a:pt x="416" y="416"/>
                </a:lnTo>
                <a:lnTo>
                  <a:pt x="288" y="288"/>
                </a:lnTo>
                <a:lnTo>
                  <a:pt x="160" y="160"/>
                </a:lnTo>
                <a:lnTo>
                  <a:pt x="96" y="96"/>
                </a:lnTo>
                <a:lnTo>
                  <a:pt x="64" y="64"/>
                </a:lnTo>
                <a:lnTo>
                  <a:pt x="32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5"/>
          <p:cNvSpPr/>
          <p:nvPr/>
        </p:nvSpPr>
        <p:spPr>
          <a:xfrm flipH="1">
            <a:off x="8047597" y="2108570"/>
            <a:ext cx="20649" cy="19436"/>
          </a:xfrm>
          <a:custGeom>
            <a:avLst/>
            <a:gdLst/>
            <a:ahLst/>
            <a:cxnLst/>
            <a:rect l="l" t="t" r="r" b="b"/>
            <a:pathLst>
              <a:path w="544" h="512" fill="none" extrusionOk="0">
                <a:moveTo>
                  <a:pt x="480" y="448"/>
                </a:moveTo>
                <a:lnTo>
                  <a:pt x="416" y="416"/>
                </a:lnTo>
                <a:lnTo>
                  <a:pt x="416" y="416"/>
                </a:lnTo>
                <a:lnTo>
                  <a:pt x="288" y="288"/>
                </a:lnTo>
                <a:lnTo>
                  <a:pt x="288" y="288"/>
                </a:lnTo>
                <a:lnTo>
                  <a:pt x="160" y="160"/>
                </a:lnTo>
                <a:lnTo>
                  <a:pt x="160" y="160"/>
                </a:lnTo>
                <a:lnTo>
                  <a:pt x="96" y="96"/>
                </a:lnTo>
                <a:lnTo>
                  <a:pt x="64" y="64"/>
                </a:lnTo>
                <a:lnTo>
                  <a:pt x="32" y="0"/>
                </a:lnTo>
                <a:lnTo>
                  <a:pt x="32" y="0"/>
                </a:lnTo>
                <a:lnTo>
                  <a:pt x="0" y="0"/>
                </a:lnTo>
                <a:lnTo>
                  <a:pt x="0" y="32"/>
                </a:lnTo>
                <a:lnTo>
                  <a:pt x="0" y="32"/>
                </a:lnTo>
                <a:lnTo>
                  <a:pt x="32" y="64"/>
                </a:lnTo>
                <a:lnTo>
                  <a:pt x="32" y="64"/>
                </a:lnTo>
                <a:lnTo>
                  <a:pt x="32" y="128"/>
                </a:lnTo>
                <a:lnTo>
                  <a:pt x="32" y="128"/>
                </a:lnTo>
                <a:lnTo>
                  <a:pt x="96" y="224"/>
                </a:lnTo>
                <a:lnTo>
                  <a:pt x="96" y="224"/>
                </a:lnTo>
                <a:lnTo>
                  <a:pt x="192" y="384"/>
                </a:lnTo>
                <a:lnTo>
                  <a:pt x="192" y="384"/>
                </a:lnTo>
                <a:lnTo>
                  <a:pt x="288" y="448"/>
                </a:lnTo>
                <a:lnTo>
                  <a:pt x="352" y="512"/>
                </a:lnTo>
                <a:lnTo>
                  <a:pt x="352" y="512"/>
                </a:lnTo>
                <a:lnTo>
                  <a:pt x="448" y="512"/>
                </a:lnTo>
                <a:lnTo>
                  <a:pt x="448" y="512"/>
                </a:lnTo>
                <a:lnTo>
                  <a:pt x="544" y="51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5"/>
          <p:cNvSpPr/>
          <p:nvPr/>
        </p:nvSpPr>
        <p:spPr>
          <a:xfrm flipH="1">
            <a:off x="8047597" y="2125538"/>
            <a:ext cx="2467" cy="2467"/>
          </a:xfrm>
          <a:custGeom>
            <a:avLst/>
            <a:gdLst/>
            <a:ahLst/>
            <a:cxnLst/>
            <a:rect l="l" t="t" r="r" b="b"/>
            <a:pathLst>
              <a:path w="65" h="65" fill="none" extrusionOk="0">
                <a:moveTo>
                  <a:pt x="65" y="65"/>
                </a:moveTo>
                <a:lnTo>
                  <a:pt x="65" y="65"/>
                </a:lnTo>
                <a:lnTo>
                  <a:pt x="1" y="1"/>
                </a:lnTo>
                <a:lnTo>
                  <a:pt x="65" y="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5"/>
          <p:cNvSpPr/>
          <p:nvPr/>
        </p:nvSpPr>
        <p:spPr>
          <a:xfrm flipH="1">
            <a:off x="8354749" y="2287020"/>
            <a:ext cx="529355" cy="679977"/>
          </a:xfrm>
          <a:custGeom>
            <a:avLst/>
            <a:gdLst/>
            <a:ahLst/>
            <a:cxnLst/>
            <a:rect l="l" t="t" r="r" b="b"/>
            <a:pathLst>
              <a:path w="13946" h="17913" extrusionOk="0">
                <a:moveTo>
                  <a:pt x="9180" y="1"/>
                </a:moveTo>
                <a:lnTo>
                  <a:pt x="8700" y="65"/>
                </a:lnTo>
                <a:lnTo>
                  <a:pt x="8508" y="97"/>
                </a:lnTo>
                <a:lnTo>
                  <a:pt x="8349" y="161"/>
                </a:lnTo>
                <a:lnTo>
                  <a:pt x="7837" y="385"/>
                </a:lnTo>
                <a:lnTo>
                  <a:pt x="7645" y="513"/>
                </a:lnTo>
                <a:lnTo>
                  <a:pt x="7421" y="673"/>
                </a:lnTo>
                <a:lnTo>
                  <a:pt x="6941" y="1120"/>
                </a:lnTo>
                <a:lnTo>
                  <a:pt x="6685" y="1376"/>
                </a:lnTo>
                <a:lnTo>
                  <a:pt x="6397" y="1664"/>
                </a:lnTo>
                <a:lnTo>
                  <a:pt x="6078" y="2048"/>
                </a:lnTo>
                <a:lnTo>
                  <a:pt x="5758" y="2464"/>
                </a:lnTo>
                <a:lnTo>
                  <a:pt x="5406" y="2944"/>
                </a:lnTo>
                <a:lnTo>
                  <a:pt x="5054" y="3519"/>
                </a:lnTo>
                <a:lnTo>
                  <a:pt x="4670" y="4191"/>
                </a:lnTo>
                <a:lnTo>
                  <a:pt x="4255" y="4927"/>
                </a:lnTo>
                <a:lnTo>
                  <a:pt x="3935" y="5630"/>
                </a:lnTo>
                <a:lnTo>
                  <a:pt x="3583" y="6430"/>
                </a:lnTo>
                <a:lnTo>
                  <a:pt x="3199" y="7325"/>
                </a:lnTo>
                <a:lnTo>
                  <a:pt x="2847" y="8317"/>
                </a:lnTo>
                <a:lnTo>
                  <a:pt x="2112" y="10364"/>
                </a:lnTo>
                <a:lnTo>
                  <a:pt x="1408" y="12475"/>
                </a:lnTo>
                <a:lnTo>
                  <a:pt x="800" y="14426"/>
                </a:lnTo>
                <a:lnTo>
                  <a:pt x="320" y="16057"/>
                </a:lnTo>
                <a:lnTo>
                  <a:pt x="65" y="17209"/>
                </a:lnTo>
                <a:lnTo>
                  <a:pt x="1" y="17528"/>
                </a:lnTo>
                <a:lnTo>
                  <a:pt x="1" y="17688"/>
                </a:lnTo>
                <a:lnTo>
                  <a:pt x="65" y="17720"/>
                </a:lnTo>
                <a:lnTo>
                  <a:pt x="224" y="17752"/>
                </a:lnTo>
                <a:lnTo>
                  <a:pt x="864" y="17784"/>
                </a:lnTo>
                <a:lnTo>
                  <a:pt x="1888" y="17848"/>
                </a:lnTo>
                <a:lnTo>
                  <a:pt x="3263" y="17880"/>
                </a:lnTo>
                <a:lnTo>
                  <a:pt x="5054" y="17912"/>
                </a:lnTo>
                <a:lnTo>
                  <a:pt x="9436" y="17912"/>
                </a:lnTo>
                <a:lnTo>
                  <a:pt x="11611" y="17848"/>
                </a:lnTo>
                <a:lnTo>
                  <a:pt x="12475" y="17816"/>
                </a:lnTo>
                <a:lnTo>
                  <a:pt x="13178" y="17752"/>
                </a:lnTo>
                <a:lnTo>
                  <a:pt x="13658" y="17688"/>
                </a:lnTo>
                <a:lnTo>
                  <a:pt x="13818" y="17656"/>
                </a:lnTo>
                <a:lnTo>
                  <a:pt x="13914" y="17624"/>
                </a:lnTo>
                <a:lnTo>
                  <a:pt x="13946" y="17464"/>
                </a:lnTo>
                <a:lnTo>
                  <a:pt x="13946" y="17049"/>
                </a:lnTo>
                <a:lnTo>
                  <a:pt x="13946" y="15705"/>
                </a:lnTo>
                <a:lnTo>
                  <a:pt x="13882" y="13754"/>
                </a:lnTo>
                <a:lnTo>
                  <a:pt x="13818" y="11515"/>
                </a:lnTo>
                <a:lnTo>
                  <a:pt x="13594" y="7070"/>
                </a:lnTo>
                <a:lnTo>
                  <a:pt x="13498" y="5342"/>
                </a:lnTo>
                <a:lnTo>
                  <a:pt x="13402" y="4287"/>
                </a:lnTo>
                <a:lnTo>
                  <a:pt x="13274" y="3647"/>
                </a:lnTo>
                <a:lnTo>
                  <a:pt x="13114" y="3007"/>
                </a:lnTo>
                <a:lnTo>
                  <a:pt x="12890" y="2368"/>
                </a:lnTo>
                <a:lnTo>
                  <a:pt x="12634" y="1760"/>
                </a:lnTo>
                <a:lnTo>
                  <a:pt x="12347" y="1216"/>
                </a:lnTo>
                <a:lnTo>
                  <a:pt x="12123" y="801"/>
                </a:lnTo>
                <a:lnTo>
                  <a:pt x="11899" y="481"/>
                </a:lnTo>
                <a:lnTo>
                  <a:pt x="11803" y="385"/>
                </a:lnTo>
                <a:lnTo>
                  <a:pt x="11707" y="321"/>
                </a:lnTo>
                <a:lnTo>
                  <a:pt x="11515" y="257"/>
                </a:lnTo>
                <a:lnTo>
                  <a:pt x="11163" y="161"/>
                </a:lnTo>
                <a:lnTo>
                  <a:pt x="10715" y="97"/>
                </a:lnTo>
                <a:lnTo>
                  <a:pt x="10204" y="33"/>
                </a:lnTo>
                <a:lnTo>
                  <a:pt x="9692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5"/>
          <p:cNvSpPr/>
          <p:nvPr/>
        </p:nvSpPr>
        <p:spPr>
          <a:xfrm flipH="1">
            <a:off x="8354749" y="2287020"/>
            <a:ext cx="529355" cy="679977"/>
          </a:xfrm>
          <a:custGeom>
            <a:avLst/>
            <a:gdLst/>
            <a:ahLst/>
            <a:cxnLst/>
            <a:rect l="l" t="t" r="r" b="b"/>
            <a:pathLst>
              <a:path w="13946" h="17913" fill="none" extrusionOk="0">
                <a:moveTo>
                  <a:pt x="13914" y="17624"/>
                </a:moveTo>
                <a:lnTo>
                  <a:pt x="13914" y="17624"/>
                </a:lnTo>
                <a:lnTo>
                  <a:pt x="13818" y="17656"/>
                </a:lnTo>
                <a:lnTo>
                  <a:pt x="13658" y="17688"/>
                </a:lnTo>
                <a:lnTo>
                  <a:pt x="13178" y="17752"/>
                </a:lnTo>
                <a:lnTo>
                  <a:pt x="12475" y="17816"/>
                </a:lnTo>
                <a:lnTo>
                  <a:pt x="11611" y="17848"/>
                </a:lnTo>
                <a:lnTo>
                  <a:pt x="9436" y="17912"/>
                </a:lnTo>
                <a:lnTo>
                  <a:pt x="6973" y="17912"/>
                </a:lnTo>
                <a:lnTo>
                  <a:pt x="6973" y="17912"/>
                </a:lnTo>
                <a:lnTo>
                  <a:pt x="5054" y="17912"/>
                </a:lnTo>
                <a:lnTo>
                  <a:pt x="3263" y="17880"/>
                </a:lnTo>
                <a:lnTo>
                  <a:pt x="3263" y="17880"/>
                </a:lnTo>
                <a:lnTo>
                  <a:pt x="1888" y="17848"/>
                </a:lnTo>
                <a:lnTo>
                  <a:pt x="864" y="17784"/>
                </a:lnTo>
                <a:lnTo>
                  <a:pt x="224" y="17752"/>
                </a:lnTo>
                <a:lnTo>
                  <a:pt x="65" y="17720"/>
                </a:lnTo>
                <a:lnTo>
                  <a:pt x="1" y="17688"/>
                </a:lnTo>
                <a:lnTo>
                  <a:pt x="1" y="17688"/>
                </a:lnTo>
                <a:lnTo>
                  <a:pt x="1" y="17528"/>
                </a:lnTo>
                <a:lnTo>
                  <a:pt x="65" y="17209"/>
                </a:lnTo>
                <a:lnTo>
                  <a:pt x="320" y="16057"/>
                </a:lnTo>
                <a:lnTo>
                  <a:pt x="800" y="14426"/>
                </a:lnTo>
                <a:lnTo>
                  <a:pt x="1408" y="12475"/>
                </a:lnTo>
                <a:lnTo>
                  <a:pt x="2112" y="10364"/>
                </a:lnTo>
                <a:lnTo>
                  <a:pt x="2847" y="8317"/>
                </a:lnTo>
                <a:lnTo>
                  <a:pt x="3199" y="7325"/>
                </a:lnTo>
                <a:lnTo>
                  <a:pt x="3583" y="6430"/>
                </a:lnTo>
                <a:lnTo>
                  <a:pt x="3935" y="5630"/>
                </a:lnTo>
                <a:lnTo>
                  <a:pt x="4255" y="4927"/>
                </a:lnTo>
                <a:lnTo>
                  <a:pt x="4255" y="4927"/>
                </a:lnTo>
                <a:lnTo>
                  <a:pt x="4670" y="4191"/>
                </a:lnTo>
                <a:lnTo>
                  <a:pt x="5054" y="3519"/>
                </a:lnTo>
                <a:lnTo>
                  <a:pt x="5406" y="2944"/>
                </a:lnTo>
                <a:lnTo>
                  <a:pt x="5758" y="2464"/>
                </a:lnTo>
                <a:lnTo>
                  <a:pt x="6078" y="2048"/>
                </a:lnTo>
                <a:lnTo>
                  <a:pt x="6397" y="1664"/>
                </a:lnTo>
                <a:lnTo>
                  <a:pt x="6685" y="1376"/>
                </a:lnTo>
                <a:lnTo>
                  <a:pt x="6941" y="1120"/>
                </a:lnTo>
                <a:lnTo>
                  <a:pt x="6941" y="1120"/>
                </a:lnTo>
                <a:lnTo>
                  <a:pt x="7421" y="673"/>
                </a:lnTo>
                <a:lnTo>
                  <a:pt x="7645" y="513"/>
                </a:lnTo>
                <a:lnTo>
                  <a:pt x="7837" y="385"/>
                </a:lnTo>
                <a:lnTo>
                  <a:pt x="7837" y="385"/>
                </a:lnTo>
                <a:lnTo>
                  <a:pt x="8349" y="161"/>
                </a:lnTo>
                <a:lnTo>
                  <a:pt x="8349" y="161"/>
                </a:lnTo>
                <a:lnTo>
                  <a:pt x="8508" y="97"/>
                </a:lnTo>
                <a:lnTo>
                  <a:pt x="8700" y="65"/>
                </a:lnTo>
                <a:lnTo>
                  <a:pt x="9180" y="1"/>
                </a:lnTo>
                <a:lnTo>
                  <a:pt x="9692" y="1"/>
                </a:lnTo>
                <a:lnTo>
                  <a:pt x="10204" y="33"/>
                </a:lnTo>
                <a:lnTo>
                  <a:pt x="10715" y="97"/>
                </a:lnTo>
                <a:lnTo>
                  <a:pt x="11163" y="161"/>
                </a:lnTo>
                <a:lnTo>
                  <a:pt x="11515" y="257"/>
                </a:lnTo>
                <a:lnTo>
                  <a:pt x="11707" y="321"/>
                </a:lnTo>
                <a:lnTo>
                  <a:pt x="11707" y="321"/>
                </a:lnTo>
                <a:lnTo>
                  <a:pt x="11803" y="385"/>
                </a:lnTo>
                <a:lnTo>
                  <a:pt x="11899" y="481"/>
                </a:lnTo>
                <a:lnTo>
                  <a:pt x="12123" y="801"/>
                </a:lnTo>
                <a:lnTo>
                  <a:pt x="12347" y="1216"/>
                </a:lnTo>
                <a:lnTo>
                  <a:pt x="12634" y="1760"/>
                </a:lnTo>
                <a:lnTo>
                  <a:pt x="12890" y="2368"/>
                </a:lnTo>
                <a:lnTo>
                  <a:pt x="13114" y="3007"/>
                </a:lnTo>
                <a:lnTo>
                  <a:pt x="13274" y="3647"/>
                </a:lnTo>
                <a:lnTo>
                  <a:pt x="13402" y="4287"/>
                </a:lnTo>
                <a:lnTo>
                  <a:pt x="13402" y="4287"/>
                </a:lnTo>
                <a:lnTo>
                  <a:pt x="13498" y="5342"/>
                </a:lnTo>
                <a:lnTo>
                  <a:pt x="13594" y="7070"/>
                </a:lnTo>
                <a:lnTo>
                  <a:pt x="13818" y="11515"/>
                </a:lnTo>
                <a:lnTo>
                  <a:pt x="13882" y="13754"/>
                </a:lnTo>
                <a:lnTo>
                  <a:pt x="13946" y="15705"/>
                </a:lnTo>
                <a:lnTo>
                  <a:pt x="13946" y="17049"/>
                </a:lnTo>
                <a:lnTo>
                  <a:pt x="13946" y="17464"/>
                </a:lnTo>
                <a:lnTo>
                  <a:pt x="13914" y="176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5"/>
          <p:cNvSpPr/>
          <p:nvPr/>
        </p:nvSpPr>
        <p:spPr>
          <a:xfrm flipH="1">
            <a:off x="8354749" y="2868605"/>
            <a:ext cx="38" cy="37694"/>
          </a:xfrm>
          <a:custGeom>
            <a:avLst/>
            <a:gdLst/>
            <a:ahLst/>
            <a:cxnLst/>
            <a:rect l="l" t="t" r="r" b="b"/>
            <a:pathLst>
              <a:path w="1" h="993" extrusionOk="0">
                <a:moveTo>
                  <a:pt x="1" y="1"/>
                </a:moveTo>
                <a:lnTo>
                  <a:pt x="1" y="1"/>
                </a:lnTo>
                <a:lnTo>
                  <a:pt x="1" y="992"/>
                </a:lnTo>
                <a:lnTo>
                  <a:pt x="1" y="992"/>
                </a:lnTo>
                <a:lnTo>
                  <a:pt x="1" y="1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5"/>
          <p:cNvSpPr/>
          <p:nvPr/>
        </p:nvSpPr>
        <p:spPr>
          <a:xfrm flipH="1">
            <a:off x="8354749" y="2868605"/>
            <a:ext cx="38" cy="37694"/>
          </a:xfrm>
          <a:custGeom>
            <a:avLst/>
            <a:gdLst/>
            <a:ahLst/>
            <a:cxnLst/>
            <a:rect l="l" t="t" r="r" b="b"/>
            <a:pathLst>
              <a:path w="1" h="993" fill="none" extrusionOk="0">
                <a:moveTo>
                  <a:pt x="1" y="1"/>
                </a:moveTo>
                <a:lnTo>
                  <a:pt x="1" y="1"/>
                </a:lnTo>
                <a:lnTo>
                  <a:pt x="1" y="992"/>
                </a:lnTo>
                <a:lnTo>
                  <a:pt x="1" y="992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5"/>
          <p:cNvSpPr/>
          <p:nvPr/>
        </p:nvSpPr>
        <p:spPr>
          <a:xfrm flipH="1">
            <a:off x="8354749" y="2864961"/>
            <a:ext cx="520853" cy="48589"/>
          </a:xfrm>
          <a:custGeom>
            <a:avLst/>
            <a:gdLst/>
            <a:ahLst/>
            <a:cxnLst/>
            <a:rect l="l" t="t" r="r" b="b"/>
            <a:pathLst>
              <a:path w="13722" h="1280" extrusionOk="0">
                <a:moveTo>
                  <a:pt x="352" y="1"/>
                </a:moveTo>
                <a:lnTo>
                  <a:pt x="0" y="1280"/>
                </a:lnTo>
                <a:lnTo>
                  <a:pt x="13722" y="1280"/>
                </a:lnTo>
                <a:lnTo>
                  <a:pt x="13722" y="1088"/>
                </a:lnTo>
                <a:lnTo>
                  <a:pt x="13722" y="97"/>
                </a:lnTo>
                <a:lnTo>
                  <a:pt x="13722" y="1"/>
                </a:lnTo>
                <a:close/>
              </a:path>
            </a:pathLst>
          </a:custGeom>
          <a:solidFill>
            <a:srgbClr val="CF99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5"/>
          <p:cNvSpPr/>
          <p:nvPr/>
        </p:nvSpPr>
        <p:spPr>
          <a:xfrm flipH="1">
            <a:off x="8354749" y="2864961"/>
            <a:ext cx="520853" cy="48589"/>
          </a:xfrm>
          <a:custGeom>
            <a:avLst/>
            <a:gdLst/>
            <a:ahLst/>
            <a:cxnLst/>
            <a:rect l="l" t="t" r="r" b="b"/>
            <a:pathLst>
              <a:path w="13722" h="1280" fill="none" extrusionOk="0">
                <a:moveTo>
                  <a:pt x="13722" y="1"/>
                </a:moveTo>
                <a:lnTo>
                  <a:pt x="352" y="1"/>
                </a:lnTo>
                <a:lnTo>
                  <a:pt x="0" y="1280"/>
                </a:lnTo>
                <a:lnTo>
                  <a:pt x="13722" y="1280"/>
                </a:lnTo>
                <a:lnTo>
                  <a:pt x="13722" y="1280"/>
                </a:lnTo>
                <a:lnTo>
                  <a:pt x="13722" y="1088"/>
                </a:lnTo>
                <a:lnTo>
                  <a:pt x="13722" y="1088"/>
                </a:lnTo>
                <a:lnTo>
                  <a:pt x="13722" y="97"/>
                </a:lnTo>
                <a:lnTo>
                  <a:pt x="13722" y="97"/>
                </a:lnTo>
                <a:lnTo>
                  <a:pt x="1372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5"/>
          <p:cNvSpPr/>
          <p:nvPr/>
        </p:nvSpPr>
        <p:spPr>
          <a:xfrm flipH="1">
            <a:off x="8016016" y="2357474"/>
            <a:ext cx="604625" cy="616812"/>
          </a:xfrm>
          <a:custGeom>
            <a:avLst/>
            <a:gdLst/>
            <a:ahLst/>
            <a:cxnLst/>
            <a:rect l="l" t="t" r="r" b="b"/>
            <a:pathLst>
              <a:path w="15929" h="16249" extrusionOk="0">
                <a:moveTo>
                  <a:pt x="768" y="0"/>
                </a:moveTo>
                <a:lnTo>
                  <a:pt x="608" y="32"/>
                </a:lnTo>
                <a:lnTo>
                  <a:pt x="448" y="96"/>
                </a:lnTo>
                <a:lnTo>
                  <a:pt x="320" y="192"/>
                </a:lnTo>
                <a:lnTo>
                  <a:pt x="192" y="352"/>
                </a:lnTo>
                <a:lnTo>
                  <a:pt x="128" y="512"/>
                </a:lnTo>
                <a:lnTo>
                  <a:pt x="64" y="704"/>
                </a:lnTo>
                <a:lnTo>
                  <a:pt x="32" y="928"/>
                </a:lnTo>
                <a:lnTo>
                  <a:pt x="0" y="1151"/>
                </a:lnTo>
                <a:lnTo>
                  <a:pt x="0" y="1439"/>
                </a:lnTo>
                <a:lnTo>
                  <a:pt x="64" y="2047"/>
                </a:lnTo>
                <a:lnTo>
                  <a:pt x="192" y="2751"/>
                </a:lnTo>
                <a:lnTo>
                  <a:pt x="384" y="3550"/>
                </a:lnTo>
                <a:lnTo>
                  <a:pt x="640" y="4382"/>
                </a:lnTo>
                <a:lnTo>
                  <a:pt x="928" y="5245"/>
                </a:lnTo>
                <a:lnTo>
                  <a:pt x="1216" y="6173"/>
                </a:lnTo>
                <a:lnTo>
                  <a:pt x="1567" y="7069"/>
                </a:lnTo>
                <a:lnTo>
                  <a:pt x="1951" y="7964"/>
                </a:lnTo>
                <a:lnTo>
                  <a:pt x="2335" y="8828"/>
                </a:lnTo>
                <a:lnTo>
                  <a:pt x="2751" y="9659"/>
                </a:lnTo>
                <a:lnTo>
                  <a:pt x="3135" y="10427"/>
                </a:lnTo>
                <a:lnTo>
                  <a:pt x="3550" y="11099"/>
                </a:lnTo>
                <a:lnTo>
                  <a:pt x="3934" y="11674"/>
                </a:lnTo>
                <a:lnTo>
                  <a:pt x="4286" y="12122"/>
                </a:lnTo>
                <a:lnTo>
                  <a:pt x="4478" y="12314"/>
                </a:lnTo>
                <a:lnTo>
                  <a:pt x="4638" y="12442"/>
                </a:lnTo>
                <a:lnTo>
                  <a:pt x="5150" y="12826"/>
                </a:lnTo>
                <a:lnTo>
                  <a:pt x="5725" y="13178"/>
                </a:lnTo>
                <a:lnTo>
                  <a:pt x="6365" y="13529"/>
                </a:lnTo>
                <a:lnTo>
                  <a:pt x="7037" y="13849"/>
                </a:lnTo>
                <a:lnTo>
                  <a:pt x="7772" y="14169"/>
                </a:lnTo>
                <a:lnTo>
                  <a:pt x="8476" y="14457"/>
                </a:lnTo>
                <a:lnTo>
                  <a:pt x="9947" y="14969"/>
                </a:lnTo>
                <a:lnTo>
                  <a:pt x="11387" y="15417"/>
                </a:lnTo>
                <a:lnTo>
                  <a:pt x="12698" y="15800"/>
                </a:lnTo>
                <a:lnTo>
                  <a:pt x="13786" y="16056"/>
                </a:lnTo>
                <a:lnTo>
                  <a:pt x="14585" y="16248"/>
                </a:lnTo>
                <a:lnTo>
                  <a:pt x="14649" y="16248"/>
                </a:lnTo>
                <a:lnTo>
                  <a:pt x="14713" y="16216"/>
                </a:lnTo>
                <a:lnTo>
                  <a:pt x="14873" y="16024"/>
                </a:lnTo>
                <a:lnTo>
                  <a:pt x="15033" y="15736"/>
                </a:lnTo>
                <a:lnTo>
                  <a:pt x="15161" y="15385"/>
                </a:lnTo>
                <a:lnTo>
                  <a:pt x="15321" y="14905"/>
                </a:lnTo>
                <a:lnTo>
                  <a:pt x="15449" y="14393"/>
                </a:lnTo>
                <a:lnTo>
                  <a:pt x="15705" y="13274"/>
                </a:lnTo>
                <a:lnTo>
                  <a:pt x="15865" y="12154"/>
                </a:lnTo>
                <a:lnTo>
                  <a:pt x="15929" y="11610"/>
                </a:lnTo>
                <a:lnTo>
                  <a:pt x="15929" y="11131"/>
                </a:lnTo>
                <a:lnTo>
                  <a:pt x="15929" y="10715"/>
                </a:lnTo>
                <a:lnTo>
                  <a:pt x="15897" y="10395"/>
                </a:lnTo>
                <a:lnTo>
                  <a:pt x="15865" y="10267"/>
                </a:lnTo>
                <a:lnTo>
                  <a:pt x="15801" y="10171"/>
                </a:lnTo>
                <a:lnTo>
                  <a:pt x="15737" y="10107"/>
                </a:lnTo>
                <a:lnTo>
                  <a:pt x="15673" y="10075"/>
                </a:lnTo>
                <a:lnTo>
                  <a:pt x="14905" y="9915"/>
                </a:lnTo>
                <a:lnTo>
                  <a:pt x="13850" y="9723"/>
                </a:lnTo>
                <a:lnTo>
                  <a:pt x="11451" y="9308"/>
                </a:lnTo>
                <a:lnTo>
                  <a:pt x="10299" y="9116"/>
                </a:lnTo>
                <a:lnTo>
                  <a:pt x="9276" y="8924"/>
                </a:lnTo>
                <a:lnTo>
                  <a:pt x="8540" y="8732"/>
                </a:lnTo>
                <a:lnTo>
                  <a:pt x="8284" y="8668"/>
                </a:lnTo>
                <a:lnTo>
                  <a:pt x="8156" y="8604"/>
                </a:lnTo>
                <a:lnTo>
                  <a:pt x="7836" y="8316"/>
                </a:lnTo>
                <a:lnTo>
                  <a:pt x="7357" y="7772"/>
                </a:lnTo>
                <a:lnTo>
                  <a:pt x="6749" y="7005"/>
                </a:lnTo>
                <a:lnTo>
                  <a:pt x="6045" y="6109"/>
                </a:lnTo>
                <a:lnTo>
                  <a:pt x="5278" y="5150"/>
                </a:lnTo>
                <a:lnTo>
                  <a:pt x="4510" y="4126"/>
                </a:lnTo>
                <a:lnTo>
                  <a:pt x="3838" y="3166"/>
                </a:lnTo>
                <a:lnTo>
                  <a:pt x="3231" y="2271"/>
                </a:lnTo>
                <a:lnTo>
                  <a:pt x="2911" y="1759"/>
                </a:lnTo>
                <a:lnTo>
                  <a:pt x="2559" y="1311"/>
                </a:lnTo>
                <a:lnTo>
                  <a:pt x="2271" y="928"/>
                </a:lnTo>
                <a:lnTo>
                  <a:pt x="1951" y="640"/>
                </a:lnTo>
                <a:lnTo>
                  <a:pt x="1695" y="384"/>
                </a:lnTo>
                <a:lnTo>
                  <a:pt x="1440" y="224"/>
                </a:lnTo>
                <a:lnTo>
                  <a:pt x="1184" y="96"/>
                </a:lnTo>
                <a:lnTo>
                  <a:pt x="960" y="32"/>
                </a:lnTo>
                <a:lnTo>
                  <a:pt x="76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5"/>
          <p:cNvSpPr/>
          <p:nvPr/>
        </p:nvSpPr>
        <p:spPr>
          <a:xfrm flipH="1">
            <a:off x="7847257" y="2682829"/>
            <a:ext cx="251355" cy="309640"/>
          </a:xfrm>
          <a:custGeom>
            <a:avLst/>
            <a:gdLst/>
            <a:ahLst/>
            <a:cxnLst/>
            <a:rect l="l" t="t" r="r" b="b"/>
            <a:pathLst>
              <a:path w="6622" h="8157" extrusionOk="0">
                <a:moveTo>
                  <a:pt x="2847" y="1"/>
                </a:moveTo>
                <a:lnTo>
                  <a:pt x="2399" y="481"/>
                </a:lnTo>
                <a:lnTo>
                  <a:pt x="1888" y="928"/>
                </a:lnTo>
                <a:lnTo>
                  <a:pt x="1248" y="1472"/>
                </a:lnTo>
                <a:lnTo>
                  <a:pt x="1024" y="1728"/>
                </a:lnTo>
                <a:lnTo>
                  <a:pt x="960" y="1856"/>
                </a:lnTo>
                <a:lnTo>
                  <a:pt x="896" y="1984"/>
                </a:lnTo>
                <a:lnTo>
                  <a:pt x="864" y="2112"/>
                </a:lnTo>
                <a:lnTo>
                  <a:pt x="832" y="2240"/>
                </a:lnTo>
                <a:lnTo>
                  <a:pt x="832" y="2368"/>
                </a:lnTo>
                <a:lnTo>
                  <a:pt x="864" y="2496"/>
                </a:lnTo>
                <a:lnTo>
                  <a:pt x="896" y="2592"/>
                </a:lnTo>
                <a:lnTo>
                  <a:pt x="960" y="2720"/>
                </a:lnTo>
                <a:lnTo>
                  <a:pt x="1056" y="2816"/>
                </a:lnTo>
                <a:lnTo>
                  <a:pt x="1152" y="2911"/>
                </a:lnTo>
                <a:lnTo>
                  <a:pt x="1024" y="2943"/>
                </a:lnTo>
                <a:lnTo>
                  <a:pt x="736" y="3103"/>
                </a:lnTo>
                <a:lnTo>
                  <a:pt x="576" y="3199"/>
                </a:lnTo>
                <a:lnTo>
                  <a:pt x="448" y="3359"/>
                </a:lnTo>
                <a:lnTo>
                  <a:pt x="320" y="3519"/>
                </a:lnTo>
                <a:lnTo>
                  <a:pt x="256" y="3743"/>
                </a:lnTo>
                <a:lnTo>
                  <a:pt x="256" y="3871"/>
                </a:lnTo>
                <a:lnTo>
                  <a:pt x="320" y="3999"/>
                </a:lnTo>
                <a:lnTo>
                  <a:pt x="384" y="4127"/>
                </a:lnTo>
                <a:lnTo>
                  <a:pt x="448" y="4223"/>
                </a:lnTo>
                <a:lnTo>
                  <a:pt x="608" y="4415"/>
                </a:lnTo>
                <a:lnTo>
                  <a:pt x="672" y="4479"/>
                </a:lnTo>
                <a:lnTo>
                  <a:pt x="448" y="4575"/>
                </a:lnTo>
                <a:lnTo>
                  <a:pt x="256" y="4735"/>
                </a:lnTo>
                <a:lnTo>
                  <a:pt x="97" y="4958"/>
                </a:lnTo>
                <a:lnTo>
                  <a:pt x="1" y="5214"/>
                </a:lnTo>
                <a:lnTo>
                  <a:pt x="1" y="5374"/>
                </a:lnTo>
                <a:lnTo>
                  <a:pt x="65" y="5534"/>
                </a:lnTo>
                <a:lnTo>
                  <a:pt x="129" y="5662"/>
                </a:lnTo>
                <a:lnTo>
                  <a:pt x="192" y="5790"/>
                </a:lnTo>
                <a:lnTo>
                  <a:pt x="352" y="5950"/>
                </a:lnTo>
                <a:lnTo>
                  <a:pt x="448" y="6014"/>
                </a:lnTo>
                <a:lnTo>
                  <a:pt x="352" y="6078"/>
                </a:lnTo>
                <a:lnTo>
                  <a:pt x="192" y="6270"/>
                </a:lnTo>
                <a:lnTo>
                  <a:pt x="129" y="6430"/>
                </a:lnTo>
                <a:lnTo>
                  <a:pt x="65" y="6590"/>
                </a:lnTo>
                <a:lnTo>
                  <a:pt x="33" y="6750"/>
                </a:lnTo>
                <a:lnTo>
                  <a:pt x="33" y="6942"/>
                </a:lnTo>
                <a:lnTo>
                  <a:pt x="65" y="7005"/>
                </a:lnTo>
                <a:lnTo>
                  <a:pt x="129" y="7101"/>
                </a:lnTo>
                <a:lnTo>
                  <a:pt x="288" y="7293"/>
                </a:lnTo>
                <a:lnTo>
                  <a:pt x="480" y="7453"/>
                </a:lnTo>
                <a:lnTo>
                  <a:pt x="768" y="7613"/>
                </a:lnTo>
                <a:lnTo>
                  <a:pt x="1088" y="7773"/>
                </a:lnTo>
                <a:lnTo>
                  <a:pt x="1472" y="7901"/>
                </a:lnTo>
                <a:lnTo>
                  <a:pt x="1856" y="7997"/>
                </a:lnTo>
                <a:lnTo>
                  <a:pt x="2271" y="8061"/>
                </a:lnTo>
                <a:lnTo>
                  <a:pt x="2687" y="8125"/>
                </a:lnTo>
                <a:lnTo>
                  <a:pt x="3103" y="8157"/>
                </a:lnTo>
                <a:lnTo>
                  <a:pt x="3519" y="8125"/>
                </a:lnTo>
                <a:lnTo>
                  <a:pt x="3903" y="8093"/>
                </a:lnTo>
                <a:lnTo>
                  <a:pt x="4255" y="8029"/>
                </a:lnTo>
                <a:lnTo>
                  <a:pt x="4574" y="7901"/>
                </a:lnTo>
                <a:lnTo>
                  <a:pt x="4830" y="7709"/>
                </a:lnTo>
                <a:lnTo>
                  <a:pt x="4958" y="7613"/>
                </a:lnTo>
                <a:lnTo>
                  <a:pt x="5054" y="7517"/>
                </a:lnTo>
                <a:lnTo>
                  <a:pt x="5118" y="7389"/>
                </a:lnTo>
                <a:lnTo>
                  <a:pt x="5150" y="7293"/>
                </a:lnTo>
                <a:lnTo>
                  <a:pt x="5150" y="7197"/>
                </a:lnTo>
                <a:lnTo>
                  <a:pt x="5150" y="7133"/>
                </a:lnTo>
                <a:lnTo>
                  <a:pt x="5054" y="7005"/>
                </a:lnTo>
                <a:lnTo>
                  <a:pt x="4926" y="6910"/>
                </a:lnTo>
                <a:lnTo>
                  <a:pt x="4798" y="6814"/>
                </a:lnTo>
                <a:lnTo>
                  <a:pt x="4638" y="6782"/>
                </a:lnTo>
                <a:lnTo>
                  <a:pt x="4510" y="6750"/>
                </a:lnTo>
                <a:lnTo>
                  <a:pt x="4734" y="6718"/>
                </a:lnTo>
                <a:lnTo>
                  <a:pt x="4990" y="6654"/>
                </a:lnTo>
                <a:lnTo>
                  <a:pt x="5246" y="6590"/>
                </a:lnTo>
                <a:lnTo>
                  <a:pt x="5534" y="6462"/>
                </a:lnTo>
                <a:lnTo>
                  <a:pt x="5822" y="6302"/>
                </a:lnTo>
                <a:lnTo>
                  <a:pt x="5918" y="6206"/>
                </a:lnTo>
                <a:lnTo>
                  <a:pt x="6014" y="6110"/>
                </a:lnTo>
                <a:lnTo>
                  <a:pt x="6110" y="5982"/>
                </a:lnTo>
                <a:lnTo>
                  <a:pt x="6142" y="5854"/>
                </a:lnTo>
                <a:lnTo>
                  <a:pt x="6174" y="5694"/>
                </a:lnTo>
                <a:lnTo>
                  <a:pt x="6174" y="5566"/>
                </a:lnTo>
                <a:lnTo>
                  <a:pt x="6142" y="5470"/>
                </a:lnTo>
                <a:lnTo>
                  <a:pt x="6078" y="5374"/>
                </a:lnTo>
                <a:lnTo>
                  <a:pt x="6014" y="5278"/>
                </a:lnTo>
                <a:lnTo>
                  <a:pt x="5918" y="5182"/>
                </a:lnTo>
                <a:lnTo>
                  <a:pt x="5726" y="5086"/>
                </a:lnTo>
                <a:lnTo>
                  <a:pt x="5502" y="4990"/>
                </a:lnTo>
                <a:lnTo>
                  <a:pt x="5310" y="4958"/>
                </a:lnTo>
                <a:lnTo>
                  <a:pt x="5086" y="4895"/>
                </a:lnTo>
                <a:lnTo>
                  <a:pt x="5342" y="4863"/>
                </a:lnTo>
                <a:lnTo>
                  <a:pt x="5566" y="4831"/>
                </a:lnTo>
                <a:lnTo>
                  <a:pt x="5822" y="4735"/>
                </a:lnTo>
                <a:lnTo>
                  <a:pt x="6078" y="4607"/>
                </a:lnTo>
                <a:lnTo>
                  <a:pt x="6334" y="4447"/>
                </a:lnTo>
                <a:lnTo>
                  <a:pt x="6429" y="4351"/>
                </a:lnTo>
                <a:lnTo>
                  <a:pt x="6493" y="4223"/>
                </a:lnTo>
                <a:lnTo>
                  <a:pt x="6557" y="4095"/>
                </a:lnTo>
                <a:lnTo>
                  <a:pt x="6589" y="3967"/>
                </a:lnTo>
                <a:lnTo>
                  <a:pt x="6621" y="3807"/>
                </a:lnTo>
                <a:lnTo>
                  <a:pt x="6589" y="3679"/>
                </a:lnTo>
                <a:lnTo>
                  <a:pt x="6557" y="3583"/>
                </a:lnTo>
                <a:lnTo>
                  <a:pt x="6493" y="3487"/>
                </a:lnTo>
                <a:lnTo>
                  <a:pt x="6397" y="3391"/>
                </a:lnTo>
                <a:lnTo>
                  <a:pt x="6302" y="3327"/>
                </a:lnTo>
                <a:lnTo>
                  <a:pt x="6110" y="3231"/>
                </a:lnTo>
                <a:lnTo>
                  <a:pt x="5886" y="3167"/>
                </a:lnTo>
                <a:lnTo>
                  <a:pt x="5694" y="3167"/>
                </a:lnTo>
                <a:lnTo>
                  <a:pt x="5470" y="3135"/>
                </a:lnTo>
                <a:lnTo>
                  <a:pt x="5630" y="3039"/>
                </a:lnTo>
                <a:lnTo>
                  <a:pt x="5790" y="2975"/>
                </a:lnTo>
                <a:lnTo>
                  <a:pt x="5982" y="2848"/>
                </a:lnTo>
                <a:lnTo>
                  <a:pt x="6142" y="2688"/>
                </a:lnTo>
                <a:lnTo>
                  <a:pt x="6270" y="2496"/>
                </a:lnTo>
                <a:lnTo>
                  <a:pt x="6365" y="2304"/>
                </a:lnTo>
                <a:lnTo>
                  <a:pt x="6397" y="2208"/>
                </a:lnTo>
                <a:lnTo>
                  <a:pt x="6397" y="2080"/>
                </a:lnTo>
                <a:lnTo>
                  <a:pt x="6334" y="1888"/>
                </a:lnTo>
                <a:lnTo>
                  <a:pt x="6238" y="1760"/>
                </a:lnTo>
                <a:lnTo>
                  <a:pt x="6110" y="1632"/>
                </a:lnTo>
                <a:lnTo>
                  <a:pt x="5918" y="1568"/>
                </a:lnTo>
                <a:lnTo>
                  <a:pt x="5694" y="1536"/>
                </a:lnTo>
                <a:lnTo>
                  <a:pt x="5438" y="1504"/>
                </a:lnTo>
                <a:lnTo>
                  <a:pt x="4894" y="1504"/>
                </a:lnTo>
                <a:lnTo>
                  <a:pt x="3743" y="1568"/>
                </a:lnTo>
                <a:lnTo>
                  <a:pt x="3231" y="1568"/>
                </a:lnTo>
                <a:lnTo>
                  <a:pt x="3039" y="1536"/>
                </a:lnTo>
                <a:lnTo>
                  <a:pt x="2847" y="1472"/>
                </a:lnTo>
                <a:lnTo>
                  <a:pt x="2847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45"/>
          <p:cNvSpPr/>
          <p:nvPr/>
        </p:nvSpPr>
        <p:spPr>
          <a:xfrm flipH="1">
            <a:off x="7923741" y="2913512"/>
            <a:ext cx="155436" cy="27977"/>
          </a:xfrm>
          <a:custGeom>
            <a:avLst/>
            <a:gdLst/>
            <a:ahLst/>
            <a:cxnLst/>
            <a:rect l="l" t="t" r="r" b="b"/>
            <a:pathLst>
              <a:path w="4095" h="737" extrusionOk="0">
                <a:moveTo>
                  <a:pt x="0" y="1"/>
                </a:moveTo>
                <a:lnTo>
                  <a:pt x="480" y="225"/>
                </a:lnTo>
                <a:lnTo>
                  <a:pt x="992" y="417"/>
                </a:lnTo>
                <a:lnTo>
                  <a:pt x="1472" y="545"/>
                </a:lnTo>
                <a:lnTo>
                  <a:pt x="1983" y="641"/>
                </a:lnTo>
                <a:lnTo>
                  <a:pt x="2495" y="705"/>
                </a:lnTo>
                <a:lnTo>
                  <a:pt x="3007" y="737"/>
                </a:lnTo>
                <a:lnTo>
                  <a:pt x="3551" y="737"/>
                </a:lnTo>
                <a:lnTo>
                  <a:pt x="4062" y="673"/>
                </a:lnTo>
                <a:lnTo>
                  <a:pt x="4094" y="641"/>
                </a:lnTo>
                <a:lnTo>
                  <a:pt x="4094" y="609"/>
                </a:lnTo>
                <a:lnTo>
                  <a:pt x="4062" y="577"/>
                </a:lnTo>
                <a:lnTo>
                  <a:pt x="3039" y="545"/>
                </a:lnTo>
                <a:lnTo>
                  <a:pt x="2015" y="417"/>
                </a:lnTo>
                <a:lnTo>
                  <a:pt x="992" y="257"/>
                </a:lnTo>
                <a:lnTo>
                  <a:pt x="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5"/>
          <p:cNvSpPr/>
          <p:nvPr/>
        </p:nvSpPr>
        <p:spPr>
          <a:xfrm flipH="1">
            <a:off x="7901878" y="2852814"/>
            <a:ext cx="171226" cy="25547"/>
          </a:xfrm>
          <a:custGeom>
            <a:avLst/>
            <a:gdLst/>
            <a:ahLst/>
            <a:cxnLst/>
            <a:rect l="l" t="t" r="r" b="b"/>
            <a:pathLst>
              <a:path w="4511" h="673" extrusionOk="0">
                <a:moveTo>
                  <a:pt x="0" y="1"/>
                </a:moveTo>
                <a:lnTo>
                  <a:pt x="0" y="33"/>
                </a:lnTo>
                <a:lnTo>
                  <a:pt x="544" y="257"/>
                </a:lnTo>
                <a:lnTo>
                  <a:pt x="1088" y="417"/>
                </a:lnTo>
                <a:lnTo>
                  <a:pt x="1631" y="576"/>
                </a:lnTo>
                <a:lnTo>
                  <a:pt x="2207" y="640"/>
                </a:lnTo>
                <a:lnTo>
                  <a:pt x="2751" y="672"/>
                </a:lnTo>
                <a:lnTo>
                  <a:pt x="3327" y="672"/>
                </a:lnTo>
                <a:lnTo>
                  <a:pt x="3902" y="576"/>
                </a:lnTo>
                <a:lnTo>
                  <a:pt x="4478" y="480"/>
                </a:lnTo>
                <a:lnTo>
                  <a:pt x="4510" y="417"/>
                </a:lnTo>
                <a:lnTo>
                  <a:pt x="4510" y="385"/>
                </a:lnTo>
                <a:lnTo>
                  <a:pt x="4062" y="449"/>
                </a:lnTo>
                <a:lnTo>
                  <a:pt x="3519" y="480"/>
                </a:lnTo>
                <a:lnTo>
                  <a:pt x="2943" y="480"/>
                </a:lnTo>
                <a:lnTo>
                  <a:pt x="2335" y="417"/>
                </a:lnTo>
                <a:lnTo>
                  <a:pt x="1695" y="353"/>
                </a:lnTo>
                <a:lnTo>
                  <a:pt x="1088" y="257"/>
                </a:lnTo>
                <a:lnTo>
                  <a:pt x="512" y="129"/>
                </a:lnTo>
                <a:lnTo>
                  <a:pt x="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5"/>
          <p:cNvSpPr/>
          <p:nvPr/>
        </p:nvSpPr>
        <p:spPr>
          <a:xfrm flipH="1">
            <a:off x="7886125" y="2794545"/>
            <a:ext cx="167544" cy="21903"/>
          </a:xfrm>
          <a:custGeom>
            <a:avLst/>
            <a:gdLst/>
            <a:ahLst/>
            <a:cxnLst/>
            <a:rect l="l" t="t" r="r" b="b"/>
            <a:pathLst>
              <a:path w="4414" h="577" extrusionOk="0">
                <a:moveTo>
                  <a:pt x="0" y="0"/>
                </a:moveTo>
                <a:lnTo>
                  <a:pt x="32" y="32"/>
                </a:lnTo>
                <a:lnTo>
                  <a:pt x="288" y="160"/>
                </a:lnTo>
                <a:lnTo>
                  <a:pt x="576" y="256"/>
                </a:lnTo>
                <a:lnTo>
                  <a:pt x="864" y="352"/>
                </a:lnTo>
                <a:lnTo>
                  <a:pt x="1183" y="416"/>
                </a:lnTo>
                <a:lnTo>
                  <a:pt x="1791" y="512"/>
                </a:lnTo>
                <a:lnTo>
                  <a:pt x="2399" y="576"/>
                </a:lnTo>
                <a:lnTo>
                  <a:pt x="2911" y="576"/>
                </a:lnTo>
                <a:lnTo>
                  <a:pt x="3422" y="512"/>
                </a:lnTo>
                <a:lnTo>
                  <a:pt x="3902" y="384"/>
                </a:lnTo>
                <a:lnTo>
                  <a:pt x="4414" y="192"/>
                </a:lnTo>
                <a:lnTo>
                  <a:pt x="4414" y="160"/>
                </a:lnTo>
                <a:lnTo>
                  <a:pt x="4382" y="128"/>
                </a:lnTo>
                <a:lnTo>
                  <a:pt x="3838" y="256"/>
                </a:lnTo>
                <a:lnTo>
                  <a:pt x="3294" y="320"/>
                </a:lnTo>
                <a:lnTo>
                  <a:pt x="2751" y="352"/>
                </a:lnTo>
                <a:lnTo>
                  <a:pt x="2207" y="352"/>
                </a:lnTo>
                <a:lnTo>
                  <a:pt x="1663" y="288"/>
                </a:lnTo>
                <a:lnTo>
                  <a:pt x="1119" y="224"/>
                </a:lnTo>
                <a:lnTo>
                  <a:pt x="576" y="128"/>
                </a:lnTo>
                <a:lnTo>
                  <a:pt x="32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5"/>
          <p:cNvSpPr/>
          <p:nvPr/>
        </p:nvSpPr>
        <p:spPr>
          <a:xfrm flipH="1">
            <a:off x="8387506" y="2338038"/>
            <a:ext cx="247711" cy="331505"/>
          </a:xfrm>
          <a:custGeom>
            <a:avLst/>
            <a:gdLst/>
            <a:ahLst/>
            <a:cxnLst/>
            <a:rect l="l" t="t" r="r" b="b"/>
            <a:pathLst>
              <a:path w="6526" h="8733" extrusionOk="0">
                <a:moveTo>
                  <a:pt x="832" y="0"/>
                </a:moveTo>
                <a:lnTo>
                  <a:pt x="640" y="32"/>
                </a:lnTo>
                <a:lnTo>
                  <a:pt x="448" y="96"/>
                </a:lnTo>
                <a:lnTo>
                  <a:pt x="288" y="256"/>
                </a:lnTo>
                <a:lnTo>
                  <a:pt x="160" y="480"/>
                </a:lnTo>
                <a:lnTo>
                  <a:pt x="64" y="736"/>
                </a:lnTo>
                <a:lnTo>
                  <a:pt x="32" y="1056"/>
                </a:lnTo>
                <a:lnTo>
                  <a:pt x="0" y="1440"/>
                </a:lnTo>
                <a:lnTo>
                  <a:pt x="32" y="1855"/>
                </a:lnTo>
                <a:lnTo>
                  <a:pt x="64" y="2335"/>
                </a:lnTo>
                <a:lnTo>
                  <a:pt x="160" y="2879"/>
                </a:lnTo>
                <a:lnTo>
                  <a:pt x="512" y="4350"/>
                </a:lnTo>
                <a:lnTo>
                  <a:pt x="928" y="5821"/>
                </a:lnTo>
                <a:lnTo>
                  <a:pt x="1408" y="7293"/>
                </a:lnTo>
                <a:lnTo>
                  <a:pt x="1887" y="8732"/>
                </a:lnTo>
                <a:lnTo>
                  <a:pt x="6525" y="6077"/>
                </a:lnTo>
                <a:lnTo>
                  <a:pt x="2719" y="1440"/>
                </a:lnTo>
                <a:lnTo>
                  <a:pt x="2367" y="1024"/>
                </a:lnTo>
                <a:lnTo>
                  <a:pt x="1983" y="640"/>
                </a:lnTo>
                <a:lnTo>
                  <a:pt x="1664" y="384"/>
                </a:lnTo>
                <a:lnTo>
                  <a:pt x="1376" y="192"/>
                </a:lnTo>
                <a:lnTo>
                  <a:pt x="1088" y="64"/>
                </a:lnTo>
                <a:lnTo>
                  <a:pt x="832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5"/>
          <p:cNvSpPr/>
          <p:nvPr/>
        </p:nvSpPr>
        <p:spPr>
          <a:xfrm flipH="1">
            <a:off x="8385077" y="2421816"/>
            <a:ext cx="121464" cy="156661"/>
          </a:xfrm>
          <a:custGeom>
            <a:avLst/>
            <a:gdLst/>
            <a:ahLst/>
            <a:cxnLst/>
            <a:rect l="l" t="t" r="r" b="b"/>
            <a:pathLst>
              <a:path w="3200" h="4127" extrusionOk="0">
                <a:moveTo>
                  <a:pt x="1" y="0"/>
                </a:moveTo>
                <a:lnTo>
                  <a:pt x="768" y="992"/>
                </a:lnTo>
                <a:lnTo>
                  <a:pt x="1504" y="1951"/>
                </a:lnTo>
                <a:lnTo>
                  <a:pt x="2304" y="2911"/>
                </a:lnTo>
                <a:lnTo>
                  <a:pt x="2719" y="3359"/>
                </a:lnTo>
                <a:lnTo>
                  <a:pt x="3103" y="3838"/>
                </a:lnTo>
                <a:lnTo>
                  <a:pt x="2943" y="3966"/>
                </a:lnTo>
                <a:lnTo>
                  <a:pt x="2719" y="4094"/>
                </a:lnTo>
                <a:lnTo>
                  <a:pt x="2687" y="4126"/>
                </a:lnTo>
                <a:lnTo>
                  <a:pt x="2751" y="4126"/>
                </a:lnTo>
                <a:lnTo>
                  <a:pt x="3007" y="3998"/>
                </a:lnTo>
                <a:lnTo>
                  <a:pt x="3135" y="3902"/>
                </a:lnTo>
                <a:lnTo>
                  <a:pt x="3199" y="3870"/>
                </a:lnTo>
                <a:lnTo>
                  <a:pt x="2783" y="3327"/>
                </a:lnTo>
                <a:lnTo>
                  <a:pt x="2400" y="2815"/>
                </a:lnTo>
                <a:lnTo>
                  <a:pt x="2048" y="2335"/>
                </a:lnTo>
                <a:lnTo>
                  <a:pt x="1664" y="1887"/>
                </a:lnTo>
                <a:lnTo>
                  <a:pt x="992" y="1088"/>
                </a:lnTo>
                <a:lnTo>
                  <a:pt x="960" y="1056"/>
                </a:lnTo>
                <a:lnTo>
                  <a:pt x="864" y="864"/>
                </a:lnTo>
                <a:lnTo>
                  <a:pt x="672" y="480"/>
                </a:lnTo>
                <a:lnTo>
                  <a:pt x="672" y="480"/>
                </a:lnTo>
                <a:lnTo>
                  <a:pt x="896" y="992"/>
                </a:lnTo>
                <a:lnTo>
                  <a:pt x="896" y="992"/>
                </a:lnTo>
                <a:lnTo>
                  <a:pt x="449" y="480"/>
                </a:lnTo>
                <a:lnTo>
                  <a:pt x="3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5"/>
          <p:cNvSpPr/>
          <p:nvPr/>
        </p:nvSpPr>
        <p:spPr>
          <a:xfrm flipH="1">
            <a:off x="8547763" y="2483729"/>
            <a:ext cx="75308" cy="189420"/>
          </a:xfrm>
          <a:custGeom>
            <a:avLst/>
            <a:gdLst/>
            <a:ahLst/>
            <a:cxnLst/>
            <a:rect l="l" t="t" r="r" b="b"/>
            <a:pathLst>
              <a:path w="1984" h="4990" extrusionOk="0">
                <a:moveTo>
                  <a:pt x="0" y="0"/>
                </a:moveTo>
                <a:lnTo>
                  <a:pt x="448" y="1536"/>
                </a:lnTo>
                <a:lnTo>
                  <a:pt x="448" y="1536"/>
                </a:lnTo>
                <a:lnTo>
                  <a:pt x="352" y="1344"/>
                </a:lnTo>
                <a:lnTo>
                  <a:pt x="96" y="928"/>
                </a:lnTo>
                <a:lnTo>
                  <a:pt x="64" y="960"/>
                </a:lnTo>
                <a:lnTo>
                  <a:pt x="256" y="1376"/>
                </a:lnTo>
                <a:lnTo>
                  <a:pt x="480" y="1792"/>
                </a:lnTo>
                <a:lnTo>
                  <a:pt x="672" y="2463"/>
                </a:lnTo>
                <a:lnTo>
                  <a:pt x="1056" y="3743"/>
                </a:lnTo>
                <a:lnTo>
                  <a:pt x="1504" y="4990"/>
                </a:lnTo>
                <a:lnTo>
                  <a:pt x="1727" y="4862"/>
                </a:lnTo>
                <a:lnTo>
                  <a:pt x="1983" y="4702"/>
                </a:lnTo>
                <a:lnTo>
                  <a:pt x="1983" y="4702"/>
                </a:lnTo>
                <a:lnTo>
                  <a:pt x="1759" y="4798"/>
                </a:lnTo>
                <a:lnTo>
                  <a:pt x="1536" y="4894"/>
                </a:lnTo>
                <a:lnTo>
                  <a:pt x="1216" y="3679"/>
                </a:lnTo>
                <a:lnTo>
                  <a:pt x="800" y="2463"/>
                </a:lnTo>
                <a:lnTo>
                  <a:pt x="416" y="1248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45"/>
          <p:cNvSpPr/>
          <p:nvPr/>
        </p:nvSpPr>
        <p:spPr>
          <a:xfrm flipH="1">
            <a:off x="8411799" y="2549286"/>
            <a:ext cx="150577" cy="91104"/>
          </a:xfrm>
          <a:custGeom>
            <a:avLst/>
            <a:gdLst/>
            <a:ahLst/>
            <a:cxnLst/>
            <a:rect l="l" t="t" r="r" b="b"/>
            <a:pathLst>
              <a:path w="3967" h="2400" extrusionOk="0">
                <a:moveTo>
                  <a:pt x="3935" y="1"/>
                </a:moveTo>
                <a:lnTo>
                  <a:pt x="3167" y="448"/>
                </a:lnTo>
                <a:lnTo>
                  <a:pt x="1984" y="1152"/>
                </a:lnTo>
                <a:lnTo>
                  <a:pt x="0" y="2367"/>
                </a:lnTo>
                <a:lnTo>
                  <a:pt x="0" y="2399"/>
                </a:lnTo>
                <a:lnTo>
                  <a:pt x="32" y="2399"/>
                </a:lnTo>
                <a:lnTo>
                  <a:pt x="1024" y="1856"/>
                </a:lnTo>
                <a:lnTo>
                  <a:pt x="2015" y="1248"/>
                </a:lnTo>
                <a:lnTo>
                  <a:pt x="3007" y="640"/>
                </a:lnTo>
                <a:lnTo>
                  <a:pt x="3967" y="33"/>
                </a:lnTo>
                <a:lnTo>
                  <a:pt x="396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5"/>
          <p:cNvSpPr/>
          <p:nvPr/>
        </p:nvSpPr>
        <p:spPr>
          <a:xfrm flipH="1">
            <a:off x="8408155" y="2172912"/>
            <a:ext cx="143290" cy="206426"/>
          </a:xfrm>
          <a:custGeom>
            <a:avLst/>
            <a:gdLst/>
            <a:ahLst/>
            <a:cxnLst/>
            <a:rect l="l" t="t" r="r" b="b"/>
            <a:pathLst>
              <a:path w="3775" h="5438" extrusionOk="0">
                <a:moveTo>
                  <a:pt x="544" y="0"/>
                </a:moveTo>
                <a:lnTo>
                  <a:pt x="512" y="32"/>
                </a:lnTo>
                <a:lnTo>
                  <a:pt x="416" y="832"/>
                </a:lnTo>
                <a:lnTo>
                  <a:pt x="288" y="1632"/>
                </a:lnTo>
                <a:lnTo>
                  <a:pt x="128" y="2431"/>
                </a:lnTo>
                <a:lnTo>
                  <a:pt x="0" y="3231"/>
                </a:lnTo>
                <a:lnTo>
                  <a:pt x="192" y="3615"/>
                </a:lnTo>
                <a:lnTo>
                  <a:pt x="480" y="4030"/>
                </a:lnTo>
                <a:lnTo>
                  <a:pt x="768" y="4414"/>
                </a:lnTo>
                <a:lnTo>
                  <a:pt x="1120" y="4766"/>
                </a:lnTo>
                <a:lnTo>
                  <a:pt x="1472" y="5054"/>
                </a:lnTo>
                <a:lnTo>
                  <a:pt x="1823" y="5278"/>
                </a:lnTo>
                <a:lnTo>
                  <a:pt x="1983" y="5342"/>
                </a:lnTo>
                <a:lnTo>
                  <a:pt x="2143" y="5406"/>
                </a:lnTo>
                <a:lnTo>
                  <a:pt x="2303" y="5438"/>
                </a:lnTo>
                <a:lnTo>
                  <a:pt x="2463" y="5438"/>
                </a:lnTo>
                <a:lnTo>
                  <a:pt x="2591" y="5406"/>
                </a:lnTo>
                <a:lnTo>
                  <a:pt x="2719" y="5310"/>
                </a:lnTo>
                <a:lnTo>
                  <a:pt x="2815" y="5246"/>
                </a:lnTo>
                <a:lnTo>
                  <a:pt x="2911" y="5118"/>
                </a:lnTo>
                <a:lnTo>
                  <a:pt x="3071" y="4830"/>
                </a:lnTo>
                <a:lnTo>
                  <a:pt x="3167" y="4510"/>
                </a:lnTo>
                <a:lnTo>
                  <a:pt x="3231" y="4190"/>
                </a:lnTo>
                <a:lnTo>
                  <a:pt x="3263" y="3839"/>
                </a:lnTo>
                <a:lnTo>
                  <a:pt x="3295" y="3359"/>
                </a:lnTo>
                <a:lnTo>
                  <a:pt x="3295" y="3327"/>
                </a:lnTo>
                <a:lnTo>
                  <a:pt x="3295" y="3135"/>
                </a:lnTo>
                <a:lnTo>
                  <a:pt x="3359" y="2623"/>
                </a:lnTo>
                <a:lnTo>
                  <a:pt x="3455" y="2111"/>
                </a:lnTo>
                <a:lnTo>
                  <a:pt x="3615" y="1600"/>
                </a:lnTo>
                <a:lnTo>
                  <a:pt x="3775" y="1120"/>
                </a:lnTo>
                <a:lnTo>
                  <a:pt x="1536" y="352"/>
                </a:lnTo>
                <a:lnTo>
                  <a:pt x="864" y="128"/>
                </a:lnTo>
                <a:lnTo>
                  <a:pt x="704" y="32"/>
                </a:lnTo>
                <a:lnTo>
                  <a:pt x="576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45"/>
          <p:cNvSpPr/>
          <p:nvPr/>
        </p:nvSpPr>
        <p:spPr>
          <a:xfrm flipH="1">
            <a:off x="8408155" y="2182630"/>
            <a:ext cx="117782" cy="117790"/>
          </a:xfrm>
          <a:custGeom>
            <a:avLst/>
            <a:gdLst/>
            <a:ahLst/>
            <a:cxnLst/>
            <a:rect l="l" t="t" r="r" b="b"/>
            <a:pathLst>
              <a:path w="3103" h="3103" extrusionOk="0">
                <a:moveTo>
                  <a:pt x="0" y="0"/>
                </a:moveTo>
                <a:lnTo>
                  <a:pt x="0" y="128"/>
                </a:lnTo>
                <a:lnTo>
                  <a:pt x="32" y="448"/>
                </a:lnTo>
                <a:lnTo>
                  <a:pt x="128" y="928"/>
                </a:lnTo>
                <a:lnTo>
                  <a:pt x="192" y="1184"/>
                </a:lnTo>
                <a:lnTo>
                  <a:pt x="288" y="1472"/>
                </a:lnTo>
                <a:lnTo>
                  <a:pt x="416" y="1759"/>
                </a:lnTo>
                <a:lnTo>
                  <a:pt x="576" y="2015"/>
                </a:lnTo>
                <a:lnTo>
                  <a:pt x="736" y="2271"/>
                </a:lnTo>
                <a:lnTo>
                  <a:pt x="960" y="2527"/>
                </a:lnTo>
                <a:lnTo>
                  <a:pt x="1215" y="2719"/>
                </a:lnTo>
                <a:lnTo>
                  <a:pt x="1535" y="2911"/>
                </a:lnTo>
                <a:lnTo>
                  <a:pt x="1855" y="3039"/>
                </a:lnTo>
                <a:lnTo>
                  <a:pt x="2271" y="3103"/>
                </a:lnTo>
                <a:lnTo>
                  <a:pt x="2591" y="3103"/>
                </a:lnTo>
                <a:lnTo>
                  <a:pt x="2591" y="3071"/>
                </a:lnTo>
                <a:lnTo>
                  <a:pt x="2623" y="2879"/>
                </a:lnTo>
                <a:lnTo>
                  <a:pt x="2687" y="2367"/>
                </a:lnTo>
                <a:lnTo>
                  <a:pt x="2783" y="1855"/>
                </a:lnTo>
                <a:lnTo>
                  <a:pt x="2943" y="1344"/>
                </a:lnTo>
                <a:lnTo>
                  <a:pt x="3103" y="864"/>
                </a:lnTo>
                <a:lnTo>
                  <a:pt x="864" y="128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45"/>
          <p:cNvSpPr/>
          <p:nvPr/>
        </p:nvSpPr>
        <p:spPr>
          <a:xfrm flipH="1">
            <a:off x="8336529" y="1970130"/>
            <a:ext cx="223418" cy="304819"/>
          </a:xfrm>
          <a:custGeom>
            <a:avLst/>
            <a:gdLst/>
            <a:ahLst/>
            <a:cxnLst/>
            <a:rect l="l" t="t" r="r" b="b"/>
            <a:pathLst>
              <a:path w="5886" h="8030" extrusionOk="0">
                <a:moveTo>
                  <a:pt x="2719" y="1"/>
                </a:moveTo>
                <a:lnTo>
                  <a:pt x="2399" y="33"/>
                </a:lnTo>
                <a:lnTo>
                  <a:pt x="2079" y="97"/>
                </a:lnTo>
                <a:lnTo>
                  <a:pt x="1760" y="225"/>
                </a:lnTo>
                <a:lnTo>
                  <a:pt x="1472" y="353"/>
                </a:lnTo>
                <a:lnTo>
                  <a:pt x="1184" y="513"/>
                </a:lnTo>
                <a:lnTo>
                  <a:pt x="928" y="705"/>
                </a:lnTo>
                <a:lnTo>
                  <a:pt x="672" y="929"/>
                </a:lnTo>
                <a:lnTo>
                  <a:pt x="480" y="1184"/>
                </a:lnTo>
                <a:lnTo>
                  <a:pt x="288" y="1472"/>
                </a:lnTo>
                <a:lnTo>
                  <a:pt x="160" y="1760"/>
                </a:lnTo>
                <a:lnTo>
                  <a:pt x="32" y="2080"/>
                </a:lnTo>
                <a:lnTo>
                  <a:pt x="0" y="2336"/>
                </a:lnTo>
                <a:lnTo>
                  <a:pt x="0" y="2624"/>
                </a:lnTo>
                <a:lnTo>
                  <a:pt x="0" y="2944"/>
                </a:lnTo>
                <a:lnTo>
                  <a:pt x="32" y="3327"/>
                </a:lnTo>
                <a:lnTo>
                  <a:pt x="160" y="4095"/>
                </a:lnTo>
                <a:lnTo>
                  <a:pt x="352" y="4895"/>
                </a:lnTo>
                <a:lnTo>
                  <a:pt x="576" y="5694"/>
                </a:lnTo>
                <a:lnTo>
                  <a:pt x="864" y="6398"/>
                </a:lnTo>
                <a:lnTo>
                  <a:pt x="1024" y="6686"/>
                </a:lnTo>
                <a:lnTo>
                  <a:pt x="1184" y="6974"/>
                </a:lnTo>
                <a:lnTo>
                  <a:pt x="1344" y="7165"/>
                </a:lnTo>
                <a:lnTo>
                  <a:pt x="1504" y="7325"/>
                </a:lnTo>
                <a:lnTo>
                  <a:pt x="1760" y="7517"/>
                </a:lnTo>
                <a:lnTo>
                  <a:pt x="2015" y="7677"/>
                </a:lnTo>
                <a:lnTo>
                  <a:pt x="2303" y="7805"/>
                </a:lnTo>
                <a:lnTo>
                  <a:pt x="2591" y="7901"/>
                </a:lnTo>
                <a:lnTo>
                  <a:pt x="2879" y="7965"/>
                </a:lnTo>
                <a:lnTo>
                  <a:pt x="3167" y="8029"/>
                </a:lnTo>
                <a:lnTo>
                  <a:pt x="3743" y="8029"/>
                </a:lnTo>
                <a:lnTo>
                  <a:pt x="4030" y="7965"/>
                </a:lnTo>
                <a:lnTo>
                  <a:pt x="4286" y="7901"/>
                </a:lnTo>
                <a:lnTo>
                  <a:pt x="4574" y="7805"/>
                </a:lnTo>
                <a:lnTo>
                  <a:pt x="4798" y="7677"/>
                </a:lnTo>
                <a:lnTo>
                  <a:pt x="5054" y="7485"/>
                </a:lnTo>
                <a:lnTo>
                  <a:pt x="5246" y="7293"/>
                </a:lnTo>
                <a:lnTo>
                  <a:pt x="5470" y="7070"/>
                </a:lnTo>
                <a:lnTo>
                  <a:pt x="5630" y="6782"/>
                </a:lnTo>
                <a:lnTo>
                  <a:pt x="5758" y="6494"/>
                </a:lnTo>
                <a:lnTo>
                  <a:pt x="5854" y="6110"/>
                </a:lnTo>
                <a:lnTo>
                  <a:pt x="5886" y="5694"/>
                </a:lnTo>
                <a:lnTo>
                  <a:pt x="5886" y="5246"/>
                </a:lnTo>
                <a:lnTo>
                  <a:pt x="5854" y="4767"/>
                </a:lnTo>
                <a:lnTo>
                  <a:pt x="5822" y="4287"/>
                </a:lnTo>
                <a:lnTo>
                  <a:pt x="5726" y="3775"/>
                </a:lnTo>
                <a:lnTo>
                  <a:pt x="5630" y="3263"/>
                </a:lnTo>
                <a:lnTo>
                  <a:pt x="5470" y="2752"/>
                </a:lnTo>
                <a:lnTo>
                  <a:pt x="5342" y="2272"/>
                </a:lnTo>
                <a:lnTo>
                  <a:pt x="5182" y="1824"/>
                </a:lnTo>
                <a:lnTo>
                  <a:pt x="4990" y="1408"/>
                </a:lnTo>
                <a:lnTo>
                  <a:pt x="4830" y="1056"/>
                </a:lnTo>
                <a:lnTo>
                  <a:pt x="4638" y="737"/>
                </a:lnTo>
                <a:lnTo>
                  <a:pt x="4446" y="513"/>
                </a:lnTo>
                <a:lnTo>
                  <a:pt x="4286" y="353"/>
                </a:lnTo>
                <a:lnTo>
                  <a:pt x="3999" y="193"/>
                </a:lnTo>
                <a:lnTo>
                  <a:pt x="3679" y="97"/>
                </a:lnTo>
                <a:lnTo>
                  <a:pt x="3391" y="33"/>
                </a:lnTo>
                <a:lnTo>
                  <a:pt x="3039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5"/>
          <p:cNvSpPr/>
          <p:nvPr/>
        </p:nvSpPr>
        <p:spPr>
          <a:xfrm flipH="1">
            <a:off x="8422731" y="2124323"/>
            <a:ext cx="6111" cy="25547"/>
          </a:xfrm>
          <a:custGeom>
            <a:avLst/>
            <a:gdLst/>
            <a:ahLst/>
            <a:cxnLst/>
            <a:rect l="l" t="t" r="r" b="b"/>
            <a:pathLst>
              <a:path w="161" h="673" extrusionOk="0">
                <a:moveTo>
                  <a:pt x="65" y="1"/>
                </a:moveTo>
                <a:lnTo>
                  <a:pt x="65" y="33"/>
                </a:lnTo>
                <a:lnTo>
                  <a:pt x="129" y="193"/>
                </a:lnTo>
                <a:lnTo>
                  <a:pt x="65" y="1"/>
                </a:lnTo>
                <a:close/>
                <a:moveTo>
                  <a:pt x="129" y="193"/>
                </a:moveTo>
                <a:lnTo>
                  <a:pt x="129" y="385"/>
                </a:lnTo>
                <a:lnTo>
                  <a:pt x="97" y="545"/>
                </a:lnTo>
                <a:lnTo>
                  <a:pt x="33" y="609"/>
                </a:lnTo>
                <a:lnTo>
                  <a:pt x="1" y="641"/>
                </a:lnTo>
                <a:lnTo>
                  <a:pt x="1" y="673"/>
                </a:lnTo>
                <a:lnTo>
                  <a:pt x="65" y="609"/>
                </a:lnTo>
                <a:lnTo>
                  <a:pt x="129" y="545"/>
                </a:lnTo>
                <a:lnTo>
                  <a:pt x="161" y="481"/>
                </a:lnTo>
                <a:lnTo>
                  <a:pt x="161" y="385"/>
                </a:lnTo>
                <a:lnTo>
                  <a:pt x="129" y="193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5"/>
          <p:cNvSpPr/>
          <p:nvPr/>
        </p:nvSpPr>
        <p:spPr>
          <a:xfrm flipH="1">
            <a:off x="8423945" y="2117073"/>
            <a:ext cx="19472" cy="29153"/>
          </a:xfrm>
          <a:custGeom>
            <a:avLst/>
            <a:gdLst/>
            <a:ahLst/>
            <a:cxnLst/>
            <a:rect l="l" t="t" r="r" b="b"/>
            <a:pathLst>
              <a:path w="513" h="768" extrusionOk="0">
                <a:moveTo>
                  <a:pt x="193" y="0"/>
                </a:moveTo>
                <a:lnTo>
                  <a:pt x="97" y="64"/>
                </a:lnTo>
                <a:lnTo>
                  <a:pt x="1" y="160"/>
                </a:lnTo>
                <a:lnTo>
                  <a:pt x="1" y="288"/>
                </a:lnTo>
                <a:lnTo>
                  <a:pt x="1" y="448"/>
                </a:lnTo>
                <a:lnTo>
                  <a:pt x="33" y="576"/>
                </a:lnTo>
                <a:lnTo>
                  <a:pt x="97" y="672"/>
                </a:lnTo>
                <a:lnTo>
                  <a:pt x="193" y="736"/>
                </a:lnTo>
                <a:lnTo>
                  <a:pt x="321" y="768"/>
                </a:lnTo>
                <a:lnTo>
                  <a:pt x="417" y="704"/>
                </a:lnTo>
                <a:lnTo>
                  <a:pt x="481" y="608"/>
                </a:lnTo>
                <a:lnTo>
                  <a:pt x="513" y="480"/>
                </a:lnTo>
                <a:lnTo>
                  <a:pt x="513" y="352"/>
                </a:lnTo>
                <a:lnTo>
                  <a:pt x="481" y="224"/>
                </a:lnTo>
                <a:lnTo>
                  <a:pt x="385" y="96"/>
                </a:lnTo>
                <a:lnTo>
                  <a:pt x="321" y="32"/>
                </a:lnTo>
                <a:lnTo>
                  <a:pt x="19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5"/>
          <p:cNvSpPr/>
          <p:nvPr/>
        </p:nvSpPr>
        <p:spPr>
          <a:xfrm flipH="1">
            <a:off x="8363251" y="2112214"/>
            <a:ext cx="13361" cy="20650"/>
          </a:xfrm>
          <a:custGeom>
            <a:avLst/>
            <a:gdLst/>
            <a:ahLst/>
            <a:cxnLst/>
            <a:rect l="l" t="t" r="r" b="b"/>
            <a:pathLst>
              <a:path w="352" h="544" extrusionOk="0">
                <a:moveTo>
                  <a:pt x="0" y="0"/>
                </a:moveTo>
                <a:lnTo>
                  <a:pt x="32" y="192"/>
                </a:lnTo>
                <a:lnTo>
                  <a:pt x="96" y="384"/>
                </a:lnTo>
                <a:lnTo>
                  <a:pt x="128" y="448"/>
                </a:lnTo>
                <a:lnTo>
                  <a:pt x="192" y="512"/>
                </a:lnTo>
                <a:lnTo>
                  <a:pt x="288" y="544"/>
                </a:lnTo>
                <a:lnTo>
                  <a:pt x="352" y="544"/>
                </a:lnTo>
                <a:lnTo>
                  <a:pt x="288" y="512"/>
                </a:lnTo>
                <a:lnTo>
                  <a:pt x="224" y="480"/>
                </a:lnTo>
                <a:lnTo>
                  <a:pt x="128" y="352"/>
                </a:lnTo>
                <a:lnTo>
                  <a:pt x="64" y="192"/>
                </a:lnTo>
                <a:lnTo>
                  <a:pt x="32" y="32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5"/>
          <p:cNvSpPr/>
          <p:nvPr/>
        </p:nvSpPr>
        <p:spPr>
          <a:xfrm flipH="1">
            <a:off x="8355963" y="2101282"/>
            <a:ext cx="20649" cy="27939"/>
          </a:xfrm>
          <a:custGeom>
            <a:avLst/>
            <a:gdLst/>
            <a:ahLst/>
            <a:cxnLst/>
            <a:rect l="l" t="t" r="r" b="b"/>
            <a:pathLst>
              <a:path w="544" h="736" extrusionOk="0">
                <a:moveTo>
                  <a:pt x="160" y="0"/>
                </a:moveTo>
                <a:lnTo>
                  <a:pt x="64" y="64"/>
                </a:lnTo>
                <a:lnTo>
                  <a:pt x="0" y="192"/>
                </a:lnTo>
                <a:lnTo>
                  <a:pt x="0" y="320"/>
                </a:lnTo>
                <a:lnTo>
                  <a:pt x="32" y="448"/>
                </a:lnTo>
                <a:lnTo>
                  <a:pt x="64" y="576"/>
                </a:lnTo>
                <a:lnTo>
                  <a:pt x="160" y="672"/>
                </a:lnTo>
                <a:lnTo>
                  <a:pt x="256" y="736"/>
                </a:lnTo>
                <a:lnTo>
                  <a:pt x="352" y="736"/>
                </a:lnTo>
                <a:lnTo>
                  <a:pt x="448" y="672"/>
                </a:lnTo>
                <a:lnTo>
                  <a:pt x="512" y="576"/>
                </a:lnTo>
                <a:lnTo>
                  <a:pt x="544" y="448"/>
                </a:lnTo>
                <a:lnTo>
                  <a:pt x="512" y="288"/>
                </a:lnTo>
                <a:lnTo>
                  <a:pt x="480" y="160"/>
                </a:lnTo>
                <a:lnTo>
                  <a:pt x="384" y="64"/>
                </a:lnTo>
                <a:lnTo>
                  <a:pt x="288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5"/>
          <p:cNvSpPr/>
          <p:nvPr/>
        </p:nvSpPr>
        <p:spPr>
          <a:xfrm flipH="1">
            <a:off x="8430018" y="2084276"/>
            <a:ext cx="27937" cy="23118"/>
          </a:xfrm>
          <a:custGeom>
            <a:avLst/>
            <a:gdLst/>
            <a:ahLst/>
            <a:cxnLst/>
            <a:rect l="l" t="t" r="r" b="b"/>
            <a:pathLst>
              <a:path w="736" h="609" extrusionOk="0">
                <a:moveTo>
                  <a:pt x="480" y="1"/>
                </a:moveTo>
                <a:lnTo>
                  <a:pt x="352" y="32"/>
                </a:lnTo>
                <a:lnTo>
                  <a:pt x="288" y="96"/>
                </a:lnTo>
                <a:lnTo>
                  <a:pt x="192" y="128"/>
                </a:lnTo>
                <a:lnTo>
                  <a:pt x="96" y="224"/>
                </a:lnTo>
                <a:lnTo>
                  <a:pt x="64" y="288"/>
                </a:lnTo>
                <a:lnTo>
                  <a:pt x="0" y="384"/>
                </a:lnTo>
                <a:lnTo>
                  <a:pt x="0" y="480"/>
                </a:lnTo>
                <a:lnTo>
                  <a:pt x="32" y="512"/>
                </a:lnTo>
                <a:lnTo>
                  <a:pt x="64" y="576"/>
                </a:lnTo>
                <a:lnTo>
                  <a:pt x="128" y="608"/>
                </a:lnTo>
                <a:lnTo>
                  <a:pt x="224" y="608"/>
                </a:lnTo>
                <a:lnTo>
                  <a:pt x="512" y="448"/>
                </a:lnTo>
                <a:lnTo>
                  <a:pt x="640" y="352"/>
                </a:lnTo>
                <a:lnTo>
                  <a:pt x="736" y="224"/>
                </a:lnTo>
                <a:lnTo>
                  <a:pt x="736" y="128"/>
                </a:lnTo>
                <a:lnTo>
                  <a:pt x="672" y="32"/>
                </a:lnTo>
                <a:lnTo>
                  <a:pt x="576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5"/>
          <p:cNvSpPr/>
          <p:nvPr/>
        </p:nvSpPr>
        <p:spPr>
          <a:xfrm flipH="1">
            <a:off x="8357178" y="2068484"/>
            <a:ext cx="31581" cy="17044"/>
          </a:xfrm>
          <a:custGeom>
            <a:avLst/>
            <a:gdLst/>
            <a:ahLst/>
            <a:cxnLst/>
            <a:rect l="l" t="t" r="r" b="b"/>
            <a:pathLst>
              <a:path w="832" h="449" extrusionOk="0">
                <a:moveTo>
                  <a:pt x="288" y="1"/>
                </a:moveTo>
                <a:lnTo>
                  <a:pt x="192" y="33"/>
                </a:lnTo>
                <a:lnTo>
                  <a:pt x="96" y="97"/>
                </a:lnTo>
                <a:lnTo>
                  <a:pt x="32" y="161"/>
                </a:lnTo>
                <a:lnTo>
                  <a:pt x="0" y="257"/>
                </a:lnTo>
                <a:lnTo>
                  <a:pt x="64" y="353"/>
                </a:lnTo>
                <a:lnTo>
                  <a:pt x="224" y="417"/>
                </a:lnTo>
                <a:lnTo>
                  <a:pt x="384" y="417"/>
                </a:lnTo>
                <a:lnTo>
                  <a:pt x="672" y="448"/>
                </a:lnTo>
                <a:lnTo>
                  <a:pt x="768" y="385"/>
                </a:lnTo>
                <a:lnTo>
                  <a:pt x="800" y="353"/>
                </a:lnTo>
                <a:lnTo>
                  <a:pt x="832" y="289"/>
                </a:lnTo>
                <a:lnTo>
                  <a:pt x="832" y="225"/>
                </a:lnTo>
                <a:lnTo>
                  <a:pt x="800" y="161"/>
                </a:lnTo>
                <a:lnTo>
                  <a:pt x="704" y="97"/>
                </a:lnTo>
                <a:lnTo>
                  <a:pt x="608" y="33"/>
                </a:lnTo>
                <a:lnTo>
                  <a:pt x="512" y="33"/>
                </a:lnTo>
                <a:lnTo>
                  <a:pt x="38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5"/>
          <p:cNvSpPr/>
          <p:nvPr/>
        </p:nvSpPr>
        <p:spPr>
          <a:xfrm flipH="1">
            <a:off x="8403296" y="2203242"/>
            <a:ext cx="18258" cy="7326"/>
          </a:xfrm>
          <a:custGeom>
            <a:avLst/>
            <a:gdLst/>
            <a:ahLst/>
            <a:cxnLst/>
            <a:rect l="l" t="t" r="r" b="b"/>
            <a:pathLst>
              <a:path w="481" h="193" extrusionOk="0">
                <a:moveTo>
                  <a:pt x="33" y="1"/>
                </a:moveTo>
                <a:lnTo>
                  <a:pt x="1" y="33"/>
                </a:lnTo>
                <a:lnTo>
                  <a:pt x="33" y="97"/>
                </a:lnTo>
                <a:lnTo>
                  <a:pt x="97" y="129"/>
                </a:lnTo>
                <a:lnTo>
                  <a:pt x="161" y="161"/>
                </a:lnTo>
                <a:lnTo>
                  <a:pt x="225" y="193"/>
                </a:lnTo>
                <a:lnTo>
                  <a:pt x="289" y="161"/>
                </a:lnTo>
                <a:lnTo>
                  <a:pt x="384" y="129"/>
                </a:lnTo>
                <a:lnTo>
                  <a:pt x="448" y="65"/>
                </a:lnTo>
                <a:lnTo>
                  <a:pt x="480" y="1"/>
                </a:lnTo>
                <a:lnTo>
                  <a:pt x="353" y="65"/>
                </a:lnTo>
                <a:lnTo>
                  <a:pt x="257" y="97"/>
                </a:lnTo>
                <a:lnTo>
                  <a:pt x="193" y="97"/>
                </a:lnTo>
                <a:lnTo>
                  <a:pt x="129" y="65"/>
                </a:lnTo>
                <a:lnTo>
                  <a:pt x="3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5"/>
          <p:cNvSpPr/>
          <p:nvPr/>
        </p:nvSpPr>
        <p:spPr>
          <a:xfrm flipH="1">
            <a:off x="8368110" y="2074558"/>
            <a:ext cx="48586" cy="110540"/>
          </a:xfrm>
          <a:custGeom>
            <a:avLst/>
            <a:gdLst/>
            <a:ahLst/>
            <a:cxnLst/>
            <a:rect l="l" t="t" r="r" b="b"/>
            <a:pathLst>
              <a:path w="1280" h="2912" extrusionOk="0">
                <a:moveTo>
                  <a:pt x="448" y="1"/>
                </a:moveTo>
                <a:lnTo>
                  <a:pt x="448" y="33"/>
                </a:lnTo>
                <a:lnTo>
                  <a:pt x="608" y="576"/>
                </a:lnTo>
                <a:lnTo>
                  <a:pt x="768" y="1088"/>
                </a:lnTo>
                <a:lnTo>
                  <a:pt x="928" y="1632"/>
                </a:lnTo>
                <a:lnTo>
                  <a:pt x="1088" y="2176"/>
                </a:lnTo>
                <a:lnTo>
                  <a:pt x="896" y="2144"/>
                </a:lnTo>
                <a:lnTo>
                  <a:pt x="704" y="2144"/>
                </a:lnTo>
                <a:lnTo>
                  <a:pt x="768" y="2399"/>
                </a:lnTo>
                <a:lnTo>
                  <a:pt x="864" y="2751"/>
                </a:lnTo>
                <a:lnTo>
                  <a:pt x="640" y="2783"/>
                </a:lnTo>
                <a:lnTo>
                  <a:pt x="416" y="2783"/>
                </a:lnTo>
                <a:lnTo>
                  <a:pt x="193" y="2751"/>
                </a:lnTo>
                <a:lnTo>
                  <a:pt x="1" y="2655"/>
                </a:lnTo>
                <a:lnTo>
                  <a:pt x="1" y="2655"/>
                </a:lnTo>
                <a:lnTo>
                  <a:pt x="129" y="2783"/>
                </a:lnTo>
                <a:lnTo>
                  <a:pt x="256" y="2847"/>
                </a:lnTo>
                <a:lnTo>
                  <a:pt x="416" y="2879"/>
                </a:lnTo>
                <a:lnTo>
                  <a:pt x="576" y="2911"/>
                </a:lnTo>
                <a:lnTo>
                  <a:pt x="704" y="2879"/>
                </a:lnTo>
                <a:lnTo>
                  <a:pt x="864" y="2847"/>
                </a:lnTo>
                <a:lnTo>
                  <a:pt x="896" y="2847"/>
                </a:lnTo>
                <a:lnTo>
                  <a:pt x="960" y="2815"/>
                </a:lnTo>
                <a:lnTo>
                  <a:pt x="992" y="2815"/>
                </a:lnTo>
                <a:lnTo>
                  <a:pt x="992" y="2751"/>
                </a:lnTo>
                <a:lnTo>
                  <a:pt x="992" y="2719"/>
                </a:lnTo>
                <a:lnTo>
                  <a:pt x="896" y="2272"/>
                </a:lnTo>
                <a:lnTo>
                  <a:pt x="1120" y="2336"/>
                </a:lnTo>
                <a:lnTo>
                  <a:pt x="1248" y="2336"/>
                </a:lnTo>
                <a:lnTo>
                  <a:pt x="1280" y="2304"/>
                </a:lnTo>
                <a:lnTo>
                  <a:pt x="1280" y="2272"/>
                </a:lnTo>
                <a:lnTo>
                  <a:pt x="1120" y="1696"/>
                </a:lnTo>
                <a:lnTo>
                  <a:pt x="960" y="1120"/>
                </a:lnTo>
                <a:lnTo>
                  <a:pt x="736" y="544"/>
                </a:lnTo>
                <a:lnTo>
                  <a:pt x="48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5"/>
          <p:cNvSpPr/>
          <p:nvPr/>
        </p:nvSpPr>
        <p:spPr>
          <a:xfrm flipH="1">
            <a:off x="8388721" y="2175342"/>
            <a:ext cx="29189" cy="21903"/>
          </a:xfrm>
          <a:custGeom>
            <a:avLst/>
            <a:gdLst/>
            <a:ahLst/>
            <a:cxnLst/>
            <a:rect l="l" t="t" r="r" b="b"/>
            <a:pathLst>
              <a:path w="769" h="577" extrusionOk="0">
                <a:moveTo>
                  <a:pt x="33" y="0"/>
                </a:moveTo>
                <a:lnTo>
                  <a:pt x="1" y="256"/>
                </a:lnTo>
                <a:lnTo>
                  <a:pt x="1" y="352"/>
                </a:lnTo>
                <a:lnTo>
                  <a:pt x="33" y="448"/>
                </a:lnTo>
                <a:lnTo>
                  <a:pt x="97" y="544"/>
                </a:lnTo>
                <a:lnTo>
                  <a:pt x="225" y="576"/>
                </a:lnTo>
                <a:lnTo>
                  <a:pt x="352" y="544"/>
                </a:lnTo>
                <a:lnTo>
                  <a:pt x="480" y="512"/>
                </a:lnTo>
                <a:lnTo>
                  <a:pt x="640" y="352"/>
                </a:lnTo>
                <a:lnTo>
                  <a:pt x="768" y="128"/>
                </a:lnTo>
                <a:lnTo>
                  <a:pt x="576" y="160"/>
                </a:lnTo>
                <a:lnTo>
                  <a:pt x="384" y="128"/>
                </a:lnTo>
                <a:lnTo>
                  <a:pt x="193" y="96"/>
                </a:lnTo>
                <a:lnTo>
                  <a:pt x="3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5"/>
          <p:cNvSpPr/>
          <p:nvPr/>
        </p:nvSpPr>
        <p:spPr>
          <a:xfrm flipH="1">
            <a:off x="8399652" y="2185059"/>
            <a:ext cx="18258" cy="12185"/>
          </a:xfrm>
          <a:custGeom>
            <a:avLst/>
            <a:gdLst/>
            <a:ahLst/>
            <a:cxnLst/>
            <a:rect l="l" t="t" r="r" b="b"/>
            <a:pathLst>
              <a:path w="481" h="321" extrusionOk="0">
                <a:moveTo>
                  <a:pt x="1" y="0"/>
                </a:moveTo>
                <a:lnTo>
                  <a:pt x="1" y="96"/>
                </a:lnTo>
                <a:lnTo>
                  <a:pt x="33" y="192"/>
                </a:lnTo>
                <a:lnTo>
                  <a:pt x="97" y="288"/>
                </a:lnTo>
                <a:lnTo>
                  <a:pt x="225" y="320"/>
                </a:lnTo>
                <a:lnTo>
                  <a:pt x="352" y="288"/>
                </a:lnTo>
                <a:lnTo>
                  <a:pt x="480" y="256"/>
                </a:lnTo>
                <a:lnTo>
                  <a:pt x="384" y="128"/>
                </a:lnTo>
                <a:lnTo>
                  <a:pt x="257" y="32"/>
                </a:lnTo>
                <a:lnTo>
                  <a:pt x="129" y="0"/>
                </a:lnTo>
                <a:close/>
              </a:path>
            </a:pathLst>
          </a:custGeom>
          <a:solidFill>
            <a:srgbClr val="FF98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5"/>
          <p:cNvSpPr/>
          <p:nvPr/>
        </p:nvSpPr>
        <p:spPr>
          <a:xfrm flipH="1">
            <a:off x="8354749" y="1903358"/>
            <a:ext cx="237994" cy="251371"/>
          </a:xfrm>
          <a:custGeom>
            <a:avLst/>
            <a:gdLst/>
            <a:ahLst/>
            <a:cxnLst/>
            <a:rect l="l" t="t" r="r" b="b"/>
            <a:pathLst>
              <a:path w="6270" h="6622" extrusionOk="0">
                <a:moveTo>
                  <a:pt x="5214" y="1"/>
                </a:moveTo>
                <a:lnTo>
                  <a:pt x="5086" y="65"/>
                </a:lnTo>
                <a:lnTo>
                  <a:pt x="4990" y="129"/>
                </a:lnTo>
                <a:lnTo>
                  <a:pt x="4894" y="225"/>
                </a:lnTo>
                <a:lnTo>
                  <a:pt x="4799" y="353"/>
                </a:lnTo>
                <a:lnTo>
                  <a:pt x="4735" y="481"/>
                </a:lnTo>
                <a:lnTo>
                  <a:pt x="4831" y="577"/>
                </a:lnTo>
                <a:lnTo>
                  <a:pt x="4926" y="704"/>
                </a:lnTo>
                <a:lnTo>
                  <a:pt x="4990" y="864"/>
                </a:lnTo>
                <a:lnTo>
                  <a:pt x="5022" y="992"/>
                </a:lnTo>
                <a:lnTo>
                  <a:pt x="5054" y="1184"/>
                </a:lnTo>
                <a:lnTo>
                  <a:pt x="5022" y="1312"/>
                </a:lnTo>
                <a:lnTo>
                  <a:pt x="4990" y="1408"/>
                </a:lnTo>
                <a:lnTo>
                  <a:pt x="4894" y="1440"/>
                </a:lnTo>
                <a:lnTo>
                  <a:pt x="4831" y="1408"/>
                </a:lnTo>
                <a:lnTo>
                  <a:pt x="4735" y="1344"/>
                </a:lnTo>
                <a:lnTo>
                  <a:pt x="4671" y="1216"/>
                </a:lnTo>
                <a:lnTo>
                  <a:pt x="4639" y="1024"/>
                </a:lnTo>
                <a:lnTo>
                  <a:pt x="4671" y="736"/>
                </a:lnTo>
                <a:lnTo>
                  <a:pt x="4735" y="481"/>
                </a:lnTo>
                <a:lnTo>
                  <a:pt x="4703" y="481"/>
                </a:lnTo>
                <a:lnTo>
                  <a:pt x="4639" y="417"/>
                </a:lnTo>
                <a:lnTo>
                  <a:pt x="4543" y="385"/>
                </a:lnTo>
                <a:lnTo>
                  <a:pt x="4351" y="385"/>
                </a:lnTo>
                <a:lnTo>
                  <a:pt x="4159" y="449"/>
                </a:lnTo>
                <a:lnTo>
                  <a:pt x="4063" y="481"/>
                </a:lnTo>
                <a:lnTo>
                  <a:pt x="3999" y="577"/>
                </a:lnTo>
                <a:lnTo>
                  <a:pt x="3871" y="736"/>
                </a:lnTo>
                <a:lnTo>
                  <a:pt x="3775" y="928"/>
                </a:lnTo>
                <a:lnTo>
                  <a:pt x="3711" y="1120"/>
                </a:lnTo>
                <a:lnTo>
                  <a:pt x="3647" y="1344"/>
                </a:lnTo>
                <a:lnTo>
                  <a:pt x="3327" y="1312"/>
                </a:lnTo>
                <a:lnTo>
                  <a:pt x="2592" y="1312"/>
                </a:lnTo>
                <a:lnTo>
                  <a:pt x="2176" y="1344"/>
                </a:lnTo>
                <a:lnTo>
                  <a:pt x="1760" y="1408"/>
                </a:lnTo>
                <a:lnTo>
                  <a:pt x="1568" y="1472"/>
                </a:lnTo>
                <a:lnTo>
                  <a:pt x="1408" y="1536"/>
                </a:lnTo>
                <a:lnTo>
                  <a:pt x="1280" y="1600"/>
                </a:lnTo>
                <a:lnTo>
                  <a:pt x="1184" y="1696"/>
                </a:lnTo>
                <a:lnTo>
                  <a:pt x="1024" y="1920"/>
                </a:lnTo>
                <a:lnTo>
                  <a:pt x="896" y="2144"/>
                </a:lnTo>
                <a:lnTo>
                  <a:pt x="832" y="2368"/>
                </a:lnTo>
                <a:lnTo>
                  <a:pt x="800" y="2624"/>
                </a:lnTo>
                <a:lnTo>
                  <a:pt x="545" y="2783"/>
                </a:lnTo>
                <a:lnTo>
                  <a:pt x="321" y="2975"/>
                </a:lnTo>
                <a:lnTo>
                  <a:pt x="161" y="3231"/>
                </a:lnTo>
                <a:lnTo>
                  <a:pt x="33" y="3519"/>
                </a:lnTo>
                <a:lnTo>
                  <a:pt x="1" y="3647"/>
                </a:lnTo>
                <a:lnTo>
                  <a:pt x="1" y="3807"/>
                </a:lnTo>
                <a:lnTo>
                  <a:pt x="97" y="4255"/>
                </a:lnTo>
                <a:lnTo>
                  <a:pt x="225" y="4798"/>
                </a:lnTo>
                <a:lnTo>
                  <a:pt x="417" y="5342"/>
                </a:lnTo>
                <a:lnTo>
                  <a:pt x="673" y="5854"/>
                </a:lnTo>
                <a:lnTo>
                  <a:pt x="800" y="6078"/>
                </a:lnTo>
                <a:lnTo>
                  <a:pt x="928" y="6270"/>
                </a:lnTo>
                <a:lnTo>
                  <a:pt x="1088" y="6430"/>
                </a:lnTo>
                <a:lnTo>
                  <a:pt x="1216" y="6558"/>
                </a:lnTo>
                <a:lnTo>
                  <a:pt x="1376" y="6622"/>
                </a:lnTo>
                <a:lnTo>
                  <a:pt x="1536" y="6622"/>
                </a:lnTo>
                <a:lnTo>
                  <a:pt x="1632" y="6558"/>
                </a:lnTo>
                <a:lnTo>
                  <a:pt x="1696" y="6494"/>
                </a:lnTo>
                <a:lnTo>
                  <a:pt x="1760" y="6366"/>
                </a:lnTo>
                <a:lnTo>
                  <a:pt x="1792" y="6238"/>
                </a:lnTo>
                <a:lnTo>
                  <a:pt x="1856" y="5886"/>
                </a:lnTo>
                <a:lnTo>
                  <a:pt x="1888" y="5502"/>
                </a:lnTo>
                <a:lnTo>
                  <a:pt x="1888" y="4767"/>
                </a:lnTo>
                <a:lnTo>
                  <a:pt x="1856" y="4447"/>
                </a:lnTo>
                <a:lnTo>
                  <a:pt x="2080" y="4415"/>
                </a:lnTo>
                <a:lnTo>
                  <a:pt x="2272" y="4319"/>
                </a:lnTo>
                <a:lnTo>
                  <a:pt x="2432" y="4223"/>
                </a:lnTo>
                <a:lnTo>
                  <a:pt x="2592" y="4095"/>
                </a:lnTo>
                <a:lnTo>
                  <a:pt x="2752" y="3935"/>
                </a:lnTo>
                <a:lnTo>
                  <a:pt x="2847" y="3743"/>
                </a:lnTo>
                <a:lnTo>
                  <a:pt x="2943" y="3551"/>
                </a:lnTo>
                <a:lnTo>
                  <a:pt x="2975" y="3359"/>
                </a:lnTo>
                <a:lnTo>
                  <a:pt x="3295" y="3455"/>
                </a:lnTo>
                <a:lnTo>
                  <a:pt x="3647" y="3583"/>
                </a:lnTo>
                <a:lnTo>
                  <a:pt x="4063" y="3647"/>
                </a:lnTo>
                <a:lnTo>
                  <a:pt x="4511" y="3679"/>
                </a:lnTo>
                <a:lnTo>
                  <a:pt x="4767" y="3679"/>
                </a:lnTo>
                <a:lnTo>
                  <a:pt x="4990" y="3647"/>
                </a:lnTo>
                <a:lnTo>
                  <a:pt x="5246" y="3583"/>
                </a:lnTo>
                <a:lnTo>
                  <a:pt x="5470" y="3487"/>
                </a:lnTo>
                <a:lnTo>
                  <a:pt x="5694" y="3327"/>
                </a:lnTo>
                <a:lnTo>
                  <a:pt x="5886" y="3167"/>
                </a:lnTo>
                <a:lnTo>
                  <a:pt x="6014" y="2975"/>
                </a:lnTo>
                <a:lnTo>
                  <a:pt x="6142" y="2783"/>
                </a:lnTo>
                <a:lnTo>
                  <a:pt x="6206" y="2560"/>
                </a:lnTo>
                <a:lnTo>
                  <a:pt x="6238" y="2336"/>
                </a:lnTo>
                <a:lnTo>
                  <a:pt x="6270" y="2080"/>
                </a:lnTo>
                <a:lnTo>
                  <a:pt x="6270" y="1856"/>
                </a:lnTo>
                <a:lnTo>
                  <a:pt x="6206" y="1344"/>
                </a:lnTo>
                <a:lnTo>
                  <a:pt x="6078" y="896"/>
                </a:lnTo>
                <a:lnTo>
                  <a:pt x="5918" y="481"/>
                </a:lnTo>
                <a:lnTo>
                  <a:pt x="5726" y="193"/>
                </a:lnTo>
                <a:lnTo>
                  <a:pt x="5630" y="97"/>
                </a:lnTo>
                <a:lnTo>
                  <a:pt x="5534" y="33"/>
                </a:lnTo>
                <a:lnTo>
                  <a:pt x="543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5"/>
          <p:cNvSpPr/>
          <p:nvPr/>
        </p:nvSpPr>
        <p:spPr>
          <a:xfrm flipH="1">
            <a:off x="8512576" y="2123147"/>
            <a:ext cx="66805" cy="80134"/>
          </a:xfrm>
          <a:custGeom>
            <a:avLst/>
            <a:gdLst/>
            <a:ahLst/>
            <a:cxnLst/>
            <a:rect l="l" t="t" r="r" b="b"/>
            <a:pathLst>
              <a:path w="1760" h="2111" extrusionOk="0">
                <a:moveTo>
                  <a:pt x="321" y="0"/>
                </a:moveTo>
                <a:lnTo>
                  <a:pt x="225" y="32"/>
                </a:lnTo>
                <a:lnTo>
                  <a:pt x="129" y="64"/>
                </a:lnTo>
                <a:lnTo>
                  <a:pt x="65" y="128"/>
                </a:lnTo>
                <a:lnTo>
                  <a:pt x="33" y="224"/>
                </a:lnTo>
                <a:lnTo>
                  <a:pt x="1" y="352"/>
                </a:lnTo>
                <a:lnTo>
                  <a:pt x="1" y="480"/>
                </a:lnTo>
                <a:lnTo>
                  <a:pt x="33" y="800"/>
                </a:lnTo>
                <a:lnTo>
                  <a:pt x="161" y="1119"/>
                </a:lnTo>
                <a:lnTo>
                  <a:pt x="321" y="1439"/>
                </a:lnTo>
                <a:lnTo>
                  <a:pt x="544" y="1727"/>
                </a:lnTo>
                <a:lnTo>
                  <a:pt x="768" y="1951"/>
                </a:lnTo>
                <a:lnTo>
                  <a:pt x="864" y="2047"/>
                </a:lnTo>
                <a:lnTo>
                  <a:pt x="992" y="2079"/>
                </a:lnTo>
                <a:lnTo>
                  <a:pt x="1120" y="2111"/>
                </a:lnTo>
                <a:lnTo>
                  <a:pt x="1344" y="2111"/>
                </a:lnTo>
                <a:lnTo>
                  <a:pt x="1440" y="2047"/>
                </a:lnTo>
                <a:lnTo>
                  <a:pt x="1536" y="2015"/>
                </a:lnTo>
                <a:lnTo>
                  <a:pt x="1632" y="1919"/>
                </a:lnTo>
                <a:lnTo>
                  <a:pt x="1696" y="1823"/>
                </a:lnTo>
                <a:lnTo>
                  <a:pt x="1760" y="1727"/>
                </a:lnTo>
                <a:lnTo>
                  <a:pt x="1760" y="1695"/>
                </a:lnTo>
                <a:lnTo>
                  <a:pt x="1472" y="768"/>
                </a:lnTo>
                <a:lnTo>
                  <a:pt x="1344" y="608"/>
                </a:lnTo>
                <a:lnTo>
                  <a:pt x="992" y="288"/>
                </a:lnTo>
                <a:lnTo>
                  <a:pt x="768" y="160"/>
                </a:lnTo>
                <a:lnTo>
                  <a:pt x="544" y="32"/>
                </a:lnTo>
                <a:lnTo>
                  <a:pt x="44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5"/>
          <p:cNvSpPr/>
          <p:nvPr/>
        </p:nvSpPr>
        <p:spPr>
          <a:xfrm flipH="1">
            <a:off x="8524722" y="2142544"/>
            <a:ext cx="41298" cy="47412"/>
          </a:xfrm>
          <a:custGeom>
            <a:avLst/>
            <a:gdLst/>
            <a:ahLst/>
            <a:cxnLst/>
            <a:rect l="l" t="t" r="r" b="b"/>
            <a:pathLst>
              <a:path w="1088" h="1249" extrusionOk="0">
                <a:moveTo>
                  <a:pt x="1" y="1"/>
                </a:moveTo>
                <a:lnTo>
                  <a:pt x="288" y="161"/>
                </a:lnTo>
                <a:lnTo>
                  <a:pt x="512" y="353"/>
                </a:lnTo>
                <a:lnTo>
                  <a:pt x="736" y="576"/>
                </a:lnTo>
                <a:lnTo>
                  <a:pt x="864" y="864"/>
                </a:lnTo>
                <a:lnTo>
                  <a:pt x="768" y="768"/>
                </a:lnTo>
                <a:lnTo>
                  <a:pt x="640" y="736"/>
                </a:lnTo>
                <a:lnTo>
                  <a:pt x="512" y="736"/>
                </a:lnTo>
                <a:lnTo>
                  <a:pt x="416" y="800"/>
                </a:lnTo>
                <a:lnTo>
                  <a:pt x="352" y="832"/>
                </a:lnTo>
                <a:lnTo>
                  <a:pt x="576" y="832"/>
                </a:lnTo>
                <a:lnTo>
                  <a:pt x="704" y="864"/>
                </a:lnTo>
                <a:lnTo>
                  <a:pt x="768" y="928"/>
                </a:lnTo>
                <a:lnTo>
                  <a:pt x="896" y="1088"/>
                </a:lnTo>
                <a:lnTo>
                  <a:pt x="992" y="1248"/>
                </a:lnTo>
                <a:lnTo>
                  <a:pt x="1088" y="1248"/>
                </a:lnTo>
                <a:lnTo>
                  <a:pt x="1088" y="1216"/>
                </a:lnTo>
                <a:lnTo>
                  <a:pt x="1056" y="1024"/>
                </a:lnTo>
                <a:lnTo>
                  <a:pt x="960" y="800"/>
                </a:lnTo>
                <a:lnTo>
                  <a:pt x="864" y="608"/>
                </a:lnTo>
                <a:lnTo>
                  <a:pt x="736" y="417"/>
                </a:lnTo>
                <a:lnTo>
                  <a:pt x="576" y="225"/>
                </a:lnTo>
                <a:lnTo>
                  <a:pt x="416" y="97"/>
                </a:lnTo>
                <a:lnTo>
                  <a:pt x="224" y="33"/>
                </a:lnTo>
                <a:lnTo>
                  <a:pt x="1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45">
            <a:hlinkClick r:id="rId3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45">
            <a:hlinkClick r:id="" action="ppaction://hlinkshowjump?jump=nextslide"/>
          </p:cNvPr>
          <p:cNvSpPr/>
          <p:nvPr/>
        </p:nvSpPr>
        <p:spPr>
          <a:xfrm>
            <a:off x="342975" y="4138750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169489" y="1574286"/>
            <a:ext cx="5291181" cy="1370869"/>
          </a:xfrm>
        </p:spPr>
        <p:txBody>
          <a:bodyPr/>
          <a:lstStyle/>
          <a:p>
            <a:pPr marL="91440" algn="ctr">
              <a:lnSpc>
                <a:spcPct val="100000"/>
              </a:lnSpc>
            </a:pPr>
            <a:r>
              <a:rPr lang="en-US" sz="8800" b="1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Work Progress</a:t>
            </a:r>
            <a:endParaRPr lang="en-US" sz="8800" b="1" dirty="0">
              <a:solidFill>
                <a:srgbClr val="FFFF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2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6627;p66"/>
          <p:cNvGrpSpPr/>
          <p:nvPr/>
        </p:nvGrpSpPr>
        <p:grpSpPr>
          <a:xfrm>
            <a:off x="107810" y="2128868"/>
            <a:ext cx="3134920" cy="2880387"/>
            <a:chOff x="1462951" y="1747790"/>
            <a:chExt cx="3135216" cy="2880387"/>
          </a:xfrm>
        </p:grpSpPr>
        <p:sp>
          <p:nvSpPr>
            <p:cNvPr id="152" name="Google Shape;6628;p66"/>
            <p:cNvSpPr/>
            <p:nvPr/>
          </p:nvSpPr>
          <p:spPr>
            <a:xfrm flipH="1">
              <a:off x="1462951" y="4293684"/>
              <a:ext cx="1741566" cy="334493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629;p66"/>
            <p:cNvSpPr/>
            <p:nvPr/>
          </p:nvSpPr>
          <p:spPr>
            <a:xfrm flipH="1">
              <a:off x="1462951" y="4194100"/>
              <a:ext cx="1653658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630;p66"/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631;p66"/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632;p66"/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33;p66"/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34;p66"/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635;p66"/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636;p66"/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637;p66"/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638;p66"/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639;p66"/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640;p66"/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641;p66"/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642;p66"/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643;p66"/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644;p66"/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645;p66"/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646;p66"/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647;p66"/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48;p66"/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49;p66"/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50;p66"/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51;p66"/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52;p66"/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53;p66"/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54;p66"/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55;p66"/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56;p66"/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57;p66"/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658;p66"/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659;p66"/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660;p66"/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661;p66"/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662;p66"/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663;p66"/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664;p66"/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665;p66"/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666;p66"/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667;p66"/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668;p66"/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669;p66"/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670;p66"/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671;p66"/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672;p66"/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673;p66"/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674;p66"/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675;p66"/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676;p66"/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677;p66"/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678;p66"/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679;p66"/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680;p66"/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681;p66"/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682;p66"/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683;p66"/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684;p66"/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685;p66"/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686;p66"/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687;p66"/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688;p66"/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689;p66"/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690;p66"/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691;p66"/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692;p66"/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693;p66"/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694;p66"/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695;p66"/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696;p66"/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697;p66"/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698;p66"/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699;p66"/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700;p66"/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701;p66"/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702;p66"/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703;p66"/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704;p66"/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705;p66"/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706;p66"/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707;p66"/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708;p66"/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709;p66"/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710;p66"/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711;p66"/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712;p66"/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713;p66"/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714;p66"/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715;p66"/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716;p66"/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717;p66"/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718;p66"/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719;p66"/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720;p66"/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721;p66"/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722;p66"/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723;p66"/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724;p66"/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725;p66"/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26;p66"/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727;p66"/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728;p66"/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729;p66"/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730;p66"/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731;p66"/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732;p66"/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733;p66"/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734;p66"/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735;p66"/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736;p66"/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737;p66"/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738;p66"/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739;p66"/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740;p66"/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741;p66"/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742;p66"/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743;p66"/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744;p66"/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745;p66"/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746;p66"/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747;p66"/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748;p66"/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749;p66"/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750;p66"/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751;p66"/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752;p66"/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753;p66"/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754;p66"/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755;p66"/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756;p66"/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757;p66"/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758;p66"/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759;p66"/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760;p66"/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761;p66"/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762;p66"/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763;p66"/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764;p66"/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765;p66"/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766;p66"/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767;p66"/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768;p66"/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769;p66"/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770;p66"/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771;p66"/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772;p66"/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773;p66"/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774;p66"/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775;p66"/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776;p66"/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77;p66"/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78;p66"/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79;p66"/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80;p66"/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81;p66"/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82;p66"/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83;p66"/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84;p66"/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5;p66"/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86;p66"/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787;p66"/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788;p66"/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789;p66"/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790;p66"/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791;p66"/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792;p66"/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793;p66"/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794;p66"/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795;p66"/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796;p66"/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797;p66"/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798;p66"/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799;p66"/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800;p66"/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801;p66"/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802;p66"/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803;p66"/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804;p66"/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805;p66"/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806;p66"/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807;p66"/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6808;p66"/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6809;p66"/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6810;p66"/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6811;p66"/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6812;p66"/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6813;p66"/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814;p66"/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815;p66"/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816;p66"/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817;p66"/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6818;p66"/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6819;p66"/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820;p66"/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821;p66"/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6822;p66"/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6823;p66"/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6824;p66"/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6825;p66"/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6826;p66"/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6827;p66"/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6828;p66"/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6829;p66"/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6830;p66"/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6831;p66"/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6832;p66"/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6833;p66"/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6834;p66"/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6835;p66"/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6836;p66"/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6837;p66"/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6838;p66"/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6839;p66"/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6840;p66"/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6841;p66"/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6842;p66"/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6843;p66"/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6844;p66"/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6845;p66"/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6853;p66"/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6855;p66"/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263;p19">
            <a:extLst>
              <a:ext uri="{FF2B5EF4-FFF2-40B4-BE49-F238E27FC236}">
                <a16:creationId xmlns=""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912786" y="53249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264;p19">
            <a:extLst>
              <a:ext uri="{FF2B5EF4-FFF2-40B4-BE49-F238E27FC236}">
                <a16:creationId xmlns=""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1194286" y="32219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268;p19">
            <a:extLst>
              <a:ext uri="{FF2B5EF4-FFF2-40B4-BE49-F238E27FC236}">
                <a16:creationId xmlns=""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243094" y="16387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269;p19">
            <a:extLst>
              <a:ext uri="{FF2B5EF4-FFF2-40B4-BE49-F238E27FC236}">
                <a16:creationId xmlns=""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522276" y="183819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270;p19">
            <a:extLst>
              <a:ext uri="{FF2B5EF4-FFF2-40B4-BE49-F238E27FC236}">
                <a16:creationId xmlns=""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25684" y="162789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264;p19">
            <a:extLst>
              <a:ext uri="{FF2B5EF4-FFF2-40B4-BE49-F238E27FC236}">
                <a16:creationId xmlns=""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7984398" y="8236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1277;p45">
            <a:extLst>
              <a:ext uri="{FF2B5EF4-FFF2-40B4-BE49-F238E27FC236}">
                <a16:creationId xmlns="" xmlns:a16="http://schemas.microsoft.com/office/drawing/2014/main" id="{E75F9C54-9D1E-4850-B249-57C77817E6FD}"/>
              </a:ext>
            </a:extLst>
          </p:cNvPr>
          <p:cNvSpPr/>
          <p:nvPr/>
        </p:nvSpPr>
        <p:spPr>
          <a:xfrm>
            <a:off x="1867901" y="4643678"/>
            <a:ext cx="5592769" cy="329334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Title 1">
            <a:extLst>
              <a:ext uri="{FF2B5EF4-FFF2-40B4-BE49-F238E27FC236}">
                <a16:creationId xmlns="" xmlns:a16="http://schemas.microsoft.com/office/drawing/2014/main" id="{379A02EB-D2F3-4B1C-BF98-9ADFA785B90F}"/>
              </a:ext>
            </a:extLst>
          </p:cNvPr>
          <p:cNvSpPr txBox="1">
            <a:spLocks/>
          </p:cNvSpPr>
          <p:nvPr/>
        </p:nvSpPr>
        <p:spPr>
          <a:xfrm>
            <a:off x="2290540" y="4642295"/>
            <a:ext cx="4895175" cy="3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89" name="Google Shape;14784;p87">
            <a:extLst>
              <a:ext uri="{FF2B5EF4-FFF2-40B4-BE49-F238E27FC236}">
                <a16:creationId xmlns="" xmlns:a16="http://schemas.microsoft.com/office/drawing/2014/main" id="{718F5F74-1493-4A5D-AB0B-9DC18637F5B8}"/>
              </a:ext>
            </a:extLst>
          </p:cNvPr>
          <p:cNvGrpSpPr/>
          <p:nvPr/>
        </p:nvGrpSpPr>
        <p:grpSpPr>
          <a:xfrm>
            <a:off x="1975612" y="4682694"/>
            <a:ext cx="289619" cy="281807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390" name="Google Shape;14785;p87">
              <a:extLst>
                <a:ext uri="{FF2B5EF4-FFF2-40B4-BE49-F238E27FC236}">
                  <a16:creationId xmlns="" xmlns:a16="http://schemas.microsoft.com/office/drawing/2014/main" id="{71F5C63D-81B1-4704-8D2B-D7BB1ED6B009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4786;p87">
              <a:extLst>
                <a:ext uri="{FF2B5EF4-FFF2-40B4-BE49-F238E27FC236}">
                  <a16:creationId xmlns="" xmlns:a16="http://schemas.microsoft.com/office/drawing/2014/main" id="{862AAA47-CFD5-4DBF-8E06-74AD6341BEA4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14805;p87">
            <a:extLst>
              <a:ext uri="{FF2B5EF4-FFF2-40B4-BE49-F238E27FC236}">
                <a16:creationId xmlns="" xmlns:a16="http://schemas.microsoft.com/office/drawing/2014/main" id="{4A2975FB-D6A9-4576-B948-2BC02B0A168B}"/>
              </a:ext>
            </a:extLst>
          </p:cNvPr>
          <p:cNvGrpSpPr/>
          <p:nvPr/>
        </p:nvGrpSpPr>
        <p:grpSpPr>
          <a:xfrm>
            <a:off x="7179759" y="4702282"/>
            <a:ext cx="194391" cy="195104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393" name="Google Shape;14806;p87">
              <a:extLst>
                <a:ext uri="{FF2B5EF4-FFF2-40B4-BE49-F238E27FC236}">
                  <a16:creationId xmlns="" xmlns:a16="http://schemas.microsoft.com/office/drawing/2014/main" id="{23B84CCC-F18C-4B02-965E-8C67CEF949C2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4" name="Google Shape;14807;p87">
              <a:extLst>
                <a:ext uri="{FF2B5EF4-FFF2-40B4-BE49-F238E27FC236}">
                  <a16:creationId xmlns="" xmlns:a16="http://schemas.microsoft.com/office/drawing/2014/main" id="{3850FDA9-53AA-4C76-B0E3-D0EA347768BA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5" name="Google Shape;14808;p87">
              <a:extLst>
                <a:ext uri="{FF2B5EF4-FFF2-40B4-BE49-F238E27FC236}">
                  <a16:creationId xmlns="" xmlns:a16="http://schemas.microsoft.com/office/drawing/2014/main" id="{AD354EF7-8C51-429E-B388-C04479CF8EB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6" name="Google Shape;14809;p87">
              <a:extLst>
                <a:ext uri="{FF2B5EF4-FFF2-40B4-BE49-F238E27FC236}">
                  <a16:creationId xmlns="" xmlns:a16="http://schemas.microsoft.com/office/drawing/2014/main" id="{729CF6EC-FADE-4862-8877-C96D5F003C8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04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448350" y="4428161"/>
            <a:ext cx="2249688" cy="159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Work Progress</a:t>
            </a:r>
            <a: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/>
            </a:r>
            <a:b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</a:br>
            <a:endParaRPr lang="en-US" sz="1800" b="1" dirty="0" smtClean="0">
              <a:solidFill>
                <a:schemeClr val="bg2"/>
              </a:solidFill>
              <a:latin typeface="Raleway"/>
              <a:cs typeface="TH SarabunPSK" panose="020B0500040200020003" pitchFamily="34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1152971" y="4592618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1192716" y="4796662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5" y="1483531"/>
            <a:ext cx="2024792" cy="2024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69" y="1566684"/>
            <a:ext cx="2005905" cy="2005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91" y="1744717"/>
            <a:ext cx="1708870" cy="1708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33" y="2494229"/>
            <a:ext cx="1188538" cy="118853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xmlns="" id="{8CFD6A93-9EB2-46F2-B6C6-54E226A0FBC5}"/>
              </a:ext>
            </a:extLst>
          </p:cNvPr>
          <p:cNvSpPr txBox="1">
            <a:spLocks/>
          </p:cNvSpPr>
          <p:nvPr/>
        </p:nvSpPr>
        <p:spPr>
          <a:xfrm>
            <a:off x="236090" y="758157"/>
            <a:ext cx="2424520" cy="7253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3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24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22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8" y="3686769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Setup</a:t>
            </a:r>
            <a:endParaRPr lang="en-US" sz="32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3270" y="3691394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Research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64178" y="3714269"/>
            <a:ext cx="2763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Analysis and design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81" y="2494229"/>
            <a:ext cx="521107" cy="5211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67" y="2468354"/>
            <a:ext cx="521107" cy="52110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70" y="2494229"/>
            <a:ext cx="521107" cy="52110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677147" y="1682523"/>
            <a:ext cx="3526400" cy="2230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630670" y="1854814"/>
            <a:ext cx="1619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Setup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63706" y="2723644"/>
            <a:ext cx="1983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Week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699179" y="1682523"/>
            <a:ext cx="3526400" cy="2230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2699179" y="1675065"/>
            <a:ext cx="3526400" cy="2230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722392" y="1970632"/>
            <a:ext cx="3405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Analysis and design</a:t>
            </a:r>
            <a:endParaRPr lang="en-US" sz="4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85738" y="2716186"/>
            <a:ext cx="1983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 Week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69474" y="1854814"/>
            <a:ext cx="2383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Research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85738" y="2723644"/>
            <a:ext cx="1983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Week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8" name="Text Placeholder 2"/>
          <p:cNvSpPr txBox="1">
            <a:spLocks/>
          </p:cNvSpPr>
          <p:nvPr/>
        </p:nvSpPr>
        <p:spPr>
          <a:xfrm>
            <a:off x="600718" y="954110"/>
            <a:ext cx="3695057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กระบวนการพัฒนาระบบ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9" name="Google Shape;1406;p45">
            <a:hlinkClick r:id="rId9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5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9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7" grpId="0"/>
      <p:bldP spid="39" grpId="0"/>
      <p:bldP spid="9" grpId="0" animBg="1"/>
      <p:bldP spid="9" grpId="1" animBg="1"/>
      <p:bldP spid="48" grpId="0"/>
      <p:bldP spid="48" grpId="1"/>
      <p:bldP spid="51" grpId="0"/>
      <p:bldP spid="51" grpId="1"/>
      <p:bldP spid="52" grpId="0" animBg="1"/>
      <p:bldP spid="52" grpId="1" animBg="1"/>
      <p:bldP spid="52" grpId="2" animBg="1"/>
      <p:bldP spid="55" grpId="0" animBg="1"/>
      <p:bldP spid="55" grpId="1" animBg="1"/>
      <p:bldP spid="56" grpId="0"/>
      <p:bldP spid="56" grpId="1"/>
      <p:bldP spid="57" grpId="0"/>
      <p:bldP spid="57" grpId="1"/>
      <p:bldP spid="53" grpId="0"/>
      <p:bldP spid="53" grpId="1"/>
      <p:bldP spid="53" grpId="2"/>
      <p:bldP spid="54" grpId="0"/>
      <p:bldP spid="54" grpId="1"/>
      <p:bldP spid="54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448350" y="4428161"/>
            <a:ext cx="2249688" cy="159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Work Progress</a:t>
            </a:r>
            <a: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/>
            </a:r>
            <a:b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</a:br>
            <a:endParaRPr lang="en-US" sz="1800" b="1" dirty="0" smtClean="0">
              <a:solidFill>
                <a:schemeClr val="bg2"/>
              </a:solidFill>
              <a:latin typeface="Raleway"/>
              <a:cs typeface="TH SarabunPSK" panose="020B0500040200020003" pitchFamily="34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1152971" y="4592618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1192716" y="4796662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6" y="1996963"/>
            <a:ext cx="1175040" cy="117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27" y="2156989"/>
            <a:ext cx="1170587" cy="1170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57" y="1573631"/>
            <a:ext cx="724464" cy="724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368" y="1835679"/>
            <a:ext cx="1491897" cy="1491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2710" r="2683" b="2437"/>
          <a:stretch/>
        </p:blipFill>
        <p:spPr>
          <a:xfrm>
            <a:off x="5132152" y="2286244"/>
            <a:ext cx="1041332" cy="1041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08" y="1726784"/>
            <a:ext cx="1567735" cy="1567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4" y="2648531"/>
            <a:ext cx="819872" cy="819872"/>
          </a:xfrm>
          <a:prstGeom prst="rect">
            <a:avLst/>
          </a:prstGeom>
        </p:spPr>
      </p:pic>
      <p:grpSp>
        <p:nvGrpSpPr>
          <p:cNvPr id="50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51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23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91095" y="3502598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909998" y="3502597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Presentation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1761" y="3480842"/>
            <a:ext cx="197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64" y="3929483"/>
            <a:ext cx="578799" cy="57879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84" y="2444911"/>
            <a:ext cx="521107" cy="52110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69" y="2444911"/>
            <a:ext cx="521107" cy="52110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3" y="2321073"/>
            <a:ext cx="521107" cy="521107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2747598" y="1670823"/>
            <a:ext cx="3526400" cy="2230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695237" y="1922037"/>
            <a:ext cx="3542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85738" y="2723644"/>
            <a:ext cx="1983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 Week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746311" y="1663365"/>
            <a:ext cx="3526400" cy="2230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3834660" y="1845184"/>
            <a:ext cx="1236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477379" y="2723644"/>
            <a:ext cx="1983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Week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755492" y="1663365"/>
            <a:ext cx="3526400" cy="2230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908594" y="1845184"/>
            <a:ext cx="3276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Presentation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86560" y="2723644"/>
            <a:ext cx="1983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Week</a:t>
            </a:r>
            <a:endParaRPr lang="en-US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2" name="Text Placeholder 2"/>
          <p:cNvSpPr txBox="1">
            <a:spLocks/>
          </p:cNvSpPr>
          <p:nvPr/>
        </p:nvSpPr>
        <p:spPr>
          <a:xfrm>
            <a:off x="600718" y="954110"/>
            <a:ext cx="3695057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กระบวนการพัฒนาระบบ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1" name="Google Shape;1406;p45">
            <a:hlinkClick r:id="rId13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8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0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48" grpId="0" animBg="1"/>
      <p:bldP spid="48" grpId="1" animBg="1"/>
      <p:bldP spid="49" grpId="0"/>
      <p:bldP spid="49" grpId="1"/>
      <p:bldP spid="65" grpId="0"/>
      <p:bldP spid="65" grpId="1"/>
      <p:bldP spid="66" grpId="0" animBg="1"/>
      <p:bldP spid="66" grpId="1" animBg="1"/>
      <p:bldP spid="67" grpId="0"/>
      <p:bldP spid="67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448350" y="4428161"/>
            <a:ext cx="2249688" cy="159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Work Progress</a:t>
            </a:r>
            <a: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/>
            </a:r>
            <a:b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</a:br>
            <a:endParaRPr lang="en-US" sz="1800" b="1" dirty="0" smtClean="0">
              <a:solidFill>
                <a:schemeClr val="bg2"/>
              </a:solidFill>
              <a:latin typeface="Raleway"/>
              <a:cs typeface="TH SarabunPSK" panose="020B0500040200020003" pitchFamily="34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1152971" y="4592618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1192716" y="4796662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CFD6A93-9EB2-46F2-B6C6-54E226A0FBC5}"/>
              </a:ext>
            </a:extLst>
          </p:cNvPr>
          <p:cNvSpPr txBox="1">
            <a:spLocks/>
          </p:cNvSpPr>
          <p:nvPr/>
        </p:nvSpPr>
        <p:spPr>
          <a:xfrm>
            <a:off x="236089" y="758157"/>
            <a:ext cx="5450336" cy="7253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44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20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24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-7424" y="786358"/>
            <a:ext cx="6058903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ตัวอย่างหน้าจอเข้าสู่ระบบ และหน้าจอโปรไฟล์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0" y="1387347"/>
            <a:ext cx="1550989" cy="3187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11" y="1387347"/>
            <a:ext cx="1550365" cy="31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95" y="1387347"/>
            <a:ext cx="1550365" cy="31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Google Shape;1406;p45">
            <a:hlinkClick r:id="rId7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08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448350" y="4428161"/>
            <a:ext cx="2249688" cy="159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Work Progress</a:t>
            </a:r>
            <a: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/>
            </a:r>
            <a:b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</a:br>
            <a:endParaRPr lang="en-US" sz="1800" b="1" dirty="0" smtClean="0">
              <a:solidFill>
                <a:schemeClr val="bg2"/>
              </a:solidFill>
              <a:latin typeface="Raleway"/>
              <a:cs typeface="TH SarabunPSK" panose="020B0500040200020003" pitchFamily="34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1152971" y="4592618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1192716" y="4796662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CFD6A93-9EB2-46F2-B6C6-54E226A0FBC5}"/>
              </a:ext>
            </a:extLst>
          </p:cNvPr>
          <p:cNvSpPr txBox="1">
            <a:spLocks/>
          </p:cNvSpPr>
          <p:nvPr/>
        </p:nvSpPr>
        <p:spPr>
          <a:xfrm>
            <a:off x="236089" y="758157"/>
            <a:ext cx="3709187" cy="7253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20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25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-7425" y="786358"/>
            <a:ext cx="8430671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หน้าจอแสดงรายการคำร้องขอเบิกจ่าย และหน้าจอค้นหาคำร้องขอเบิกจ่าย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0" y="1387347"/>
            <a:ext cx="1550988" cy="3187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11" y="1387347"/>
            <a:ext cx="1550364" cy="31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95" y="1387347"/>
            <a:ext cx="1550364" cy="31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Google Shape;1406;p45">
            <a:hlinkClick r:id="rId7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3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96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448350" y="4428161"/>
            <a:ext cx="2249688" cy="159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Work Progress</a:t>
            </a:r>
            <a: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/>
            </a:r>
            <a:br>
              <a:rPr lang="th-TH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</a:br>
            <a:endParaRPr lang="en-US" sz="1800" b="1" dirty="0" smtClean="0">
              <a:solidFill>
                <a:schemeClr val="bg2"/>
              </a:solidFill>
              <a:latin typeface="Raleway"/>
              <a:cs typeface="TH SarabunPSK" panose="020B0500040200020003" pitchFamily="34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1152971" y="4592618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1192716" y="4796662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20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26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-7424" y="786358"/>
            <a:ext cx="4826004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หน้าจอแบบฟอร์มคำร้องขอเบิกจ่าย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0" y="1387348"/>
            <a:ext cx="1550988" cy="3187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11" y="1387348"/>
            <a:ext cx="1550364" cy="3185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95" y="1387348"/>
            <a:ext cx="1550364" cy="3185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Google Shape;1406;p45">
            <a:hlinkClick r:id="rId7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3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5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448350" y="4428161"/>
            <a:ext cx="2249688" cy="159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 panose="020B0604020202020204" charset="0"/>
                <a:cs typeface="Raleway" panose="020B0604020202020204" charset="0"/>
              </a:rPr>
              <a:t>Work Progress</a:t>
            </a:r>
            <a:r>
              <a:rPr lang="th-TH" sz="1800" b="1" dirty="0" smtClean="0">
                <a:solidFill>
                  <a:schemeClr val="bg2"/>
                </a:solidFill>
                <a:latin typeface="Raleway" panose="020B0604020202020204" charset="0"/>
                <a:cs typeface="TH SarabunPSK" panose="020B0500040200020003" pitchFamily="34" charset="-34"/>
              </a:rPr>
              <a:t/>
            </a:r>
            <a:br>
              <a:rPr lang="th-TH" sz="1800" b="1" dirty="0" smtClean="0">
                <a:solidFill>
                  <a:schemeClr val="bg2"/>
                </a:solidFill>
                <a:latin typeface="Raleway" panose="020B0604020202020204" charset="0"/>
                <a:cs typeface="TH SarabunPSK" panose="020B0500040200020003" pitchFamily="34" charset="-34"/>
              </a:rPr>
            </a:br>
            <a:endParaRPr lang="en-US" sz="1800" b="1" dirty="0" smtClean="0">
              <a:solidFill>
                <a:schemeClr val="bg2"/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1152971" y="4592618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1192716" y="4796662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20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27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-7424" y="786358"/>
            <a:ext cx="5504098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หน้าจอแสดงรายละเอียดคำร้องขอเบิกจ่าย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0" y="1387348"/>
            <a:ext cx="1550987" cy="3187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11" y="1387348"/>
            <a:ext cx="1550363" cy="3185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95" y="1387348"/>
            <a:ext cx="1550363" cy="3185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Google Shape;1406;p45">
            <a:hlinkClick r:id="rId7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3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9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1448350" y="4428161"/>
            <a:ext cx="2249688" cy="159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 panose="020B0604020202020204" charset="0"/>
                <a:cs typeface="Raleway" panose="020B0604020202020204" charset="0"/>
              </a:rPr>
              <a:t>Work Progress</a:t>
            </a:r>
            <a:r>
              <a:rPr lang="th-TH" sz="1800" b="1" dirty="0" smtClean="0">
                <a:solidFill>
                  <a:schemeClr val="bg2"/>
                </a:solidFill>
                <a:latin typeface="Raleway" panose="020B0604020202020204" charset="0"/>
                <a:cs typeface="TH SarabunPSK" panose="020B0500040200020003" pitchFamily="34" charset="-34"/>
              </a:rPr>
              <a:t/>
            </a:r>
            <a:br>
              <a:rPr lang="th-TH" sz="1800" b="1" dirty="0" smtClean="0">
                <a:solidFill>
                  <a:schemeClr val="bg2"/>
                </a:solidFill>
                <a:latin typeface="Raleway" panose="020B0604020202020204" charset="0"/>
                <a:cs typeface="TH SarabunPSK" panose="020B0500040200020003" pitchFamily="34" charset="-34"/>
              </a:rPr>
            </a:br>
            <a:endParaRPr lang="en-US" sz="1800" b="1" dirty="0" smtClean="0">
              <a:solidFill>
                <a:schemeClr val="bg2"/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1152971" y="4592618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1192716" y="4796662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oogle Shape;6892;p67"/>
          <p:cNvGrpSpPr/>
          <p:nvPr/>
        </p:nvGrpSpPr>
        <p:grpSpPr>
          <a:xfrm>
            <a:off x="7940147" y="4448709"/>
            <a:ext cx="1222625" cy="703397"/>
            <a:chOff x="3841447" y="1608670"/>
            <a:chExt cx="4278892" cy="2992111"/>
          </a:xfrm>
        </p:grpSpPr>
        <p:sp>
          <p:nvSpPr>
            <p:cNvPr id="20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102879" y="453734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Page| </a:t>
            </a:r>
            <a:r>
              <a:rPr lang="en-US" dirty="0" smtClean="0">
                <a:latin typeface="Rockwell" panose="02060603020205020403" pitchFamily="18" charset="0"/>
              </a:rPr>
              <a:t>2</a:t>
            </a:r>
            <a:r>
              <a:rPr lang="en-US" dirty="0">
                <a:latin typeface="Rockwell" panose="02060603020205020403" pitchFamily="18" charset="0"/>
              </a:rPr>
              <a:t>8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-7425" y="786358"/>
            <a:ext cx="9264441" cy="60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4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  <a:r>
              <a:rPr lang="th-TH" sz="24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หน้าจอ</a:t>
            </a:r>
            <a:r>
              <a:rPr lang="th-TH" sz="24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แบบฟอร์มรายละเอียดคำร้องขอเบิกจ่าย และหน้าจอเพิ่มหลักฐานคำร้องขอเบิกจ่าย</a:t>
            </a:r>
            <a:endParaRPr lang="en-US" sz="24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9" y="1387348"/>
            <a:ext cx="1550568" cy="3187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20" y="1387348"/>
            <a:ext cx="1549944" cy="3185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04" y="1387348"/>
            <a:ext cx="1549944" cy="3185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Google Shape;1406;p45">
            <a:hlinkClick r:id="rId7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3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5"/>
          <p:cNvSpPr/>
          <p:nvPr/>
        </p:nvSpPr>
        <p:spPr>
          <a:xfrm>
            <a:off x="1655356" y="609523"/>
            <a:ext cx="6289726" cy="331706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5"/>
          <p:cNvSpPr/>
          <p:nvPr/>
        </p:nvSpPr>
        <p:spPr>
          <a:xfrm flipH="1">
            <a:off x="7622420" y="4684953"/>
            <a:ext cx="1445017" cy="264695"/>
          </a:xfrm>
          <a:custGeom>
            <a:avLst/>
            <a:gdLst/>
            <a:ahLst/>
            <a:cxnLst/>
            <a:rect l="l" t="t" r="r" b="b"/>
            <a:pathLst>
              <a:path w="46987" h="6973" extrusionOk="0">
                <a:moveTo>
                  <a:pt x="23510" y="0"/>
                </a:moveTo>
                <a:lnTo>
                  <a:pt x="21111" y="32"/>
                </a:lnTo>
                <a:lnTo>
                  <a:pt x="18776" y="64"/>
                </a:lnTo>
                <a:lnTo>
                  <a:pt x="16505" y="160"/>
                </a:lnTo>
                <a:lnTo>
                  <a:pt x="14362" y="288"/>
                </a:lnTo>
                <a:lnTo>
                  <a:pt x="12315" y="416"/>
                </a:lnTo>
                <a:lnTo>
                  <a:pt x="10364" y="608"/>
                </a:lnTo>
                <a:lnTo>
                  <a:pt x="8573" y="800"/>
                </a:lnTo>
                <a:lnTo>
                  <a:pt x="6910" y="1024"/>
                </a:lnTo>
                <a:lnTo>
                  <a:pt x="5374" y="1280"/>
                </a:lnTo>
                <a:lnTo>
                  <a:pt x="4031" y="1536"/>
                </a:lnTo>
                <a:lnTo>
                  <a:pt x="2848" y="1823"/>
                </a:lnTo>
                <a:lnTo>
                  <a:pt x="1856" y="2143"/>
                </a:lnTo>
                <a:lnTo>
                  <a:pt x="1440" y="2271"/>
                </a:lnTo>
                <a:lnTo>
                  <a:pt x="1056" y="2463"/>
                </a:lnTo>
                <a:lnTo>
                  <a:pt x="769" y="2623"/>
                </a:lnTo>
                <a:lnTo>
                  <a:pt x="481" y="2783"/>
                </a:lnTo>
                <a:lnTo>
                  <a:pt x="289" y="2943"/>
                </a:lnTo>
                <a:lnTo>
                  <a:pt x="129" y="3135"/>
                </a:lnTo>
                <a:lnTo>
                  <a:pt x="33" y="3295"/>
                </a:lnTo>
                <a:lnTo>
                  <a:pt x="1" y="3487"/>
                </a:lnTo>
                <a:lnTo>
                  <a:pt x="33" y="3679"/>
                </a:lnTo>
                <a:lnTo>
                  <a:pt x="129" y="3839"/>
                </a:lnTo>
                <a:lnTo>
                  <a:pt x="289" y="4030"/>
                </a:lnTo>
                <a:lnTo>
                  <a:pt x="481" y="4190"/>
                </a:lnTo>
                <a:lnTo>
                  <a:pt x="769" y="4350"/>
                </a:lnTo>
                <a:lnTo>
                  <a:pt x="1056" y="4510"/>
                </a:lnTo>
                <a:lnTo>
                  <a:pt x="1440" y="4670"/>
                </a:lnTo>
                <a:lnTo>
                  <a:pt x="1856" y="4830"/>
                </a:lnTo>
                <a:lnTo>
                  <a:pt x="2848" y="5150"/>
                </a:lnTo>
                <a:lnTo>
                  <a:pt x="4031" y="5438"/>
                </a:lnTo>
                <a:lnTo>
                  <a:pt x="5374" y="5694"/>
                </a:lnTo>
                <a:lnTo>
                  <a:pt x="6910" y="5950"/>
                </a:lnTo>
                <a:lnTo>
                  <a:pt x="8573" y="6173"/>
                </a:lnTo>
                <a:lnTo>
                  <a:pt x="10364" y="6365"/>
                </a:lnTo>
                <a:lnTo>
                  <a:pt x="12315" y="6557"/>
                </a:lnTo>
                <a:lnTo>
                  <a:pt x="14362" y="6685"/>
                </a:lnTo>
                <a:lnTo>
                  <a:pt x="16505" y="6813"/>
                </a:lnTo>
                <a:lnTo>
                  <a:pt x="18776" y="6909"/>
                </a:lnTo>
                <a:lnTo>
                  <a:pt x="21111" y="6941"/>
                </a:lnTo>
                <a:lnTo>
                  <a:pt x="23510" y="6973"/>
                </a:lnTo>
                <a:lnTo>
                  <a:pt x="25908" y="6941"/>
                </a:lnTo>
                <a:lnTo>
                  <a:pt x="28243" y="6909"/>
                </a:lnTo>
                <a:lnTo>
                  <a:pt x="30482" y="6813"/>
                </a:lnTo>
                <a:lnTo>
                  <a:pt x="32657" y="6685"/>
                </a:lnTo>
                <a:lnTo>
                  <a:pt x="34704" y="6557"/>
                </a:lnTo>
                <a:lnTo>
                  <a:pt x="36623" y="6365"/>
                </a:lnTo>
                <a:lnTo>
                  <a:pt x="38446" y="6173"/>
                </a:lnTo>
                <a:lnTo>
                  <a:pt x="40110" y="5950"/>
                </a:lnTo>
                <a:lnTo>
                  <a:pt x="41613" y="5694"/>
                </a:lnTo>
                <a:lnTo>
                  <a:pt x="42988" y="5438"/>
                </a:lnTo>
                <a:lnTo>
                  <a:pt x="44140" y="5150"/>
                </a:lnTo>
                <a:lnTo>
                  <a:pt x="45131" y="4830"/>
                </a:lnTo>
                <a:lnTo>
                  <a:pt x="45547" y="4670"/>
                </a:lnTo>
                <a:lnTo>
                  <a:pt x="45931" y="4510"/>
                </a:lnTo>
                <a:lnTo>
                  <a:pt x="46251" y="4350"/>
                </a:lnTo>
                <a:lnTo>
                  <a:pt x="46506" y="4190"/>
                </a:lnTo>
                <a:lnTo>
                  <a:pt x="46730" y="4030"/>
                </a:lnTo>
                <a:lnTo>
                  <a:pt x="46858" y="3839"/>
                </a:lnTo>
                <a:lnTo>
                  <a:pt x="46954" y="3679"/>
                </a:lnTo>
                <a:lnTo>
                  <a:pt x="46986" y="3487"/>
                </a:lnTo>
                <a:lnTo>
                  <a:pt x="46954" y="3295"/>
                </a:lnTo>
                <a:lnTo>
                  <a:pt x="46858" y="3135"/>
                </a:lnTo>
                <a:lnTo>
                  <a:pt x="46730" y="2943"/>
                </a:lnTo>
                <a:lnTo>
                  <a:pt x="46506" y="2783"/>
                </a:lnTo>
                <a:lnTo>
                  <a:pt x="46251" y="2623"/>
                </a:lnTo>
                <a:lnTo>
                  <a:pt x="45931" y="2463"/>
                </a:lnTo>
                <a:lnTo>
                  <a:pt x="45547" y="2271"/>
                </a:lnTo>
                <a:lnTo>
                  <a:pt x="45131" y="2143"/>
                </a:lnTo>
                <a:lnTo>
                  <a:pt x="44140" y="1823"/>
                </a:lnTo>
                <a:lnTo>
                  <a:pt x="42988" y="1536"/>
                </a:lnTo>
                <a:lnTo>
                  <a:pt x="41613" y="1280"/>
                </a:lnTo>
                <a:lnTo>
                  <a:pt x="40110" y="1024"/>
                </a:lnTo>
                <a:lnTo>
                  <a:pt x="38446" y="800"/>
                </a:lnTo>
                <a:lnTo>
                  <a:pt x="36623" y="608"/>
                </a:lnTo>
                <a:lnTo>
                  <a:pt x="34704" y="416"/>
                </a:lnTo>
                <a:lnTo>
                  <a:pt x="32657" y="288"/>
                </a:lnTo>
                <a:lnTo>
                  <a:pt x="30482" y="160"/>
                </a:lnTo>
                <a:lnTo>
                  <a:pt x="28243" y="64"/>
                </a:lnTo>
                <a:lnTo>
                  <a:pt x="25908" y="32"/>
                </a:lnTo>
                <a:lnTo>
                  <a:pt x="23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5"/>
          <p:cNvSpPr/>
          <p:nvPr/>
        </p:nvSpPr>
        <p:spPr>
          <a:xfrm flipH="1">
            <a:off x="7779275" y="4238164"/>
            <a:ext cx="637420" cy="531820"/>
          </a:xfrm>
          <a:custGeom>
            <a:avLst/>
            <a:gdLst/>
            <a:ahLst/>
            <a:cxnLst/>
            <a:rect l="l" t="t" r="r" b="b"/>
            <a:pathLst>
              <a:path w="16793" h="14010" extrusionOk="0">
                <a:moveTo>
                  <a:pt x="9340" y="0"/>
                </a:moveTo>
                <a:lnTo>
                  <a:pt x="1" y="64"/>
                </a:lnTo>
                <a:lnTo>
                  <a:pt x="1120" y="7516"/>
                </a:lnTo>
                <a:lnTo>
                  <a:pt x="1184" y="9148"/>
                </a:lnTo>
                <a:lnTo>
                  <a:pt x="1248" y="10875"/>
                </a:lnTo>
                <a:lnTo>
                  <a:pt x="1344" y="12346"/>
                </a:lnTo>
                <a:lnTo>
                  <a:pt x="1376" y="12890"/>
                </a:lnTo>
                <a:lnTo>
                  <a:pt x="1440" y="13338"/>
                </a:lnTo>
                <a:lnTo>
                  <a:pt x="1504" y="13625"/>
                </a:lnTo>
                <a:lnTo>
                  <a:pt x="1536" y="13721"/>
                </a:lnTo>
                <a:lnTo>
                  <a:pt x="1600" y="13753"/>
                </a:lnTo>
                <a:lnTo>
                  <a:pt x="1824" y="13817"/>
                </a:lnTo>
                <a:lnTo>
                  <a:pt x="2367" y="13881"/>
                </a:lnTo>
                <a:lnTo>
                  <a:pt x="4095" y="13945"/>
                </a:lnTo>
                <a:lnTo>
                  <a:pt x="6430" y="14009"/>
                </a:lnTo>
                <a:lnTo>
                  <a:pt x="11771" y="14009"/>
                </a:lnTo>
                <a:lnTo>
                  <a:pt x="14106" y="13977"/>
                </a:lnTo>
                <a:lnTo>
                  <a:pt x="15801" y="13945"/>
                </a:lnTo>
                <a:lnTo>
                  <a:pt x="16345" y="13913"/>
                </a:lnTo>
                <a:lnTo>
                  <a:pt x="16569" y="13881"/>
                </a:lnTo>
                <a:lnTo>
                  <a:pt x="16665" y="13849"/>
                </a:lnTo>
                <a:lnTo>
                  <a:pt x="16729" y="13785"/>
                </a:lnTo>
                <a:lnTo>
                  <a:pt x="16761" y="13689"/>
                </a:lnTo>
                <a:lnTo>
                  <a:pt x="16793" y="13562"/>
                </a:lnTo>
                <a:lnTo>
                  <a:pt x="16793" y="13306"/>
                </a:lnTo>
                <a:lnTo>
                  <a:pt x="16729" y="12986"/>
                </a:lnTo>
                <a:lnTo>
                  <a:pt x="16601" y="12666"/>
                </a:lnTo>
                <a:lnTo>
                  <a:pt x="16473" y="12346"/>
                </a:lnTo>
                <a:lnTo>
                  <a:pt x="16281" y="12090"/>
                </a:lnTo>
                <a:lnTo>
                  <a:pt x="16089" y="11898"/>
                </a:lnTo>
                <a:lnTo>
                  <a:pt x="15673" y="11642"/>
                </a:lnTo>
                <a:lnTo>
                  <a:pt x="14937" y="11259"/>
                </a:lnTo>
                <a:lnTo>
                  <a:pt x="12922" y="10331"/>
                </a:lnTo>
                <a:lnTo>
                  <a:pt x="10204" y="9084"/>
                </a:lnTo>
                <a:lnTo>
                  <a:pt x="10236" y="7452"/>
                </a:lnTo>
                <a:lnTo>
                  <a:pt x="9340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5"/>
          <p:cNvSpPr/>
          <p:nvPr/>
        </p:nvSpPr>
        <p:spPr>
          <a:xfrm flipH="1">
            <a:off x="7779275" y="4521042"/>
            <a:ext cx="594908" cy="248942"/>
          </a:xfrm>
          <a:custGeom>
            <a:avLst/>
            <a:gdLst/>
            <a:ahLst/>
            <a:cxnLst/>
            <a:rect l="l" t="t" r="r" b="b"/>
            <a:pathLst>
              <a:path w="15673" h="6558" extrusionOk="0">
                <a:moveTo>
                  <a:pt x="9084" y="0"/>
                </a:moveTo>
                <a:lnTo>
                  <a:pt x="0" y="64"/>
                </a:lnTo>
                <a:lnTo>
                  <a:pt x="64" y="2335"/>
                </a:lnTo>
                <a:lnTo>
                  <a:pt x="160" y="4286"/>
                </a:lnTo>
                <a:lnTo>
                  <a:pt x="224" y="5086"/>
                </a:lnTo>
                <a:lnTo>
                  <a:pt x="288" y="5726"/>
                </a:lnTo>
                <a:lnTo>
                  <a:pt x="384" y="6141"/>
                </a:lnTo>
                <a:lnTo>
                  <a:pt x="416" y="6237"/>
                </a:lnTo>
                <a:lnTo>
                  <a:pt x="480" y="6301"/>
                </a:lnTo>
                <a:lnTo>
                  <a:pt x="704" y="6365"/>
                </a:lnTo>
                <a:lnTo>
                  <a:pt x="1247" y="6429"/>
                </a:lnTo>
                <a:lnTo>
                  <a:pt x="2975" y="6493"/>
                </a:lnTo>
                <a:lnTo>
                  <a:pt x="5310" y="6557"/>
                </a:lnTo>
                <a:lnTo>
                  <a:pt x="10651" y="6557"/>
                </a:lnTo>
                <a:lnTo>
                  <a:pt x="12986" y="6525"/>
                </a:lnTo>
                <a:lnTo>
                  <a:pt x="14681" y="6493"/>
                </a:lnTo>
                <a:lnTo>
                  <a:pt x="15225" y="6461"/>
                </a:lnTo>
                <a:lnTo>
                  <a:pt x="15449" y="6429"/>
                </a:lnTo>
                <a:lnTo>
                  <a:pt x="15545" y="6397"/>
                </a:lnTo>
                <a:lnTo>
                  <a:pt x="15609" y="6333"/>
                </a:lnTo>
                <a:lnTo>
                  <a:pt x="15641" y="6237"/>
                </a:lnTo>
                <a:lnTo>
                  <a:pt x="15673" y="6110"/>
                </a:lnTo>
                <a:lnTo>
                  <a:pt x="15673" y="5854"/>
                </a:lnTo>
                <a:lnTo>
                  <a:pt x="15609" y="5534"/>
                </a:lnTo>
                <a:lnTo>
                  <a:pt x="15481" y="5214"/>
                </a:lnTo>
                <a:lnTo>
                  <a:pt x="15353" y="4894"/>
                </a:lnTo>
                <a:lnTo>
                  <a:pt x="15161" y="4638"/>
                </a:lnTo>
                <a:lnTo>
                  <a:pt x="14969" y="4446"/>
                </a:lnTo>
                <a:lnTo>
                  <a:pt x="14553" y="4190"/>
                </a:lnTo>
                <a:lnTo>
                  <a:pt x="13817" y="3807"/>
                </a:lnTo>
                <a:lnTo>
                  <a:pt x="11802" y="2879"/>
                </a:lnTo>
                <a:lnTo>
                  <a:pt x="9052" y="1632"/>
                </a:lnTo>
                <a:lnTo>
                  <a:pt x="90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5"/>
          <p:cNvSpPr/>
          <p:nvPr/>
        </p:nvSpPr>
        <p:spPr>
          <a:xfrm flipH="1">
            <a:off x="7779275" y="4582955"/>
            <a:ext cx="592479" cy="187029"/>
          </a:xfrm>
          <a:custGeom>
            <a:avLst/>
            <a:gdLst/>
            <a:ahLst/>
            <a:cxnLst/>
            <a:rect l="l" t="t" r="r" b="b"/>
            <a:pathLst>
              <a:path w="15609" h="4927" extrusionOk="0">
                <a:moveTo>
                  <a:pt x="8988" y="1"/>
                </a:moveTo>
                <a:lnTo>
                  <a:pt x="0" y="65"/>
                </a:lnTo>
                <a:lnTo>
                  <a:pt x="64" y="1792"/>
                </a:lnTo>
                <a:lnTo>
                  <a:pt x="160" y="3263"/>
                </a:lnTo>
                <a:lnTo>
                  <a:pt x="192" y="3807"/>
                </a:lnTo>
                <a:lnTo>
                  <a:pt x="256" y="4255"/>
                </a:lnTo>
                <a:lnTo>
                  <a:pt x="320" y="4542"/>
                </a:lnTo>
                <a:lnTo>
                  <a:pt x="352" y="4638"/>
                </a:lnTo>
                <a:lnTo>
                  <a:pt x="416" y="4670"/>
                </a:lnTo>
                <a:lnTo>
                  <a:pt x="640" y="4734"/>
                </a:lnTo>
                <a:lnTo>
                  <a:pt x="1183" y="4798"/>
                </a:lnTo>
                <a:lnTo>
                  <a:pt x="2911" y="4862"/>
                </a:lnTo>
                <a:lnTo>
                  <a:pt x="5246" y="4926"/>
                </a:lnTo>
                <a:lnTo>
                  <a:pt x="10587" y="4926"/>
                </a:lnTo>
                <a:lnTo>
                  <a:pt x="12922" y="4894"/>
                </a:lnTo>
                <a:lnTo>
                  <a:pt x="14617" y="4862"/>
                </a:lnTo>
                <a:lnTo>
                  <a:pt x="15161" y="4830"/>
                </a:lnTo>
                <a:lnTo>
                  <a:pt x="15385" y="4798"/>
                </a:lnTo>
                <a:lnTo>
                  <a:pt x="15481" y="4766"/>
                </a:lnTo>
                <a:lnTo>
                  <a:pt x="15545" y="4702"/>
                </a:lnTo>
                <a:lnTo>
                  <a:pt x="15577" y="4606"/>
                </a:lnTo>
                <a:lnTo>
                  <a:pt x="15609" y="4479"/>
                </a:lnTo>
                <a:lnTo>
                  <a:pt x="15609" y="4223"/>
                </a:lnTo>
                <a:lnTo>
                  <a:pt x="15545" y="3903"/>
                </a:lnTo>
                <a:lnTo>
                  <a:pt x="15417" y="3583"/>
                </a:lnTo>
                <a:lnTo>
                  <a:pt x="15289" y="3263"/>
                </a:lnTo>
                <a:lnTo>
                  <a:pt x="15097" y="3007"/>
                </a:lnTo>
                <a:lnTo>
                  <a:pt x="14905" y="2815"/>
                </a:lnTo>
                <a:lnTo>
                  <a:pt x="14489" y="2559"/>
                </a:lnTo>
                <a:lnTo>
                  <a:pt x="13753" y="2176"/>
                </a:lnTo>
                <a:lnTo>
                  <a:pt x="11738" y="1248"/>
                </a:lnTo>
                <a:lnTo>
                  <a:pt x="8988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45"/>
          <p:cNvSpPr/>
          <p:nvPr/>
        </p:nvSpPr>
        <p:spPr>
          <a:xfrm flipH="1">
            <a:off x="7793851" y="4743222"/>
            <a:ext cx="536643" cy="7326"/>
          </a:xfrm>
          <a:custGeom>
            <a:avLst/>
            <a:gdLst/>
            <a:ahLst/>
            <a:cxnLst/>
            <a:rect l="l" t="t" r="r" b="b"/>
            <a:pathLst>
              <a:path w="14138" h="193" extrusionOk="0">
                <a:moveTo>
                  <a:pt x="7037" y="1"/>
                </a:moveTo>
                <a:lnTo>
                  <a:pt x="2847" y="65"/>
                </a:lnTo>
                <a:lnTo>
                  <a:pt x="1152" y="97"/>
                </a:lnTo>
                <a:lnTo>
                  <a:pt x="1" y="129"/>
                </a:lnTo>
                <a:lnTo>
                  <a:pt x="1184" y="161"/>
                </a:lnTo>
                <a:lnTo>
                  <a:pt x="2847" y="193"/>
                </a:lnTo>
                <a:lnTo>
                  <a:pt x="7037" y="161"/>
                </a:lnTo>
                <a:lnTo>
                  <a:pt x="11227" y="129"/>
                </a:lnTo>
                <a:lnTo>
                  <a:pt x="14106" y="65"/>
                </a:lnTo>
                <a:lnTo>
                  <a:pt x="14138" y="33"/>
                </a:lnTo>
                <a:lnTo>
                  <a:pt x="14106" y="33"/>
                </a:lnTo>
                <a:lnTo>
                  <a:pt x="1122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5"/>
          <p:cNvSpPr/>
          <p:nvPr/>
        </p:nvSpPr>
        <p:spPr>
          <a:xfrm flipH="1">
            <a:off x="7839969" y="4670376"/>
            <a:ext cx="72878" cy="70454"/>
          </a:xfrm>
          <a:custGeom>
            <a:avLst/>
            <a:gdLst/>
            <a:ahLst/>
            <a:cxnLst/>
            <a:rect l="l" t="t" r="r" b="b"/>
            <a:pathLst>
              <a:path w="1920" h="1856" extrusionOk="0">
                <a:moveTo>
                  <a:pt x="1727" y="1"/>
                </a:moveTo>
                <a:lnTo>
                  <a:pt x="1503" y="33"/>
                </a:lnTo>
                <a:lnTo>
                  <a:pt x="1344" y="97"/>
                </a:lnTo>
                <a:lnTo>
                  <a:pt x="1152" y="160"/>
                </a:lnTo>
                <a:lnTo>
                  <a:pt x="960" y="224"/>
                </a:lnTo>
                <a:lnTo>
                  <a:pt x="800" y="320"/>
                </a:lnTo>
                <a:lnTo>
                  <a:pt x="640" y="448"/>
                </a:lnTo>
                <a:lnTo>
                  <a:pt x="512" y="576"/>
                </a:lnTo>
                <a:lnTo>
                  <a:pt x="288" y="864"/>
                </a:lnTo>
                <a:lnTo>
                  <a:pt x="128" y="1152"/>
                </a:lnTo>
                <a:lnTo>
                  <a:pt x="32" y="1472"/>
                </a:lnTo>
                <a:lnTo>
                  <a:pt x="0" y="1824"/>
                </a:lnTo>
                <a:lnTo>
                  <a:pt x="0" y="1856"/>
                </a:lnTo>
                <a:lnTo>
                  <a:pt x="32" y="1824"/>
                </a:lnTo>
                <a:lnTo>
                  <a:pt x="96" y="1472"/>
                </a:lnTo>
                <a:lnTo>
                  <a:pt x="256" y="1152"/>
                </a:lnTo>
                <a:lnTo>
                  <a:pt x="448" y="864"/>
                </a:lnTo>
                <a:lnTo>
                  <a:pt x="672" y="608"/>
                </a:lnTo>
                <a:lnTo>
                  <a:pt x="928" y="384"/>
                </a:lnTo>
                <a:lnTo>
                  <a:pt x="1216" y="224"/>
                </a:lnTo>
                <a:lnTo>
                  <a:pt x="1567" y="97"/>
                </a:lnTo>
                <a:lnTo>
                  <a:pt x="1919" y="33"/>
                </a:lnTo>
                <a:lnTo>
                  <a:pt x="191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5"/>
          <p:cNvSpPr/>
          <p:nvPr/>
        </p:nvSpPr>
        <p:spPr>
          <a:xfrm flipH="1">
            <a:off x="7994152" y="4591458"/>
            <a:ext cx="100815" cy="43730"/>
          </a:xfrm>
          <a:custGeom>
            <a:avLst/>
            <a:gdLst/>
            <a:ahLst/>
            <a:cxnLst/>
            <a:rect l="l" t="t" r="r" b="b"/>
            <a:pathLst>
              <a:path w="2656" h="1152" extrusionOk="0">
                <a:moveTo>
                  <a:pt x="2623" y="1"/>
                </a:moveTo>
                <a:lnTo>
                  <a:pt x="2239" y="33"/>
                </a:lnTo>
                <a:lnTo>
                  <a:pt x="1888" y="65"/>
                </a:lnTo>
                <a:lnTo>
                  <a:pt x="1536" y="160"/>
                </a:lnTo>
                <a:lnTo>
                  <a:pt x="1184" y="256"/>
                </a:lnTo>
                <a:lnTo>
                  <a:pt x="832" y="416"/>
                </a:lnTo>
                <a:lnTo>
                  <a:pt x="544" y="608"/>
                </a:lnTo>
                <a:lnTo>
                  <a:pt x="256" y="832"/>
                </a:lnTo>
                <a:lnTo>
                  <a:pt x="1" y="1088"/>
                </a:lnTo>
                <a:lnTo>
                  <a:pt x="1" y="1120"/>
                </a:lnTo>
                <a:lnTo>
                  <a:pt x="64" y="1152"/>
                </a:lnTo>
                <a:lnTo>
                  <a:pt x="672" y="832"/>
                </a:lnTo>
                <a:lnTo>
                  <a:pt x="1312" y="544"/>
                </a:lnTo>
                <a:lnTo>
                  <a:pt x="1952" y="320"/>
                </a:lnTo>
                <a:lnTo>
                  <a:pt x="2623" y="129"/>
                </a:lnTo>
                <a:lnTo>
                  <a:pt x="2655" y="65"/>
                </a:lnTo>
                <a:lnTo>
                  <a:pt x="2655" y="33"/>
                </a:lnTo>
                <a:lnTo>
                  <a:pt x="262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5"/>
          <p:cNvSpPr/>
          <p:nvPr/>
        </p:nvSpPr>
        <p:spPr>
          <a:xfrm flipH="1">
            <a:off x="7966254" y="4602390"/>
            <a:ext cx="100777" cy="43730"/>
          </a:xfrm>
          <a:custGeom>
            <a:avLst/>
            <a:gdLst/>
            <a:ahLst/>
            <a:cxnLst/>
            <a:rect l="l" t="t" r="r" b="b"/>
            <a:pathLst>
              <a:path w="2655" h="1152" extrusionOk="0">
                <a:moveTo>
                  <a:pt x="2239" y="0"/>
                </a:moveTo>
                <a:lnTo>
                  <a:pt x="1887" y="64"/>
                </a:lnTo>
                <a:lnTo>
                  <a:pt x="1503" y="128"/>
                </a:lnTo>
                <a:lnTo>
                  <a:pt x="1152" y="256"/>
                </a:lnTo>
                <a:lnTo>
                  <a:pt x="832" y="416"/>
                </a:lnTo>
                <a:lnTo>
                  <a:pt x="512" y="608"/>
                </a:lnTo>
                <a:lnTo>
                  <a:pt x="224" y="832"/>
                </a:lnTo>
                <a:lnTo>
                  <a:pt x="0" y="1088"/>
                </a:lnTo>
                <a:lnTo>
                  <a:pt x="0" y="1120"/>
                </a:lnTo>
                <a:lnTo>
                  <a:pt x="32" y="1152"/>
                </a:lnTo>
                <a:lnTo>
                  <a:pt x="672" y="832"/>
                </a:lnTo>
                <a:lnTo>
                  <a:pt x="1312" y="544"/>
                </a:lnTo>
                <a:lnTo>
                  <a:pt x="1951" y="320"/>
                </a:lnTo>
                <a:lnTo>
                  <a:pt x="2623" y="128"/>
                </a:lnTo>
                <a:lnTo>
                  <a:pt x="2655" y="96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5"/>
          <p:cNvSpPr/>
          <p:nvPr/>
        </p:nvSpPr>
        <p:spPr>
          <a:xfrm flipH="1">
            <a:off x="7939532" y="4613323"/>
            <a:ext cx="100815" cy="42515"/>
          </a:xfrm>
          <a:custGeom>
            <a:avLst/>
            <a:gdLst/>
            <a:ahLst/>
            <a:cxnLst/>
            <a:rect l="l" t="t" r="r" b="b"/>
            <a:pathLst>
              <a:path w="2656" h="1120" extrusionOk="0">
                <a:moveTo>
                  <a:pt x="2272" y="0"/>
                </a:moveTo>
                <a:lnTo>
                  <a:pt x="1888" y="64"/>
                </a:lnTo>
                <a:lnTo>
                  <a:pt x="1536" y="128"/>
                </a:lnTo>
                <a:lnTo>
                  <a:pt x="1184" y="256"/>
                </a:lnTo>
                <a:lnTo>
                  <a:pt x="864" y="384"/>
                </a:lnTo>
                <a:lnTo>
                  <a:pt x="545" y="576"/>
                </a:lnTo>
                <a:lnTo>
                  <a:pt x="257" y="800"/>
                </a:lnTo>
                <a:lnTo>
                  <a:pt x="33" y="1088"/>
                </a:lnTo>
                <a:lnTo>
                  <a:pt x="1" y="1088"/>
                </a:lnTo>
                <a:lnTo>
                  <a:pt x="33" y="1120"/>
                </a:lnTo>
                <a:lnTo>
                  <a:pt x="65" y="1120"/>
                </a:lnTo>
                <a:lnTo>
                  <a:pt x="704" y="800"/>
                </a:lnTo>
                <a:lnTo>
                  <a:pt x="1312" y="544"/>
                </a:lnTo>
                <a:lnTo>
                  <a:pt x="1984" y="288"/>
                </a:lnTo>
                <a:lnTo>
                  <a:pt x="2624" y="96"/>
                </a:lnTo>
                <a:lnTo>
                  <a:pt x="2656" y="64"/>
                </a:lnTo>
                <a:lnTo>
                  <a:pt x="2656" y="32"/>
                </a:lnTo>
                <a:lnTo>
                  <a:pt x="262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5"/>
          <p:cNvSpPr/>
          <p:nvPr/>
        </p:nvSpPr>
        <p:spPr>
          <a:xfrm flipH="1">
            <a:off x="7911595" y="4623040"/>
            <a:ext cx="100815" cy="43730"/>
          </a:xfrm>
          <a:custGeom>
            <a:avLst/>
            <a:gdLst/>
            <a:ahLst/>
            <a:cxnLst/>
            <a:rect l="l" t="t" r="r" b="b"/>
            <a:pathLst>
              <a:path w="2656" h="1152" extrusionOk="0">
                <a:moveTo>
                  <a:pt x="2623" y="0"/>
                </a:moveTo>
                <a:lnTo>
                  <a:pt x="2239" y="32"/>
                </a:lnTo>
                <a:lnTo>
                  <a:pt x="1888" y="64"/>
                </a:lnTo>
                <a:lnTo>
                  <a:pt x="1536" y="160"/>
                </a:lnTo>
                <a:lnTo>
                  <a:pt x="1184" y="288"/>
                </a:lnTo>
                <a:lnTo>
                  <a:pt x="832" y="416"/>
                </a:lnTo>
                <a:lnTo>
                  <a:pt x="512" y="608"/>
                </a:lnTo>
                <a:lnTo>
                  <a:pt x="256" y="832"/>
                </a:lnTo>
                <a:lnTo>
                  <a:pt x="0" y="1088"/>
                </a:lnTo>
                <a:lnTo>
                  <a:pt x="0" y="1120"/>
                </a:lnTo>
                <a:lnTo>
                  <a:pt x="0" y="1152"/>
                </a:lnTo>
                <a:lnTo>
                  <a:pt x="64" y="1152"/>
                </a:lnTo>
                <a:lnTo>
                  <a:pt x="672" y="832"/>
                </a:lnTo>
                <a:lnTo>
                  <a:pt x="1312" y="576"/>
                </a:lnTo>
                <a:lnTo>
                  <a:pt x="1952" y="320"/>
                </a:lnTo>
                <a:lnTo>
                  <a:pt x="2623" y="128"/>
                </a:lnTo>
                <a:lnTo>
                  <a:pt x="2655" y="96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5"/>
          <p:cNvSpPr/>
          <p:nvPr/>
        </p:nvSpPr>
        <p:spPr>
          <a:xfrm flipH="1">
            <a:off x="8278264" y="4663088"/>
            <a:ext cx="59517" cy="61951"/>
          </a:xfrm>
          <a:custGeom>
            <a:avLst/>
            <a:gdLst/>
            <a:ahLst/>
            <a:cxnLst/>
            <a:rect l="l" t="t" r="r" b="b"/>
            <a:pathLst>
              <a:path w="1568" h="1632" extrusionOk="0">
                <a:moveTo>
                  <a:pt x="768" y="1"/>
                </a:moveTo>
                <a:lnTo>
                  <a:pt x="576" y="33"/>
                </a:lnTo>
                <a:lnTo>
                  <a:pt x="416" y="65"/>
                </a:lnTo>
                <a:lnTo>
                  <a:pt x="288" y="161"/>
                </a:lnTo>
                <a:lnTo>
                  <a:pt x="193" y="257"/>
                </a:lnTo>
                <a:lnTo>
                  <a:pt x="97" y="384"/>
                </a:lnTo>
                <a:lnTo>
                  <a:pt x="33" y="512"/>
                </a:lnTo>
                <a:lnTo>
                  <a:pt x="1" y="672"/>
                </a:lnTo>
                <a:lnTo>
                  <a:pt x="1" y="832"/>
                </a:lnTo>
                <a:lnTo>
                  <a:pt x="1" y="992"/>
                </a:lnTo>
                <a:lnTo>
                  <a:pt x="33" y="1120"/>
                </a:lnTo>
                <a:lnTo>
                  <a:pt x="97" y="1280"/>
                </a:lnTo>
                <a:lnTo>
                  <a:pt x="193" y="1376"/>
                </a:lnTo>
                <a:lnTo>
                  <a:pt x="288" y="1504"/>
                </a:lnTo>
                <a:lnTo>
                  <a:pt x="416" y="1568"/>
                </a:lnTo>
                <a:lnTo>
                  <a:pt x="576" y="1632"/>
                </a:lnTo>
                <a:lnTo>
                  <a:pt x="768" y="1632"/>
                </a:lnTo>
                <a:lnTo>
                  <a:pt x="960" y="1600"/>
                </a:lnTo>
                <a:lnTo>
                  <a:pt x="1120" y="1568"/>
                </a:lnTo>
                <a:lnTo>
                  <a:pt x="1248" y="1472"/>
                </a:lnTo>
                <a:lnTo>
                  <a:pt x="1376" y="1376"/>
                </a:lnTo>
                <a:lnTo>
                  <a:pt x="1440" y="1248"/>
                </a:lnTo>
                <a:lnTo>
                  <a:pt x="1504" y="1120"/>
                </a:lnTo>
                <a:lnTo>
                  <a:pt x="1536" y="960"/>
                </a:lnTo>
                <a:lnTo>
                  <a:pt x="1568" y="800"/>
                </a:lnTo>
                <a:lnTo>
                  <a:pt x="1536" y="672"/>
                </a:lnTo>
                <a:lnTo>
                  <a:pt x="1504" y="512"/>
                </a:lnTo>
                <a:lnTo>
                  <a:pt x="1440" y="384"/>
                </a:lnTo>
                <a:lnTo>
                  <a:pt x="1376" y="257"/>
                </a:lnTo>
                <a:lnTo>
                  <a:pt x="1248" y="161"/>
                </a:lnTo>
                <a:lnTo>
                  <a:pt x="1120" y="65"/>
                </a:lnTo>
                <a:lnTo>
                  <a:pt x="960" y="33"/>
                </a:lnTo>
                <a:lnTo>
                  <a:pt x="76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5"/>
          <p:cNvSpPr/>
          <p:nvPr/>
        </p:nvSpPr>
        <p:spPr>
          <a:xfrm flipH="1">
            <a:off x="7948034" y="4490674"/>
            <a:ext cx="93527" cy="116613"/>
          </a:xfrm>
          <a:custGeom>
            <a:avLst/>
            <a:gdLst/>
            <a:ahLst/>
            <a:cxnLst/>
            <a:rect l="l" t="t" r="r" b="b"/>
            <a:pathLst>
              <a:path w="2464" h="3072" extrusionOk="0">
                <a:moveTo>
                  <a:pt x="1888" y="257"/>
                </a:moveTo>
                <a:lnTo>
                  <a:pt x="1984" y="289"/>
                </a:lnTo>
                <a:lnTo>
                  <a:pt x="2048" y="353"/>
                </a:lnTo>
                <a:lnTo>
                  <a:pt x="2112" y="449"/>
                </a:lnTo>
                <a:lnTo>
                  <a:pt x="2144" y="609"/>
                </a:lnTo>
                <a:lnTo>
                  <a:pt x="2176" y="768"/>
                </a:lnTo>
                <a:lnTo>
                  <a:pt x="2176" y="960"/>
                </a:lnTo>
                <a:lnTo>
                  <a:pt x="2080" y="1184"/>
                </a:lnTo>
                <a:lnTo>
                  <a:pt x="1952" y="1376"/>
                </a:lnTo>
                <a:lnTo>
                  <a:pt x="1792" y="1568"/>
                </a:lnTo>
                <a:lnTo>
                  <a:pt x="1408" y="1888"/>
                </a:lnTo>
                <a:lnTo>
                  <a:pt x="1056" y="2144"/>
                </a:lnTo>
                <a:lnTo>
                  <a:pt x="1056" y="2176"/>
                </a:lnTo>
                <a:lnTo>
                  <a:pt x="577" y="2496"/>
                </a:lnTo>
                <a:lnTo>
                  <a:pt x="97" y="2879"/>
                </a:lnTo>
                <a:lnTo>
                  <a:pt x="353" y="2176"/>
                </a:lnTo>
                <a:lnTo>
                  <a:pt x="609" y="1472"/>
                </a:lnTo>
                <a:lnTo>
                  <a:pt x="768" y="1152"/>
                </a:lnTo>
                <a:lnTo>
                  <a:pt x="960" y="832"/>
                </a:lnTo>
                <a:lnTo>
                  <a:pt x="1056" y="705"/>
                </a:lnTo>
                <a:lnTo>
                  <a:pt x="1216" y="545"/>
                </a:lnTo>
                <a:lnTo>
                  <a:pt x="1408" y="417"/>
                </a:lnTo>
                <a:lnTo>
                  <a:pt x="1600" y="289"/>
                </a:lnTo>
                <a:lnTo>
                  <a:pt x="1792" y="257"/>
                </a:lnTo>
                <a:close/>
                <a:moveTo>
                  <a:pt x="1632" y="1"/>
                </a:moveTo>
                <a:lnTo>
                  <a:pt x="1440" y="65"/>
                </a:lnTo>
                <a:lnTo>
                  <a:pt x="1280" y="161"/>
                </a:lnTo>
                <a:lnTo>
                  <a:pt x="1120" y="289"/>
                </a:lnTo>
                <a:lnTo>
                  <a:pt x="960" y="417"/>
                </a:lnTo>
                <a:lnTo>
                  <a:pt x="864" y="577"/>
                </a:lnTo>
                <a:lnTo>
                  <a:pt x="673" y="832"/>
                </a:lnTo>
                <a:lnTo>
                  <a:pt x="545" y="1120"/>
                </a:lnTo>
                <a:lnTo>
                  <a:pt x="385" y="1408"/>
                </a:lnTo>
                <a:lnTo>
                  <a:pt x="289" y="1728"/>
                </a:lnTo>
                <a:lnTo>
                  <a:pt x="193" y="2016"/>
                </a:lnTo>
                <a:lnTo>
                  <a:pt x="97" y="2336"/>
                </a:lnTo>
                <a:lnTo>
                  <a:pt x="33" y="2656"/>
                </a:lnTo>
                <a:lnTo>
                  <a:pt x="1" y="2975"/>
                </a:lnTo>
                <a:lnTo>
                  <a:pt x="33" y="3007"/>
                </a:lnTo>
                <a:lnTo>
                  <a:pt x="97" y="3071"/>
                </a:lnTo>
                <a:lnTo>
                  <a:pt x="225" y="3071"/>
                </a:lnTo>
                <a:lnTo>
                  <a:pt x="1248" y="2368"/>
                </a:lnTo>
                <a:lnTo>
                  <a:pt x="1728" y="1984"/>
                </a:lnTo>
                <a:lnTo>
                  <a:pt x="1952" y="1760"/>
                </a:lnTo>
                <a:lnTo>
                  <a:pt x="2144" y="1536"/>
                </a:lnTo>
                <a:lnTo>
                  <a:pt x="2240" y="1376"/>
                </a:lnTo>
                <a:lnTo>
                  <a:pt x="2336" y="1216"/>
                </a:lnTo>
                <a:lnTo>
                  <a:pt x="2400" y="1024"/>
                </a:lnTo>
                <a:lnTo>
                  <a:pt x="2464" y="832"/>
                </a:lnTo>
                <a:lnTo>
                  <a:pt x="2464" y="673"/>
                </a:lnTo>
                <a:lnTo>
                  <a:pt x="2432" y="481"/>
                </a:lnTo>
                <a:lnTo>
                  <a:pt x="2336" y="321"/>
                </a:lnTo>
                <a:lnTo>
                  <a:pt x="2208" y="161"/>
                </a:lnTo>
                <a:lnTo>
                  <a:pt x="2016" y="65"/>
                </a:lnTo>
                <a:lnTo>
                  <a:pt x="182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5"/>
          <p:cNvSpPr/>
          <p:nvPr/>
        </p:nvSpPr>
        <p:spPr>
          <a:xfrm flipH="1">
            <a:off x="8033021" y="4555054"/>
            <a:ext cx="134787" cy="63165"/>
          </a:xfrm>
          <a:custGeom>
            <a:avLst/>
            <a:gdLst/>
            <a:ahLst/>
            <a:cxnLst/>
            <a:rect l="l" t="t" r="r" b="b"/>
            <a:pathLst>
              <a:path w="3551" h="1664" extrusionOk="0">
                <a:moveTo>
                  <a:pt x="1184" y="256"/>
                </a:moveTo>
                <a:lnTo>
                  <a:pt x="1376" y="288"/>
                </a:lnTo>
                <a:lnTo>
                  <a:pt x="1696" y="384"/>
                </a:lnTo>
                <a:lnTo>
                  <a:pt x="2047" y="512"/>
                </a:lnTo>
                <a:lnTo>
                  <a:pt x="2719" y="832"/>
                </a:lnTo>
                <a:lnTo>
                  <a:pt x="3391" y="1151"/>
                </a:lnTo>
                <a:lnTo>
                  <a:pt x="2815" y="1215"/>
                </a:lnTo>
                <a:lnTo>
                  <a:pt x="2207" y="1311"/>
                </a:lnTo>
                <a:lnTo>
                  <a:pt x="1792" y="1375"/>
                </a:lnTo>
                <a:lnTo>
                  <a:pt x="1280" y="1407"/>
                </a:lnTo>
                <a:lnTo>
                  <a:pt x="1024" y="1375"/>
                </a:lnTo>
                <a:lnTo>
                  <a:pt x="800" y="1311"/>
                </a:lnTo>
                <a:lnTo>
                  <a:pt x="576" y="1247"/>
                </a:lnTo>
                <a:lnTo>
                  <a:pt x="416" y="1088"/>
                </a:lnTo>
                <a:lnTo>
                  <a:pt x="448" y="1088"/>
                </a:lnTo>
                <a:lnTo>
                  <a:pt x="352" y="928"/>
                </a:lnTo>
                <a:lnTo>
                  <a:pt x="288" y="800"/>
                </a:lnTo>
                <a:lnTo>
                  <a:pt x="256" y="704"/>
                </a:lnTo>
                <a:lnTo>
                  <a:pt x="256" y="608"/>
                </a:lnTo>
                <a:lnTo>
                  <a:pt x="288" y="512"/>
                </a:lnTo>
                <a:lnTo>
                  <a:pt x="352" y="448"/>
                </a:lnTo>
                <a:lnTo>
                  <a:pt x="512" y="352"/>
                </a:lnTo>
                <a:lnTo>
                  <a:pt x="736" y="288"/>
                </a:lnTo>
                <a:lnTo>
                  <a:pt x="992" y="256"/>
                </a:lnTo>
                <a:close/>
                <a:moveTo>
                  <a:pt x="864" y="0"/>
                </a:moveTo>
                <a:lnTo>
                  <a:pt x="672" y="32"/>
                </a:lnTo>
                <a:lnTo>
                  <a:pt x="480" y="96"/>
                </a:lnTo>
                <a:lnTo>
                  <a:pt x="288" y="192"/>
                </a:lnTo>
                <a:lnTo>
                  <a:pt x="160" y="320"/>
                </a:lnTo>
                <a:lnTo>
                  <a:pt x="64" y="480"/>
                </a:lnTo>
                <a:lnTo>
                  <a:pt x="0" y="672"/>
                </a:lnTo>
                <a:lnTo>
                  <a:pt x="0" y="896"/>
                </a:lnTo>
                <a:lnTo>
                  <a:pt x="64" y="1088"/>
                </a:lnTo>
                <a:lnTo>
                  <a:pt x="160" y="1215"/>
                </a:lnTo>
                <a:lnTo>
                  <a:pt x="288" y="1343"/>
                </a:lnTo>
                <a:lnTo>
                  <a:pt x="448" y="1471"/>
                </a:lnTo>
                <a:lnTo>
                  <a:pt x="640" y="1535"/>
                </a:lnTo>
                <a:lnTo>
                  <a:pt x="832" y="1599"/>
                </a:lnTo>
                <a:lnTo>
                  <a:pt x="992" y="1631"/>
                </a:lnTo>
                <a:lnTo>
                  <a:pt x="1312" y="1663"/>
                </a:lnTo>
                <a:lnTo>
                  <a:pt x="1632" y="1663"/>
                </a:lnTo>
                <a:lnTo>
                  <a:pt x="2239" y="1599"/>
                </a:lnTo>
                <a:lnTo>
                  <a:pt x="3455" y="1375"/>
                </a:lnTo>
                <a:lnTo>
                  <a:pt x="3519" y="1375"/>
                </a:lnTo>
                <a:lnTo>
                  <a:pt x="3551" y="1311"/>
                </a:lnTo>
                <a:lnTo>
                  <a:pt x="3551" y="1279"/>
                </a:lnTo>
                <a:lnTo>
                  <a:pt x="3519" y="1215"/>
                </a:lnTo>
                <a:lnTo>
                  <a:pt x="3519" y="1183"/>
                </a:lnTo>
                <a:lnTo>
                  <a:pt x="3295" y="960"/>
                </a:lnTo>
                <a:lnTo>
                  <a:pt x="3007" y="768"/>
                </a:lnTo>
                <a:lnTo>
                  <a:pt x="2751" y="608"/>
                </a:lnTo>
                <a:lnTo>
                  <a:pt x="2463" y="448"/>
                </a:lnTo>
                <a:lnTo>
                  <a:pt x="2175" y="320"/>
                </a:lnTo>
                <a:lnTo>
                  <a:pt x="1888" y="192"/>
                </a:lnTo>
                <a:lnTo>
                  <a:pt x="1568" y="96"/>
                </a:lnTo>
                <a:lnTo>
                  <a:pt x="1248" y="32"/>
                </a:lnTo>
                <a:lnTo>
                  <a:pt x="105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5"/>
          <p:cNvSpPr/>
          <p:nvPr/>
        </p:nvSpPr>
        <p:spPr>
          <a:xfrm flipH="1">
            <a:off x="7996582" y="2881967"/>
            <a:ext cx="784316" cy="1622107"/>
          </a:xfrm>
          <a:custGeom>
            <a:avLst/>
            <a:gdLst/>
            <a:ahLst/>
            <a:cxnLst/>
            <a:rect l="l" t="t" r="r" b="b"/>
            <a:pathLst>
              <a:path w="20663" h="42732" extrusionOk="0">
                <a:moveTo>
                  <a:pt x="0" y="0"/>
                </a:moveTo>
                <a:lnTo>
                  <a:pt x="2911" y="10459"/>
                </a:lnTo>
                <a:lnTo>
                  <a:pt x="4958" y="17912"/>
                </a:lnTo>
                <a:lnTo>
                  <a:pt x="5662" y="20534"/>
                </a:lnTo>
                <a:lnTo>
                  <a:pt x="6013" y="21846"/>
                </a:lnTo>
                <a:lnTo>
                  <a:pt x="6333" y="23541"/>
                </a:lnTo>
                <a:lnTo>
                  <a:pt x="6813" y="26548"/>
                </a:lnTo>
                <a:lnTo>
                  <a:pt x="7645" y="31697"/>
                </a:lnTo>
                <a:lnTo>
                  <a:pt x="8476" y="36974"/>
                </a:lnTo>
                <a:lnTo>
                  <a:pt x="9372" y="42732"/>
                </a:lnTo>
                <a:lnTo>
                  <a:pt x="20662" y="42540"/>
                </a:lnTo>
                <a:lnTo>
                  <a:pt x="20183" y="39789"/>
                </a:lnTo>
                <a:lnTo>
                  <a:pt x="19671" y="36847"/>
                </a:lnTo>
                <a:lnTo>
                  <a:pt x="19031" y="33360"/>
                </a:lnTo>
                <a:lnTo>
                  <a:pt x="18327" y="29650"/>
                </a:lnTo>
                <a:lnTo>
                  <a:pt x="17624" y="26068"/>
                </a:lnTo>
                <a:lnTo>
                  <a:pt x="17272" y="24437"/>
                </a:lnTo>
                <a:lnTo>
                  <a:pt x="16920" y="22965"/>
                </a:lnTo>
                <a:lnTo>
                  <a:pt x="16600" y="21686"/>
                </a:lnTo>
                <a:lnTo>
                  <a:pt x="16312" y="20662"/>
                </a:lnTo>
                <a:lnTo>
                  <a:pt x="15289" y="17432"/>
                </a:lnTo>
                <a:lnTo>
                  <a:pt x="13818" y="12954"/>
                </a:lnTo>
                <a:lnTo>
                  <a:pt x="12282" y="8092"/>
                </a:lnTo>
                <a:lnTo>
                  <a:pt x="11547" y="5822"/>
                </a:lnTo>
                <a:lnTo>
                  <a:pt x="10939" y="3807"/>
                </a:lnTo>
                <a:lnTo>
                  <a:pt x="10907" y="3551"/>
                </a:lnTo>
                <a:lnTo>
                  <a:pt x="10907" y="3071"/>
                </a:lnTo>
                <a:lnTo>
                  <a:pt x="10939" y="1759"/>
                </a:lnTo>
                <a:lnTo>
                  <a:pt x="11003" y="0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5"/>
          <p:cNvSpPr/>
          <p:nvPr/>
        </p:nvSpPr>
        <p:spPr>
          <a:xfrm flipH="1">
            <a:off x="7996582" y="2881967"/>
            <a:ext cx="784316" cy="1622107"/>
          </a:xfrm>
          <a:custGeom>
            <a:avLst/>
            <a:gdLst/>
            <a:ahLst/>
            <a:cxnLst/>
            <a:rect l="l" t="t" r="r" b="b"/>
            <a:pathLst>
              <a:path w="20663" h="42732" fill="none" extrusionOk="0">
                <a:moveTo>
                  <a:pt x="20662" y="42540"/>
                </a:moveTo>
                <a:lnTo>
                  <a:pt x="9372" y="42732"/>
                </a:lnTo>
                <a:lnTo>
                  <a:pt x="9372" y="42732"/>
                </a:lnTo>
                <a:lnTo>
                  <a:pt x="8476" y="36974"/>
                </a:lnTo>
                <a:lnTo>
                  <a:pt x="7645" y="31697"/>
                </a:lnTo>
                <a:lnTo>
                  <a:pt x="6813" y="26548"/>
                </a:lnTo>
                <a:lnTo>
                  <a:pt x="6813" y="26548"/>
                </a:lnTo>
                <a:lnTo>
                  <a:pt x="6333" y="23541"/>
                </a:lnTo>
                <a:lnTo>
                  <a:pt x="6013" y="21846"/>
                </a:lnTo>
                <a:lnTo>
                  <a:pt x="6013" y="21846"/>
                </a:lnTo>
                <a:lnTo>
                  <a:pt x="5662" y="20534"/>
                </a:lnTo>
                <a:lnTo>
                  <a:pt x="4958" y="17912"/>
                </a:lnTo>
                <a:lnTo>
                  <a:pt x="2911" y="10459"/>
                </a:lnTo>
                <a:lnTo>
                  <a:pt x="0" y="0"/>
                </a:lnTo>
                <a:lnTo>
                  <a:pt x="8220" y="0"/>
                </a:lnTo>
                <a:lnTo>
                  <a:pt x="11003" y="0"/>
                </a:lnTo>
                <a:lnTo>
                  <a:pt x="11003" y="0"/>
                </a:lnTo>
                <a:lnTo>
                  <a:pt x="10939" y="1759"/>
                </a:lnTo>
                <a:lnTo>
                  <a:pt x="10907" y="3071"/>
                </a:lnTo>
                <a:lnTo>
                  <a:pt x="10907" y="3551"/>
                </a:lnTo>
                <a:lnTo>
                  <a:pt x="10939" y="3807"/>
                </a:lnTo>
                <a:lnTo>
                  <a:pt x="10939" y="3807"/>
                </a:lnTo>
                <a:lnTo>
                  <a:pt x="11547" y="5822"/>
                </a:lnTo>
                <a:lnTo>
                  <a:pt x="12282" y="8092"/>
                </a:lnTo>
                <a:lnTo>
                  <a:pt x="13818" y="12954"/>
                </a:lnTo>
                <a:lnTo>
                  <a:pt x="15289" y="17432"/>
                </a:lnTo>
                <a:lnTo>
                  <a:pt x="16312" y="20662"/>
                </a:lnTo>
                <a:lnTo>
                  <a:pt x="16312" y="20662"/>
                </a:lnTo>
                <a:lnTo>
                  <a:pt x="16600" y="21686"/>
                </a:lnTo>
                <a:lnTo>
                  <a:pt x="16920" y="22965"/>
                </a:lnTo>
                <a:lnTo>
                  <a:pt x="17272" y="24437"/>
                </a:lnTo>
                <a:lnTo>
                  <a:pt x="17624" y="26068"/>
                </a:lnTo>
                <a:lnTo>
                  <a:pt x="18327" y="29650"/>
                </a:lnTo>
                <a:lnTo>
                  <a:pt x="19031" y="33360"/>
                </a:lnTo>
                <a:lnTo>
                  <a:pt x="19671" y="36847"/>
                </a:lnTo>
                <a:lnTo>
                  <a:pt x="20183" y="39789"/>
                </a:lnTo>
                <a:lnTo>
                  <a:pt x="20662" y="425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5"/>
          <p:cNvSpPr/>
          <p:nvPr/>
        </p:nvSpPr>
        <p:spPr>
          <a:xfrm flipH="1">
            <a:off x="8035450" y="4429976"/>
            <a:ext cx="361811" cy="8541"/>
          </a:xfrm>
          <a:custGeom>
            <a:avLst/>
            <a:gdLst/>
            <a:ahLst/>
            <a:cxnLst/>
            <a:rect l="l" t="t" r="r" b="b"/>
            <a:pathLst>
              <a:path w="9532" h="225" extrusionOk="0">
                <a:moveTo>
                  <a:pt x="4958" y="1"/>
                </a:moveTo>
                <a:lnTo>
                  <a:pt x="2175" y="33"/>
                </a:lnTo>
                <a:lnTo>
                  <a:pt x="960" y="97"/>
                </a:lnTo>
                <a:lnTo>
                  <a:pt x="0" y="161"/>
                </a:lnTo>
                <a:lnTo>
                  <a:pt x="576" y="193"/>
                </a:lnTo>
                <a:lnTo>
                  <a:pt x="1568" y="225"/>
                </a:lnTo>
                <a:lnTo>
                  <a:pt x="4446" y="193"/>
                </a:lnTo>
                <a:lnTo>
                  <a:pt x="9532" y="65"/>
                </a:lnTo>
                <a:lnTo>
                  <a:pt x="9532" y="33"/>
                </a:lnTo>
                <a:lnTo>
                  <a:pt x="495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5"/>
          <p:cNvSpPr/>
          <p:nvPr/>
        </p:nvSpPr>
        <p:spPr>
          <a:xfrm flipH="1">
            <a:off x="8379004" y="2931733"/>
            <a:ext cx="347273" cy="1473987"/>
          </a:xfrm>
          <a:custGeom>
            <a:avLst/>
            <a:gdLst/>
            <a:ahLst/>
            <a:cxnLst/>
            <a:rect l="l" t="t" r="r" b="b"/>
            <a:pathLst>
              <a:path w="9149" h="38830" extrusionOk="0">
                <a:moveTo>
                  <a:pt x="1" y="1"/>
                </a:moveTo>
                <a:lnTo>
                  <a:pt x="416" y="1888"/>
                </a:lnTo>
                <a:lnTo>
                  <a:pt x="896" y="3775"/>
                </a:lnTo>
                <a:lnTo>
                  <a:pt x="1408" y="5630"/>
                </a:lnTo>
                <a:lnTo>
                  <a:pt x="1920" y="7485"/>
                </a:lnTo>
                <a:lnTo>
                  <a:pt x="2463" y="9340"/>
                </a:lnTo>
                <a:lnTo>
                  <a:pt x="3039" y="11195"/>
                </a:lnTo>
                <a:lnTo>
                  <a:pt x="3647" y="13050"/>
                </a:lnTo>
                <a:lnTo>
                  <a:pt x="4255" y="14874"/>
                </a:lnTo>
                <a:lnTo>
                  <a:pt x="4862" y="16697"/>
                </a:lnTo>
                <a:lnTo>
                  <a:pt x="5182" y="17624"/>
                </a:lnTo>
                <a:lnTo>
                  <a:pt x="5470" y="18552"/>
                </a:lnTo>
                <a:lnTo>
                  <a:pt x="5726" y="19479"/>
                </a:lnTo>
                <a:lnTo>
                  <a:pt x="5982" y="20407"/>
                </a:lnTo>
                <a:lnTo>
                  <a:pt x="6397" y="22294"/>
                </a:lnTo>
                <a:lnTo>
                  <a:pt x="6749" y="24213"/>
                </a:lnTo>
                <a:lnTo>
                  <a:pt x="7101" y="26132"/>
                </a:lnTo>
                <a:lnTo>
                  <a:pt x="7773" y="30002"/>
                </a:lnTo>
                <a:lnTo>
                  <a:pt x="8061" y="31921"/>
                </a:lnTo>
                <a:lnTo>
                  <a:pt x="8349" y="33872"/>
                </a:lnTo>
                <a:lnTo>
                  <a:pt x="8860" y="37774"/>
                </a:lnTo>
                <a:lnTo>
                  <a:pt x="8988" y="38766"/>
                </a:lnTo>
                <a:lnTo>
                  <a:pt x="9020" y="38830"/>
                </a:lnTo>
                <a:lnTo>
                  <a:pt x="9116" y="38830"/>
                </a:lnTo>
                <a:lnTo>
                  <a:pt x="9148" y="38766"/>
                </a:lnTo>
                <a:lnTo>
                  <a:pt x="8924" y="36815"/>
                </a:lnTo>
                <a:lnTo>
                  <a:pt x="8668" y="34864"/>
                </a:lnTo>
                <a:lnTo>
                  <a:pt x="8412" y="32913"/>
                </a:lnTo>
                <a:lnTo>
                  <a:pt x="8093" y="30994"/>
                </a:lnTo>
                <a:lnTo>
                  <a:pt x="7485" y="27124"/>
                </a:lnTo>
                <a:lnTo>
                  <a:pt x="6813" y="23253"/>
                </a:lnTo>
                <a:lnTo>
                  <a:pt x="6429" y="21366"/>
                </a:lnTo>
                <a:lnTo>
                  <a:pt x="6206" y="20439"/>
                </a:lnTo>
                <a:lnTo>
                  <a:pt x="5982" y="19479"/>
                </a:lnTo>
                <a:lnTo>
                  <a:pt x="5726" y="18552"/>
                </a:lnTo>
                <a:lnTo>
                  <a:pt x="5438" y="17624"/>
                </a:lnTo>
                <a:lnTo>
                  <a:pt x="4830" y="15769"/>
                </a:lnTo>
                <a:lnTo>
                  <a:pt x="3583" y="12091"/>
                </a:lnTo>
                <a:lnTo>
                  <a:pt x="2975" y="10236"/>
                </a:lnTo>
                <a:lnTo>
                  <a:pt x="2399" y="8381"/>
                </a:lnTo>
                <a:lnTo>
                  <a:pt x="1312" y="4670"/>
                </a:lnTo>
                <a:lnTo>
                  <a:pt x="800" y="2815"/>
                </a:lnTo>
                <a:lnTo>
                  <a:pt x="288" y="960"/>
                </a:lnTo>
                <a:lnTo>
                  <a:pt x="3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5"/>
          <p:cNvSpPr/>
          <p:nvPr/>
        </p:nvSpPr>
        <p:spPr>
          <a:xfrm flipH="1">
            <a:off x="8468849" y="2881967"/>
            <a:ext cx="312049" cy="1007762"/>
          </a:xfrm>
          <a:custGeom>
            <a:avLst/>
            <a:gdLst/>
            <a:ahLst/>
            <a:cxnLst/>
            <a:rect l="l" t="t" r="r" b="b"/>
            <a:pathLst>
              <a:path w="8221" h="26548" extrusionOk="0">
                <a:moveTo>
                  <a:pt x="0" y="0"/>
                </a:moveTo>
                <a:lnTo>
                  <a:pt x="2911" y="10459"/>
                </a:lnTo>
                <a:lnTo>
                  <a:pt x="4958" y="17912"/>
                </a:lnTo>
                <a:lnTo>
                  <a:pt x="5662" y="20534"/>
                </a:lnTo>
                <a:lnTo>
                  <a:pt x="6013" y="21846"/>
                </a:lnTo>
                <a:lnTo>
                  <a:pt x="6333" y="23541"/>
                </a:lnTo>
                <a:lnTo>
                  <a:pt x="6813" y="26548"/>
                </a:lnTo>
                <a:lnTo>
                  <a:pt x="822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5"/>
          <p:cNvSpPr/>
          <p:nvPr/>
        </p:nvSpPr>
        <p:spPr>
          <a:xfrm flipH="1">
            <a:off x="8468849" y="2881967"/>
            <a:ext cx="312049" cy="1007762"/>
          </a:xfrm>
          <a:custGeom>
            <a:avLst/>
            <a:gdLst/>
            <a:ahLst/>
            <a:cxnLst/>
            <a:rect l="l" t="t" r="r" b="b"/>
            <a:pathLst>
              <a:path w="8221" h="26548" fill="none" extrusionOk="0">
                <a:moveTo>
                  <a:pt x="8220" y="0"/>
                </a:moveTo>
                <a:lnTo>
                  <a:pt x="6813" y="26548"/>
                </a:lnTo>
                <a:lnTo>
                  <a:pt x="6813" y="26548"/>
                </a:lnTo>
                <a:lnTo>
                  <a:pt x="6333" y="23541"/>
                </a:lnTo>
                <a:lnTo>
                  <a:pt x="6013" y="21846"/>
                </a:lnTo>
                <a:lnTo>
                  <a:pt x="6013" y="21846"/>
                </a:lnTo>
                <a:lnTo>
                  <a:pt x="5662" y="20534"/>
                </a:lnTo>
                <a:lnTo>
                  <a:pt x="4958" y="17912"/>
                </a:lnTo>
                <a:lnTo>
                  <a:pt x="2911" y="10459"/>
                </a:lnTo>
                <a:lnTo>
                  <a:pt x="0" y="0"/>
                </a:lnTo>
                <a:lnTo>
                  <a:pt x="82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5"/>
          <p:cNvSpPr/>
          <p:nvPr/>
        </p:nvSpPr>
        <p:spPr>
          <a:xfrm flipH="1">
            <a:off x="8328027" y="4320727"/>
            <a:ext cx="593693" cy="535464"/>
          </a:xfrm>
          <a:custGeom>
            <a:avLst/>
            <a:gdLst/>
            <a:ahLst/>
            <a:cxnLst/>
            <a:rect l="l" t="t" r="r" b="b"/>
            <a:pathLst>
              <a:path w="15641" h="14106" extrusionOk="0">
                <a:moveTo>
                  <a:pt x="608" y="0"/>
                </a:moveTo>
                <a:lnTo>
                  <a:pt x="256" y="7197"/>
                </a:lnTo>
                <a:lnTo>
                  <a:pt x="160" y="8924"/>
                </a:lnTo>
                <a:lnTo>
                  <a:pt x="160" y="9755"/>
                </a:lnTo>
                <a:lnTo>
                  <a:pt x="128" y="10523"/>
                </a:lnTo>
                <a:lnTo>
                  <a:pt x="64" y="11866"/>
                </a:lnTo>
                <a:lnTo>
                  <a:pt x="0" y="12858"/>
                </a:lnTo>
                <a:lnTo>
                  <a:pt x="0" y="13178"/>
                </a:lnTo>
                <a:lnTo>
                  <a:pt x="32" y="13402"/>
                </a:lnTo>
                <a:lnTo>
                  <a:pt x="96" y="13497"/>
                </a:lnTo>
                <a:lnTo>
                  <a:pt x="192" y="13529"/>
                </a:lnTo>
                <a:lnTo>
                  <a:pt x="352" y="13561"/>
                </a:lnTo>
                <a:lnTo>
                  <a:pt x="896" y="13625"/>
                </a:lnTo>
                <a:lnTo>
                  <a:pt x="2655" y="13753"/>
                </a:lnTo>
                <a:lnTo>
                  <a:pt x="5054" y="13881"/>
                </a:lnTo>
                <a:lnTo>
                  <a:pt x="7772" y="13977"/>
                </a:lnTo>
                <a:lnTo>
                  <a:pt x="10491" y="14073"/>
                </a:lnTo>
                <a:lnTo>
                  <a:pt x="12890" y="14105"/>
                </a:lnTo>
                <a:lnTo>
                  <a:pt x="15193" y="14105"/>
                </a:lnTo>
                <a:lnTo>
                  <a:pt x="15449" y="14073"/>
                </a:lnTo>
                <a:lnTo>
                  <a:pt x="15513" y="14041"/>
                </a:lnTo>
                <a:lnTo>
                  <a:pt x="15577" y="13977"/>
                </a:lnTo>
                <a:lnTo>
                  <a:pt x="15609" y="13881"/>
                </a:lnTo>
                <a:lnTo>
                  <a:pt x="15640" y="13753"/>
                </a:lnTo>
                <a:lnTo>
                  <a:pt x="15640" y="13497"/>
                </a:lnTo>
                <a:lnTo>
                  <a:pt x="15609" y="13178"/>
                </a:lnTo>
                <a:lnTo>
                  <a:pt x="15513" y="12858"/>
                </a:lnTo>
                <a:lnTo>
                  <a:pt x="15353" y="12538"/>
                </a:lnTo>
                <a:lnTo>
                  <a:pt x="15193" y="12282"/>
                </a:lnTo>
                <a:lnTo>
                  <a:pt x="15001" y="12058"/>
                </a:lnTo>
                <a:lnTo>
                  <a:pt x="14585" y="11834"/>
                </a:lnTo>
                <a:lnTo>
                  <a:pt x="13849" y="11418"/>
                </a:lnTo>
                <a:lnTo>
                  <a:pt x="11898" y="10427"/>
                </a:lnTo>
                <a:lnTo>
                  <a:pt x="9180" y="9116"/>
                </a:lnTo>
                <a:lnTo>
                  <a:pt x="9308" y="7420"/>
                </a:lnTo>
                <a:lnTo>
                  <a:pt x="9947" y="192"/>
                </a:lnTo>
                <a:lnTo>
                  <a:pt x="60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5"/>
          <p:cNvSpPr/>
          <p:nvPr/>
        </p:nvSpPr>
        <p:spPr>
          <a:xfrm flipH="1">
            <a:off x="8328027" y="4593887"/>
            <a:ext cx="593693" cy="262304"/>
          </a:xfrm>
          <a:custGeom>
            <a:avLst/>
            <a:gdLst/>
            <a:ahLst/>
            <a:cxnLst/>
            <a:rect l="l" t="t" r="r" b="b"/>
            <a:pathLst>
              <a:path w="15641" h="6910" extrusionOk="0">
                <a:moveTo>
                  <a:pt x="256" y="1"/>
                </a:moveTo>
                <a:lnTo>
                  <a:pt x="160" y="1728"/>
                </a:lnTo>
                <a:lnTo>
                  <a:pt x="160" y="2559"/>
                </a:lnTo>
                <a:lnTo>
                  <a:pt x="128" y="3327"/>
                </a:lnTo>
                <a:lnTo>
                  <a:pt x="64" y="4670"/>
                </a:lnTo>
                <a:lnTo>
                  <a:pt x="0" y="5662"/>
                </a:lnTo>
                <a:lnTo>
                  <a:pt x="0" y="5982"/>
                </a:lnTo>
                <a:lnTo>
                  <a:pt x="32" y="6206"/>
                </a:lnTo>
                <a:lnTo>
                  <a:pt x="96" y="6301"/>
                </a:lnTo>
                <a:lnTo>
                  <a:pt x="192" y="6333"/>
                </a:lnTo>
                <a:lnTo>
                  <a:pt x="352" y="6365"/>
                </a:lnTo>
                <a:lnTo>
                  <a:pt x="896" y="6429"/>
                </a:lnTo>
                <a:lnTo>
                  <a:pt x="2655" y="6557"/>
                </a:lnTo>
                <a:lnTo>
                  <a:pt x="5054" y="6685"/>
                </a:lnTo>
                <a:lnTo>
                  <a:pt x="7772" y="6781"/>
                </a:lnTo>
                <a:lnTo>
                  <a:pt x="10491" y="6877"/>
                </a:lnTo>
                <a:lnTo>
                  <a:pt x="12890" y="6909"/>
                </a:lnTo>
                <a:lnTo>
                  <a:pt x="15193" y="6909"/>
                </a:lnTo>
                <a:lnTo>
                  <a:pt x="15449" y="6877"/>
                </a:lnTo>
                <a:lnTo>
                  <a:pt x="15513" y="6845"/>
                </a:lnTo>
                <a:lnTo>
                  <a:pt x="15577" y="6781"/>
                </a:lnTo>
                <a:lnTo>
                  <a:pt x="15609" y="6685"/>
                </a:lnTo>
                <a:lnTo>
                  <a:pt x="15640" y="6557"/>
                </a:lnTo>
                <a:lnTo>
                  <a:pt x="15640" y="6301"/>
                </a:lnTo>
                <a:lnTo>
                  <a:pt x="15609" y="5982"/>
                </a:lnTo>
                <a:lnTo>
                  <a:pt x="15513" y="5662"/>
                </a:lnTo>
                <a:lnTo>
                  <a:pt x="15353" y="5342"/>
                </a:lnTo>
                <a:lnTo>
                  <a:pt x="15193" y="5086"/>
                </a:lnTo>
                <a:lnTo>
                  <a:pt x="15001" y="4862"/>
                </a:lnTo>
                <a:lnTo>
                  <a:pt x="14585" y="4638"/>
                </a:lnTo>
                <a:lnTo>
                  <a:pt x="13849" y="4222"/>
                </a:lnTo>
                <a:lnTo>
                  <a:pt x="11898" y="3231"/>
                </a:lnTo>
                <a:lnTo>
                  <a:pt x="9180" y="1920"/>
                </a:lnTo>
                <a:lnTo>
                  <a:pt x="9308" y="224"/>
                </a:lnTo>
                <a:lnTo>
                  <a:pt x="2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45"/>
          <p:cNvSpPr/>
          <p:nvPr/>
        </p:nvSpPr>
        <p:spPr>
          <a:xfrm flipH="1">
            <a:off x="8328027" y="4659444"/>
            <a:ext cx="596123" cy="196747"/>
          </a:xfrm>
          <a:custGeom>
            <a:avLst/>
            <a:gdLst/>
            <a:ahLst/>
            <a:cxnLst/>
            <a:rect l="l" t="t" r="r" b="b"/>
            <a:pathLst>
              <a:path w="15705" h="5183" extrusionOk="0">
                <a:moveTo>
                  <a:pt x="224" y="1"/>
                </a:moveTo>
                <a:lnTo>
                  <a:pt x="128" y="928"/>
                </a:lnTo>
                <a:lnTo>
                  <a:pt x="32" y="1760"/>
                </a:lnTo>
                <a:lnTo>
                  <a:pt x="0" y="2527"/>
                </a:lnTo>
                <a:lnTo>
                  <a:pt x="0" y="3199"/>
                </a:lnTo>
                <a:lnTo>
                  <a:pt x="0" y="3743"/>
                </a:lnTo>
                <a:lnTo>
                  <a:pt x="32" y="4159"/>
                </a:lnTo>
                <a:lnTo>
                  <a:pt x="96" y="4447"/>
                </a:lnTo>
                <a:lnTo>
                  <a:pt x="128" y="4543"/>
                </a:lnTo>
                <a:lnTo>
                  <a:pt x="160" y="4574"/>
                </a:lnTo>
                <a:lnTo>
                  <a:pt x="256" y="4606"/>
                </a:lnTo>
                <a:lnTo>
                  <a:pt x="416" y="4638"/>
                </a:lnTo>
                <a:lnTo>
                  <a:pt x="960" y="4702"/>
                </a:lnTo>
                <a:lnTo>
                  <a:pt x="2719" y="4830"/>
                </a:lnTo>
                <a:lnTo>
                  <a:pt x="5118" y="4958"/>
                </a:lnTo>
                <a:lnTo>
                  <a:pt x="7836" y="5054"/>
                </a:lnTo>
                <a:lnTo>
                  <a:pt x="10555" y="5150"/>
                </a:lnTo>
                <a:lnTo>
                  <a:pt x="12954" y="5182"/>
                </a:lnTo>
                <a:lnTo>
                  <a:pt x="15257" y="5182"/>
                </a:lnTo>
                <a:lnTo>
                  <a:pt x="15513" y="5150"/>
                </a:lnTo>
                <a:lnTo>
                  <a:pt x="15577" y="5118"/>
                </a:lnTo>
                <a:lnTo>
                  <a:pt x="15641" y="5054"/>
                </a:lnTo>
                <a:lnTo>
                  <a:pt x="15673" y="4958"/>
                </a:lnTo>
                <a:lnTo>
                  <a:pt x="15704" y="4830"/>
                </a:lnTo>
                <a:lnTo>
                  <a:pt x="15704" y="4574"/>
                </a:lnTo>
                <a:lnTo>
                  <a:pt x="15673" y="4255"/>
                </a:lnTo>
                <a:lnTo>
                  <a:pt x="15577" y="3935"/>
                </a:lnTo>
                <a:lnTo>
                  <a:pt x="15417" y="3647"/>
                </a:lnTo>
                <a:lnTo>
                  <a:pt x="15257" y="3359"/>
                </a:lnTo>
                <a:lnTo>
                  <a:pt x="15065" y="3167"/>
                </a:lnTo>
                <a:lnTo>
                  <a:pt x="14649" y="2911"/>
                </a:lnTo>
                <a:lnTo>
                  <a:pt x="13913" y="2495"/>
                </a:lnTo>
                <a:lnTo>
                  <a:pt x="11962" y="1504"/>
                </a:lnTo>
                <a:lnTo>
                  <a:pt x="9244" y="193"/>
                </a:lnTo>
                <a:lnTo>
                  <a:pt x="224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45"/>
          <p:cNvSpPr/>
          <p:nvPr/>
        </p:nvSpPr>
        <p:spPr>
          <a:xfrm flipH="1">
            <a:off x="8341388" y="4823355"/>
            <a:ext cx="537858" cy="12185"/>
          </a:xfrm>
          <a:custGeom>
            <a:avLst/>
            <a:gdLst/>
            <a:ahLst/>
            <a:cxnLst/>
            <a:rect l="l" t="t" r="r" b="b"/>
            <a:pathLst>
              <a:path w="14170" h="321" extrusionOk="0">
                <a:moveTo>
                  <a:pt x="1" y="1"/>
                </a:moveTo>
                <a:lnTo>
                  <a:pt x="32" y="33"/>
                </a:lnTo>
                <a:lnTo>
                  <a:pt x="1184" y="97"/>
                </a:lnTo>
                <a:lnTo>
                  <a:pt x="2879" y="129"/>
                </a:lnTo>
                <a:lnTo>
                  <a:pt x="7069" y="225"/>
                </a:lnTo>
                <a:lnTo>
                  <a:pt x="11259" y="288"/>
                </a:lnTo>
                <a:lnTo>
                  <a:pt x="14138" y="320"/>
                </a:lnTo>
                <a:lnTo>
                  <a:pt x="14170" y="320"/>
                </a:lnTo>
                <a:lnTo>
                  <a:pt x="14170" y="288"/>
                </a:lnTo>
                <a:lnTo>
                  <a:pt x="14138" y="288"/>
                </a:lnTo>
                <a:lnTo>
                  <a:pt x="11259" y="193"/>
                </a:lnTo>
                <a:lnTo>
                  <a:pt x="7069" y="65"/>
                </a:lnTo>
                <a:lnTo>
                  <a:pt x="287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5"/>
          <p:cNvSpPr/>
          <p:nvPr/>
        </p:nvSpPr>
        <p:spPr>
          <a:xfrm flipH="1">
            <a:off x="8386291" y="4759013"/>
            <a:ext cx="74093" cy="68024"/>
          </a:xfrm>
          <a:custGeom>
            <a:avLst/>
            <a:gdLst/>
            <a:ahLst/>
            <a:cxnLst/>
            <a:rect l="l" t="t" r="r" b="b"/>
            <a:pathLst>
              <a:path w="1952" h="1792" extrusionOk="0">
                <a:moveTo>
                  <a:pt x="1759" y="0"/>
                </a:moveTo>
                <a:lnTo>
                  <a:pt x="1567" y="32"/>
                </a:lnTo>
                <a:lnTo>
                  <a:pt x="1376" y="64"/>
                </a:lnTo>
                <a:lnTo>
                  <a:pt x="1184" y="128"/>
                </a:lnTo>
                <a:lnTo>
                  <a:pt x="1024" y="192"/>
                </a:lnTo>
                <a:lnTo>
                  <a:pt x="864" y="288"/>
                </a:lnTo>
                <a:lnTo>
                  <a:pt x="704" y="416"/>
                </a:lnTo>
                <a:lnTo>
                  <a:pt x="544" y="544"/>
                </a:lnTo>
                <a:lnTo>
                  <a:pt x="320" y="800"/>
                </a:lnTo>
                <a:lnTo>
                  <a:pt x="160" y="1120"/>
                </a:lnTo>
                <a:lnTo>
                  <a:pt x="32" y="1440"/>
                </a:lnTo>
                <a:lnTo>
                  <a:pt x="0" y="1792"/>
                </a:lnTo>
                <a:lnTo>
                  <a:pt x="32" y="1792"/>
                </a:lnTo>
                <a:lnTo>
                  <a:pt x="128" y="1440"/>
                </a:lnTo>
                <a:lnTo>
                  <a:pt x="288" y="1120"/>
                </a:lnTo>
                <a:lnTo>
                  <a:pt x="480" y="832"/>
                </a:lnTo>
                <a:lnTo>
                  <a:pt x="704" y="576"/>
                </a:lnTo>
                <a:lnTo>
                  <a:pt x="992" y="384"/>
                </a:lnTo>
                <a:lnTo>
                  <a:pt x="1280" y="192"/>
                </a:lnTo>
                <a:lnTo>
                  <a:pt x="1599" y="96"/>
                </a:lnTo>
                <a:lnTo>
                  <a:pt x="1951" y="32"/>
                </a:lnTo>
                <a:lnTo>
                  <a:pt x="1951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45"/>
          <p:cNvSpPr/>
          <p:nvPr/>
        </p:nvSpPr>
        <p:spPr>
          <a:xfrm flipH="1">
            <a:off x="8536831" y="4676450"/>
            <a:ext cx="102030" cy="41300"/>
          </a:xfrm>
          <a:custGeom>
            <a:avLst/>
            <a:gdLst/>
            <a:ahLst/>
            <a:cxnLst/>
            <a:rect l="l" t="t" r="r" b="b"/>
            <a:pathLst>
              <a:path w="2688" h="1088" extrusionOk="0">
                <a:moveTo>
                  <a:pt x="2271" y="0"/>
                </a:moveTo>
                <a:lnTo>
                  <a:pt x="1888" y="32"/>
                </a:lnTo>
                <a:lnTo>
                  <a:pt x="1536" y="96"/>
                </a:lnTo>
                <a:lnTo>
                  <a:pt x="1184" y="224"/>
                </a:lnTo>
                <a:lnTo>
                  <a:pt x="832" y="352"/>
                </a:lnTo>
                <a:lnTo>
                  <a:pt x="512" y="544"/>
                </a:lnTo>
                <a:lnTo>
                  <a:pt x="224" y="768"/>
                </a:lnTo>
                <a:lnTo>
                  <a:pt x="0" y="1024"/>
                </a:lnTo>
                <a:lnTo>
                  <a:pt x="0" y="1056"/>
                </a:lnTo>
                <a:lnTo>
                  <a:pt x="32" y="1088"/>
                </a:lnTo>
                <a:lnTo>
                  <a:pt x="672" y="768"/>
                </a:lnTo>
                <a:lnTo>
                  <a:pt x="1312" y="512"/>
                </a:lnTo>
                <a:lnTo>
                  <a:pt x="1952" y="288"/>
                </a:lnTo>
                <a:lnTo>
                  <a:pt x="2623" y="128"/>
                </a:lnTo>
                <a:lnTo>
                  <a:pt x="2655" y="96"/>
                </a:lnTo>
                <a:lnTo>
                  <a:pt x="2687" y="32"/>
                </a:lnTo>
                <a:lnTo>
                  <a:pt x="265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45"/>
          <p:cNvSpPr/>
          <p:nvPr/>
        </p:nvSpPr>
        <p:spPr>
          <a:xfrm flipH="1">
            <a:off x="8510147" y="4687383"/>
            <a:ext cx="101992" cy="41300"/>
          </a:xfrm>
          <a:custGeom>
            <a:avLst/>
            <a:gdLst/>
            <a:ahLst/>
            <a:cxnLst/>
            <a:rect l="l" t="t" r="r" b="b"/>
            <a:pathLst>
              <a:path w="2687" h="1088" extrusionOk="0">
                <a:moveTo>
                  <a:pt x="2271" y="0"/>
                </a:moveTo>
                <a:lnTo>
                  <a:pt x="1919" y="64"/>
                </a:lnTo>
                <a:lnTo>
                  <a:pt x="1535" y="128"/>
                </a:lnTo>
                <a:lnTo>
                  <a:pt x="1184" y="224"/>
                </a:lnTo>
                <a:lnTo>
                  <a:pt x="864" y="384"/>
                </a:lnTo>
                <a:lnTo>
                  <a:pt x="544" y="544"/>
                </a:lnTo>
                <a:lnTo>
                  <a:pt x="256" y="768"/>
                </a:lnTo>
                <a:lnTo>
                  <a:pt x="0" y="1024"/>
                </a:lnTo>
                <a:lnTo>
                  <a:pt x="0" y="1056"/>
                </a:lnTo>
                <a:lnTo>
                  <a:pt x="0" y="1088"/>
                </a:lnTo>
                <a:lnTo>
                  <a:pt x="64" y="1088"/>
                </a:lnTo>
                <a:lnTo>
                  <a:pt x="672" y="800"/>
                </a:lnTo>
                <a:lnTo>
                  <a:pt x="1311" y="544"/>
                </a:lnTo>
                <a:lnTo>
                  <a:pt x="1983" y="320"/>
                </a:lnTo>
                <a:lnTo>
                  <a:pt x="2655" y="128"/>
                </a:lnTo>
                <a:lnTo>
                  <a:pt x="2687" y="96"/>
                </a:lnTo>
                <a:lnTo>
                  <a:pt x="2687" y="64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45"/>
          <p:cNvSpPr/>
          <p:nvPr/>
        </p:nvSpPr>
        <p:spPr>
          <a:xfrm flipH="1">
            <a:off x="8483425" y="4699530"/>
            <a:ext cx="102030" cy="40086"/>
          </a:xfrm>
          <a:custGeom>
            <a:avLst/>
            <a:gdLst/>
            <a:ahLst/>
            <a:cxnLst/>
            <a:rect l="l" t="t" r="r" b="b"/>
            <a:pathLst>
              <a:path w="2688" h="1056" extrusionOk="0">
                <a:moveTo>
                  <a:pt x="2304" y="0"/>
                </a:moveTo>
                <a:lnTo>
                  <a:pt x="1920" y="32"/>
                </a:lnTo>
                <a:lnTo>
                  <a:pt x="1568" y="96"/>
                </a:lnTo>
                <a:lnTo>
                  <a:pt x="1216" y="192"/>
                </a:lnTo>
                <a:lnTo>
                  <a:pt x="864" y="352"/>
                </a:lnTo>
                <a:lnTo>
                  <a:pt x="545" y="544"/>
                </a:lnTo>
                <a:lnTo>
                  <a:pt x="257" y="736"/>
                </a:lnTo>
                <a:lnTo>
                  <a:pt x="33" y="1024"/>
                </a:lnTo>
                <a:lnTo>
                  <a:pt x="1" y="1024"/>
                </a:lnTo>
                <a:lnTo>
                  <a:pt x="33" y="1056"/>
                </a:lnTo>
                <a:lnTo>
                  <a:pt x="65" y="1056"/>
                </a:lnTo>
                <a:lnTo>
                  <a:pt x="704" y="768"/>
                </a:lnTo>
                <a:lnTo>
                  <a:pt x="1344" y="512"/>
                </a:lnTo>
                <a:lnTo>
                  <a:pt x="1984" y="288"/>
                </a:lnTo>
                <a:lnTo>
                  <a:pt x="2655" y="96"/>
                </a:lnTo>
                <a:lnTo>
                  <a:pt x="2687" y="64"/>
                </a:lnTo>
                <a:lnTo>
                  <a:pt x="2687" y="32"/>
                </a:lnTo>
                <a:lnTo>
                  <a:pt x="2687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45"/>
          <p:cNvSpPr/>
          <p:nvPr/>
        </p:nvSpPr>
        <p:spPr>
          <a:xfrm flipH="1">
            <a:off x="8455488" y="4710462"/>
            <a:ext cx="102030" cy="40086"/>
          </a:xfrm>
          <a:custGeom>
            <a:avLst/>
            <a:gdLst/>
            <a:ahLst/>
            <a:cxnLst/>
            <a:rect l="l" t="t" r="r" b="b"/>
            <a:pathLst>
              <a:path w="2688" h="1056" extrusionOk="0">
                <a:moveTo>
                  <a:pt x="2271" y="0"/>
                </a:moveTo>
                <a:lnTo>
                  <a:pt x="1919" y="32"/>
                </a:lnTo>
                <a:lnTo>
                  <a:pt x="1536" y="96"/>
                </a:lnTo>
                <a:lnTo>
                  <a:pt x="1184" y="224"/>
                </a:lnTo>
                <a:lnTo>
                  <a:pt x="832" y="352"/>
                </a:lnTo>
                <a:lnTo>
                  <a:pt x="544" y="544"/>
                </a:lnTo>
                <a:lnTo>
                  <a:pt x="256" y="768"/>
                </a:lnTo>
                <a:lnTo>
                  <a:pt x="0" y="1024"/>
                </a:lnTo>
                <a:lnTo>
                  <a:pt x="0" y="1056"/>
                </a:lnTo>
                <a:lnTo>
                  <a:pt x="32" y="1056"/>
                </a:lnTo>
                <a:lnTo>
                  <a:pt x="672" y="768"/>
                </a:lnTo>
                <a:lnTo>
                  <a:pt x="1312" y="512"/>
                </a:lnTo>
                <a:lnTo>
                  <a:pt x="1983" y="288"/>
                </a:lnTo>
                <a:lnTo>
                  <a:pt x="2655" y="128"/>
                </a:lnTo>
                <a:lnTo>
                  <a:pt x="2687" y="96"/>
                </a:lnTo>
                <a:lnTo>
                  <a:pt x="2687" y="64"/>
                </a:lnTo>
                <a:lnTo>
                  <a:pt x="265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5"/>
          <p:cNvSpPr/>
          <p:nvPr/>
        </p:nvSpPr>
        <p:spPr>
          <a:xfrm flipH="1">
            <a:off x="8824587" y="4739578"/>
            <a:ext cx="59517" cy="61951"/>
          </a:xfrm>
          <a:custGeom>
            <a:avLst/>
            <a:gdLst/>
            <a:ahLst/>
            <a:cxnLst/>
            <a:rect l="l" t="t" r="r" b="b"/>
            <a:pathLst>
              <a:path w="1568" h="1632" extrusionOk="0">
                <a:moveTo>
                  <a:pt x="800" y="1"/>
                </a:moveTo>
                <a:lnTo>
                  <a:pt x="608" y="33"/>
                </a:lnTo>
                <a:lnTo>
                  <a:pt x="448" y="65"/>
                </a:lnTo>
                <a:lnTo>
                  <a:pt x="320" y="161"/>
                </a:lnTo>
                <a:lnTo>
                  <a:pt x="192" y="257"/>
                </a:lnTo>
                <a:lnTo>
                  <a:pt x="129" y="384"/>
                </a:lnTo>
                <a:lnTo>
                  <a:pt x="65" y="512"/>
                </a:lnTo>
                <a:lnTo>
                  <a:pt x="1" y="672"/>
                </a:lnTo>
                <a:lnTo>
                  <a:pt x="1" y="800"/>
                </a:lnTo>
                <a:lnTo>
                  <a:pt x="1" y="960"/>
                </a:lnTo>
                <a:lnTo>
                  <a:pt x="33" y="1120"/>
                </a:lnTo>
                <a:lnTo>
                  <a:pt x="97" y="1248"/>
                </a:lnTo>
                <a:lnTo>
                  <a:pt x="192" y="1376"/>
                </a:lnTo>
                <a:lnTo>
                  <a:pt x="288" y="1472"/>
                </a:lnTo>
                <a:lnTo>
                  <a:pt x="416" y="1568"/>
                </a:lnTo>
                <a:lnTo>
                  <a:pt x="576" y="1600"/>
                </a:lnTo>
                <a:lnTo>
                  <a:pt x="768" y="1632"/>
                </a:lnTo>
                <a:lnTo>
                  <a:pt x="960" y="1600"/>
                </a:lnTo>
                <a:lnTo>
                  <a:pt x="1120" y="1568"/>
                </a:lnTo>
                <a:lnTo>
                  <a:pt x="1248" y="1472"/>
                </a:lnTo>
                <a:lnTo>
                  <a:pt x="1376" y="1376"/>
                </a:lnTo>
                <a:lnTo>
                  <a:pt x="1440" y="1248"/>
                </a:lnTo>
                <a:lnTo>
                  <a:pt x="1504" y="1120"/>
                </a:lnTo>
                <a:lnTo>
                  <a:pt x="1568" y="960"/>
                </a:lnTo>
                <a:lnTo>
                  <a:pt x="1568" y="832"/>
                </a:lnTo>
                <a:lnTo>
                  <a:pt x="1568" y="672"/>
                </a:lnTo>
                <a:lnTo>
                  <a:pt x="1536" y="512"/>
                </a:lnTo>
                <a:lnTo>
                  <a:pt x="1472" y="384"/>
                </a:lnTo>
                <a:lnTo>
                  <a:pt x="1376" y="257"/>
                </a:lnTo>
                <a:lnTo>
                  <a:pt x="1280" y="161"/>
                </a:lnTo>
                <a:lnTo>
                  <a:pt x="1152" y="97"/>
                </a:lnTo>
                <a:lnTo>
                  <a:pt x="992" y="33"/>
                </a:lnTo>
                <a:lnTo>
                  <a:pt x="80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5"/>
          <p:cNvSpPr/>
          <p:nvPr/>
        </p:nvSpPr>
        <p:spPr>
          <a:xfrm flipH="1">
            <a:off x="8489498" y="4575666"/>
            <a:ext cx="95957" cy="115398"/>
          </a:xfrm>
          <a:custGeom>
            <a:avLst/>
            <a:gdLst/>
            <a:ahLst/>
            <a:cxnLst/>
            <a:rect l="l" t="t" r="r" b="b"/>
            <a:pathLst>
              <a:path w="2528" h="3040" extrusionOk="0">
                <a:moveTo>
                  <a:pt x="1984" y="257"/>
                </a:moveTo>
                <a:lnTo>
                  <a:pt x="2048" y="321"/>
                </a:lnTo>
                <a:lnTo>
                  <a:pt x="2112" y="385"/>
                </a:lnTo>
                <a:lnTo>
                  <a:pt x="2176" y="481"/>
                </a:lnTo>
                <a:lnTo>
                  <a:pt x="2208" y="608"/>
                </a:lnTo>
                <a:lnTo>
                  <a:pt x="2240" y="768"/>
                </a:lnTo>
                <a:lnTo>
                  <a:pt x="2208" y="992"/>
                </a:lnTo>
                <a:lnTo>
                  <a:pt x="2144" y="1184"/>
                </a:lnTo>
                <a:lnTo>
                  <a:pt x="1984" y="1376"/>
                </a:lnTo>
                <a:lnTo>
                  <a:pt x="1824" y="1568"/>
                </a:lnTo>
                <a:lnTo>
                  <a:pt x="1440" y="1888"/>
                </a:lnTo>
                <a:lnTo>
                  <a:pt x="1088" y="2144"/>
                </a:lnTo>
                <a:lnTo>
                  <a:pt x="608" y="2464"/>
                </a:lnTo>
                <a:lnTo>
                  <a:pt x="97" y="2815"/>
                </a:lnTo>
                <a:lnTo>
                  <a:pt x="97" y="2815"/>
                </a:lnTo>
                <a:lnTo>
                  <a:pt x="353" y="2112"/>
                </a:lnTo>
                <a:lnTo>
                  <a:pt x="513" y="1792"/>
                </a:lnTo>
                <a:lnTo>
                  <a:pt x="672" y="1440"/>
                </a:lnTo>
                <a:lnTo>
                  <a:pt x="832" y="1120"/>
                </a:lnTo>
                <a:lnTo>
                  <a:pt x="1024" y="832"/>
                </a:lnTo>
                <a:lnTo>
                  <a:pt x="1120" y="672"/>
                </a:lnTo>
                <a:lnTo>
                  <a:pt x="1280" y="545"/>
                </a:lnTo>
                <a:lnTo>
                  <a:pt x="1472" y="417"/>
                </a:lnTo>
                <a:lnTo>
                  <a:pt x="1696" y="289"/>
                </a:lnTo>
                <a:lnTo>
                  <a:pt x="1888" y="257"/>
                </a:lnTo>
                <a:close/>
                <a:moveTo>
                  <a:pt x="1728" y="1"/>
                </a:moveTo>
                <a:lnTo>
                  <a:pt x="1536" y="65"/>
                </a:lnTo>
                <a:lnTo>
                  <a:pt x="1344" y="161"/>
                </a:lnTo>
                <a:lnTo>
                  <a:pt x="1184" y="257"/>
                </a:lnTo>
                <a:lnTo>
                  <a:pt x="1024" y="385"/>
                </a:lnTo>
                <a:lnTo>
                  <a:pt x="896" y="545"/>
                </a:lnTo>
                <a:lnTo>
                  <a:pt x="736" y="800"/>
                </a:lnTo>
                <a:lnTo>
                  <a:pt x="576" y="1088"/>
                </a:lnTo>
                <a:lnTo>
                  <a:pt x="417" y="1376"/>
                </a:lnTo>
                <a:lnTo>
                  <a:pt x="289" y="1664"/>
                </a:lnTo>
                <a:lnTo>
                  <a:pt x="193" y="1984"/>
                </a:lnTo>
                <a:lnTo>
                  <a:pt x="129" y="2272"/>
                </a:lnTo>
                <a:lnTo>
                  <a:pt x="33" y="2592"/>
                </a:lnTo>
                <a:lnTo>
                  <a:pt x="1" y="2911"/>
                </a:lnTo>
                <a:lnTo>
                  <a:pt x="33" y="2943"/>
                </a:lnTo>
                <a:lnTo>
                  <a:pt x="97" y="3007"/>
                </a:lnTo>
                <a:lnTo>
                  <a:pt x="161" y="3039"/>
                </a:lnTo>
                <a:lnTo>
                  <a:pt x="193" y="3039"/>
                </a:lnTo>
                <a:lnTo>
                  <a:pt x="1248" y="2368"/>
                </a:lnTo>
                <a:lnTo>
                  <a:pt x="1760" y="1984"/>
                </a:lnTo>
                <a:lnTo>
                  <a:pt x="1984" y="1792"/>
                </a:lnTo>
                <a:lnTo>
                  <a:pt x="2176" y="1536"/>
                </a:lnTo>
                <a:lnTo>
                  <a:pt x="2304" y="1408"/>
                </a:lnTo>
                <a:lnTo>
                  <a:pt x="2400" y="1216"/>
                </a:lnTo>
                <a:lnTo>
                  <a:pt x="2464" y="1056"/>
                </a:lnTo>
                <a:lnTo>
                  <a:pt x="2496" y="864"/>
                </a:lnTo>
                <a:lnTo>
                  <a:pt x="2528" y="672"/>
                </a:lnTo>
                <a:lnTo>
                  <a:pt x="2496" y="513"/>
                </a:lnTo>
                <a:lnTo>
                  <a:pt x="2432" y="321"/>
                </a:lnTo>
                <a:lnTo>
                  <a:pt x="2272" y="193"/>
                </a:lnTo>
                <a:lnTo>
                  <a:pt x="2112" y="65"/>
                </a:lnTo>
                <a:lnTo>
                  <a:pt x="192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5"/>
          <p:cNvSpPr/>
          <p:nvPr/>
        </p:nvSpPr>
        <p:spPr>
          <a:xfrm flipH="1">
            <a:off x="8576914" y="4636364"/>
            <a:ext cx="134787" cy="63203"/>
          </a:xfrm>
          <a:custGeom>
            <a:avLst/>
            <a:gdLst/>
            <a:ahLst/>
            <a:cxnLst/>
            <a:rect l="l" t="t" r="r" b="b"/>
            <a:pathLst>
              <a:path w="3551" h="1665" extrusionOk="0">
                <a:moveTo>
                  <a:pt x="1248" y="289"/>
                </a:moveTo>
                <a:lnTo>
                  <a:pt x="1408" y="321"/>
                </a:lnTo>
                <a:lnTo>
                  <a:pt x="1760" y="417"/>
                </a:lnTo>
                <a:lnTo>
                  <a:pt x="2079" y="545"/>
                </a:lnTo>
                <a:lnTo>
                  <a:pt x="2751" y="865"/>
                </a:lnTo>
                <a:lnTo>
                  <a:pt x="3391" y="1216"/>
                </a:lnTo>
                <a:lnTo>
                  <a:pt x="2815" y="1280"/>
                </a:lnTo>
                <a:lnTo>
                  <a:pt x="2207" y="1344"/>
                </a:lnTo>
                <a:lnTo>
                  <a:pt x="1792" y="1408"/>
                </a:lnTo>
                <a:lnTo>
                  <a:pt x="1280" y="1408"/>
                </a:lnTo>
                <a:lnTo>
                  <a:pt x="1024" y="1376"/>
                </a:lnTo>
                <a:lnTo>
                  <a:pt x="800" y="1312"/>
                </a:lnTo>
                <a:lnTo>
                  <a:pt x="608" y="1216"/>
                </a:lnTo>
                <a:lnTo>
                  <a:pt x="448" y="1056"/>
                </a:lnTo>
                <a:lnTo>
                  <a:pt x="448" y="1088"/>
                </a:lnTo>
                <a:lnTo>
                  <a:pt x="352" y="929"/>
                </a:lnTo>
                <a:lnTo>
                  <a:pt x="288" y="801"/>
                </a:lnTo>
                <a:lnTo>
                  <a:pt x="288" y="705"/>
                </a:lnTo>
                <a:lnTo>
                  <a:pt x="288" y="609"/>
                </a:lnTo>
                <a:lnTo>
                  <a:pt x="320" y="513"/>
                </a:lnTo>
                <a:lnTo>
                  <a:pt x="384" y="449"/>
                </a:lnTo>
                <a:lnTo>
                  <a:pt x="576" y="353"/>
                </a:lnTo>
                <a:lnTo>
                  <a:pt x="768" y="289"/>
                </a:lnTo>
                <a:close/>
                <a:moveTo>
                  <a:pt x="704" y="1"/>
                </a:moveTo>
                <a:lnTo>
                  <a:pt x="512" y="65"/>
                </a:lnTo>
                <a:lnTo>
                  <a:pt x="320" y="161"/>
                </a:lnTo>
                <a:lnTo>
                  <a:pt x="192" y="289"/>
                </a:lnTo>
                <a:lnTo>
                  <a:pt x="64" y="449"/>
                </a:lnTo>
                <a:lnTo>
                  <a:pt x="0" y="641"/>
                </a:lnTo>
                <a:lnTo>
                  <a:pt x="0" y="865"/>
                </a:lnTo>
                <a:lnTo>
                  <a:pt x="64" y="1056"/>
                </a:lnTo>
                <a:lnTo>
                  <a:pt x="160" y="1216"/>
                </a:lnTo>
                <a:lnTo>
                  <a:pt x="288" y="1344"/>
                </a:lnTo>
                <a:lnTo>
                  <a:pt x="448" y="1440"/>
                </a:lnTo>
                <a:lnTo>
                  <a:pt x="640" y="1504"/>
                </a:lnTo>
                <a:lnTo>
                  <a:pt x="992" y="1632"/>
                </a:lnTo>
                <a:lnTo>
                  <a:pt x="1312" y="1664"/>
                </a:lnTo>
                <a:lnTo>
                  <a:pt x="1600" y="1664"/>
                </a:lnTo>
                <a:lnTo>
                  <a:pt x="2239" y="1632"/>
                </a:lnTo>
                <a:lnTo>
                  <a:pt x="3455" y="1440"/>
                </a:lnTo>
                <a:lnTo>
                  <a:pt x="3519" y="1376"/>
                </a:lnTo>
                <a:lnTo>
                  <a:pt x="3551" y="1312"/>
                </a:lnTo>
                <a:lnTo>
                  <a:pt x="3519" y="1280"/>
                </a:lnTo>
                <a:lnTo>
                  <a:pt x="3551" y="1248"/>
                </a:lnTo>
                <a:lnTo>
                  <a:pt x="3519" y="1248"/>
                </a:lnTo>
                <a:lnTo>
                  <a:pt x="3295" y="1025"/>
                </a:lnTo>
                <a:lnTo>
                  <a:pt x="3039" y="833"/>
                </a:lnTo>
                <a:lnTo>
                  <a:pt x="2783" y="641"/>
                </a:lnTo>
                <a:lnTo>
                  <a:pt x="2495" y="481"/>
                </a:lnTo>
                <a:lnTo>
                  <a:pt x="2207" y="353"/>
                </a:lnTo>
                <a:lnTo>
                  <a:pt x="1919" y="225"/>
                </a:lnTo>
                <a:lnTo>
                  <a:pt x="1600" y="97"/>
                </a:lnTo>
                <a:lnTo>
                  <a:pt x="1280" y="33"/>
                </a:lnTo>
                <a:lnTo>
                  <a:pt x="108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5"/>
          <p:cNvSpPr/>
          <p:nvPr/>
        </p:nvSpPr>
        <p:spPr>
          <a:xfrm flipH="1">
            <a:off x="8449415" y="2881967"/>
            <a:ext cx="499027" cy="1693737"/>
          </a:xfrm>
          <a:custGeom>
            <a:avLst/>
            <a:gdLst/>
            <a:ahLst/>
            <a:cxnLst/>
            <a:rect l="l" t="t" r="r" b="b"/>
            <a:pathLst>
              <a:path w="13147" h="44619" extrusionOk="0">
                <a:moveTo>
                  <a:pt x="3295" y="0"/>
                </a:moveTo>
                <a:lnTo>
                  <a:pt x="3039" y="352"/>
                </a:lnTo>
                <a:lnTo>
                  <a:pt x="2783" y="736"/>
                </a:lnTo>
                <a:lnTo>
                  <a:pt x="2591" y="1152"/>
                </a:lnTo>
                <a:lnTo>
                  <a:pt x="2399" y="1600"/>
                </a:lnTo>
                <a:lnTo>
                  <a:pt x="2207" y="2079"/>
                </a:lnTo>
                <a:lnTo>
                  <a:pt x="2079" y="2623"/>
                </a:lnTo>
                <a:lnTo>
                  <a:pt x="1951" y="3135"/>
                </a:lnTo>
                <a:lnTo>
                  <a:pt x="1855" y="3711"/>
                </a:lnTo>
                <a:lnTo>
                  <a:pt x="1792" y="4286"/>
                </a:lnTo>
                <a:lnTo>
                  <a:pt x="1760" y="4862"/>
                </a:lnTo>
                <a:lnTo>
                  <a:pt x="1728" y="5470"/>
                </a:lnTo>
                <a:lnTo>
                  <a:pt x="1760" y="6077"/>
                </a:lnTo>
                <a:lnTo>
                  <a:pt x="1792" y="6685"/>
                </a:lnTo>
                <a:lnTo>
                  <a:pt x="1824" y="7293"/>
                </a:lnTo>
                <a:lnTo>
                  <a:pt x="1919" y="7869"/>
                </a:lnTo>
                <a:lnTo>
                  <a:pt x="2015" y="8476"/>
                </a:lnTo>
                <a:lnTo>
                  <a:pt x="2047" y="8764"/>
                </a:lnTo>
                <a:lnTo>
                  <a:pt x="2079" y="9212"/>
                </a:lnTo>
                <a:lnTo>
                  <a:pt x="2047" y="10587"/>
                </a:lnTo>
                <a:lnTo>
                  <a:pt x="1983" y="12538"/>
                </a:lnTo>
                <a:lnTo>
                  <a:pt x="1887" y="14937"/>
                </a:lnTo>
                <a:lnTo>
                  <a:pt x="1568" y="20758"/>
                </a:lnTo>
                <a:lnTo>
                  <a:pt x="1152" y="27283"/>
                </a:lnTo>
                <a:lnTo>
                  <a:pt x="384" y="39245"/>
                </a:lnTo>
                <a:lnTo>
                  <a:pt x="0" y="44619"/>
                </a:lnTo>
                <a:lnTo>
                  <a:pt x="11067" y="44619"/>
                </a:lnTo>
                <a:lnTo>
                  <a:pt x="10939" y="5246"/>
                </a:lnTo>
                <a:lnTo>
                  <a:pt x="11803" y="4734"/>
                </a:lnTo>
                <a:lnTo>
                  <a:pt x="12314" y="4382"/>
                </a:lnTo>
                <a:lnTo>
                  <a:pt x="12474" y="4062"/>
                </a:lnTo>
                <a:lnTo>
                  <a:pt x="12634" y="3743"/>
                </a:lnTo>
                <a:lnTo>
                  <a:pt x="12762" y="3391"/>
                </a:lnTo>
                <a:lnTo>
                  <a:pt x="12858" y="3007"/>
                </a:lnTo>
                <a:lnTo>
                  <a:pt x="13018" y="2271"/>
                </a:lnTo>
                <a:lnTo>
                  <a:pt x="13082" y="1568"/>
                </a:lnTo>
                <a:lnTo>
                  <a:pt x="13146" y="960"/>
                </a:lnTo>
                <a:lnTo>
                  <a:pt x="13146" y="448"/>
                </a:lnTo>
                <a:lnTo>
                  <a:pt x="13114" y="0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5"/>
          <p:cNvSpPr/>
          <p:nvPr/>
        </p:nvSpPr>
        <p:spPr>
          <a:xfrm flipH="1">
            <a:off x="8449415" y="2881967"/>
            <a:ext cx="499027" cy="1693737"/>
          </a:xfrm>
          <a:custGeom>
            <a:avLst/>
            <a:gdLst/>
            <a:ahLst/>
            <a:cxnLst/>
            <a:rect l="l" t="t" r="r" b="b"/>
            <a:pathLst>
              <a:path w="13147" h="44619" fill="none" extrusionOk="0">
                <a:moveTo>
                  <a:pt x="11067" y="44619"/>
                </a:moveTo>
                <a:lnTo>
                  <a:pt x="0" y="44619"/>
                </a:lnTo>
                <a:lnTo>
                  <a:pt x="0" y="44619"/>
                </a:lnTo>
                <a:lnTo>
                  <a:pt x="384" y="39245"/>
                </a:lnTo>
                <a:lnTo>
                  <a:pt x="1152" y="27283"/>
                </a:lnTo>
                <a:lnTo>
                  <a:pt x="1568" y="20758"/>
                </a:lnTo>
                <a:lnTo>
                  <a:pt x="1887" y="14937"/>
                </a:lnTo>
                <a:lnTo>
                  <a:pt x="1983" y="12538"/>
                </a:lnTo>
                <a:lnTo>
                  <a:pt x="2047" y="10587"/>
                </a:lnTo>
                <a:lnTo>
                  <a:pt x="2079" y="9212"/>
                </a:lnTo>
                <a:lnTo>
                  <a:pt x="2047" y="8764"/>
                </a:lnTo>
                <a:lnTo>
                  <a:pt x="2015" y="8476"/>
                </a:lnTo>
                <a:lnTo>
                  <a:pt x="2015" y="8476"/>
                </a:lnTo>
                <a:lnTo>
                  <a:pt x="1919" y="7869"/>
                </a:lnTo>
                <a:lnTo>
                  <a:pt x="1824" y="7293"/>
                </a:lnTo>
                <a:lnTo>
                  <a:pt x="1792" y="6685"/>
                </a:lnTo>
                <a:lnTo>
                  <a:pt x="1760" y="6077"/>
                </a:lnTo>
                <a:lnTo>
                  <a:pt x="1728" y="5470"/>
                </a:lnTo>
                <a:lnTo>
                  <a:pt x="1760" y="4862"/>
                </a:lnTo>
                <a:lnTo>
                  <a:pt x="1792" y="4286"/>
                </a:lnTo>
                <a:lnTo>
                  <a:pt x="1855" y="3711"/>
                </a:lnTo>
                <a:lnTo>
                  <a:pt x="1951" y="3135"/>
                </a:lnTo>
                <a:lnTo>
                  <a:pt x="2079" y="2623"/>
                </a:lnTo>
                <a:lnTo>
                  <a:pt x="2207" y="2079"/>
                </a:lnTo>
                <a:lnTo>
                  <a:pt x="2399" y="1600"/>
                </a:lnTo>
                <a:lnTo>
                  <a:pt x="2591" y="1152"/>
                </a:lnTo>
                <a:lnTo>
                  <a:pt x="2783" y="736"/>
                </a:lnTo>
                <a:lnTo>
                  <a:pt x="3039" y="352"/>
                </a:lnTo>
                <a:lnTo>
                  <a:pt x="3295" y="0"/>
                </a:lnTo>
                <a:lnTo>
                  <a:pt x="13114" y="0"/>
                </a:lnTo>
                <a:lnTo>
                  <a:pt x="13114" y="0"/>
                </a:lnTo>
                <a:lnTo>
                  <a:pt x="13146" y="448"/>
                </a:lnTo>
                <a:lnTo>
                  <a:pt x="13146" y="960"/>
                </a:lnTo>
                <a:lnTo>
                  <a:pt x="13082" y="1568"/>
                </a:lnTo>
                <a:lnTo>
                  <a:pt x="13018" y="2271"/>
                </a:lnTo>
                <a:lnTo>
                  <a:pt x="12858" y="3007"/>
                </a:lnTo>
                <a:lnTo>
                  <a:pt x="12762" y="3391"/>
                </a:lnTo>
                <a:lnTo>
                  <a:pt x="12634" y="3743"/>
                </a:lnTo>
                <a:lnTo>
                  <a:pt x="12474" y="4062"/>
                </a:lnTo>
                <a:lnTo>
                  <a:pt x="12314" y="4382"/>
                </a:lnTo>
                <a:lnTo>
                  <a:pt x="12314" y="4382"/>
                </a:lnTo>
                <a:lnTo>
                  <a:pt x="11803" y="4734"/>
                </a:lnTo>
                <a:lnTo>
                  <a:pt x="10939" y="5246"/>
                </a:lnTo>
                <a:lnTo>
                  <a:pt x="11067" y="4461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5"/>
          <p:cNvSpPr/>
          <p:nvPr/>
        </p:nvSpPr>
        <p:spPr>
          <a:xfrm flipH="1">
            <a:off x="8567197" y="4504036"/>
            <a:ext cx="342415" cy="7326"/>
          </a:xfrm>
          <a:custGeom>
            <a:avLst/>
            <a:gdLst/>
            <a:ahLst/>
            <a:cxnLst/>
            <a:rect l="l" t="t" r="r" b="b"/>
            <a:pathLst>
              <a:path w="9021" h="193" extrusionOk="0">
                <a:moveTo>
                  <a:pt x="1184" y="1"/>
                </a:moveTo>
                <a:lnTo>
                  <a:pt x="449" y="33"/>
                </a:lnTo>
                <a:lnTo>
                  <a:pt x="1" y="65"/>
                </a:lnTo>
                <a:lnTo>
                  <a:pt x="1" y="97"/>
                </a:lnTo>
                <a:lnTo>
                  <a:pt x="449" y="129"/>
                </a:lnTo>
                <a:lnTo>
                  <a:pt x="1184" y="161"/>
                </a:lnTo>
                <a:lnTo>
                  <a:pt x="3167" y="193"/>
                </a:lnTo>
                <a:lnTo>
                  <a:pt x="7677" y="193"/>
                </a:lnTo>
                <a:lnTo>
                  <a:pt x="8989" y="161"/>
                </a:lnTo>
                <a:lnTo>
                  <a:pt x="9021" y="129"/>
                </a:lnTo>
                <a:lnTo>
                  <a:pt x="8989" y="97"/>
                </a:lnTo>
                <a:lnTo>
                  <a:pt x="7709" y="65"/>
                </a:lnTo>
                <a:lnTo>
                  <a:pt x="6398" y="33"/>
                </a:lnTo>
                <a:lnTo>
                  <a:pt x="316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5"/>
          <p:cNvSpPr/>
          <p:nvPr/>
        </p:nvSpPr>
        <p:spPr>
          <a:xfrm flipH="1">
            <a:off x="8454273" y="3031302"/>
            <a:ext cx="109318" cy="64380"/>
          </a:xfrm>
          <a:custGeom>
            <a:avLst/>
            <a:gdLst/>
            <a:ahLst/>
            <a:cxnLst/>
            <a:rect l="l" t="t" r="r" b="b"/>
            <a:pathLst>
              <a:path w="2880" h="1696" extrusionOk="0">
                <a:moveTo>
                  <a:pt x="2815" y="0"/>
                </a:moveTo>
                <a:lnTo>
                  <a:pt x="2783" y="32"/>
                </a:lnTo>
                <a:lnTo>
                  <a:pt x="2047" y="384"/>
                </a:lnTo>
                <a:lnTo>
                  <a:pt x="1376" y="768"/>
                </a:lnTo>
                <a:lnTo>
                  <a:pt x="672" y="1216"/>
                </a:lnTo>
                <a:lnTo>
                  <a:pt x="0" y="1664"/>
                </a:lnTo>
                <a:lnTo>
                  <a:pt x="0" y="1696"/>
                </a:lnTo>
                <a:lnTo>
                  <a:pt x="64" y="1696"/>
                </a:lnTo>
                <a:lnTo>
                  <a:pt x="1472" y="928"/>
                </a:lnTo>
                <a:lnTo>
                  <a:pt x="2143" y="544"/>
                </a:lnTo>
                <a:lnTo>
                  <a:pt x="2847" y="128"/>
                </a:lnTo>
                <a:lnTo>
                  <a:pt x="2879" y="96"/>
                </a:lnTo>
                <a:lnTo>
                  <a:pt x="2879" y="32"/>
                </a:lnTo>
                <a:lnTo>
                  <a:pt x="281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5"/>
          <p:cNvSpPr/>
          <p:nvPr/>
        </p:nvSpPr>
        <p:spPr>
          <a:xfrm flipH="1">
            <a:off x="8498000" y="3024013"/>
            <a:ext cx="14614" cy="43730"/>
          </a:xfrm>
          <a:custGeom>
            <a:avLst/>
            <a:gdLst/>
            <a:ahLst/>
            <a:cxnLst/>
            <a:rect l="l" t="t" r="r" b="b"/>
            <a:pathLst>
              <a:path w="385" h="1152" extrusionOk="0">
                <a:moveTo>
                  <a:pt x="225" y="1"/>
                </a:moveTo>
                <a:lnTo>
                  <a:pt x="193" y="65"/>
                </a:lnTo>
                <a:lnTo>
                  <a:pt x="97" y="352"/>
                </a:lnTo>
                <a:lnTo>
                  <a:pt x="65" y="640"/>
                </a:lnTo>
                <a:lnTo>
                  <a:pt x="1" y="864"/>
                </a:lnTo>
                <a:lnTo>
                  <a:pt x="33" y="1120"/>
                </a:lnTo>
                <a:lnTo>
                  <a:pt x="33" y="1152"/>
                </a:lnTo>
                <a:lnTo>
                  <a:pt x="97" y="1120"/>
                </a:lnTo>
                <a:lnTo>
                  <a:pt x="161" y="896"/>
                </a:lnTo>
                <a:lnTo>
                  <a:pt x="225" y="640"/>
                </a:lnTo>
                <a:lnTo>
                  <a:pt x="385" y="96"/>
                </a:lnTo>
                <a:lnTo>
                  <a:pt x="353" y="33"/>
                </a:lnTo>
                <a:lnTo>
                  <a:pt x="28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45"/>
          <p:cNvSpPr/>
          <p:nvPr/>
        </p:nvSpPr>
        <p:spPr>
          <a:xfrm flipH="1">
            <a:off x="8471278" y="2952383"/>
            <a:ext cx="41336" cy="76527"/>
          </a:xfrm>
          <a:custGeom>
            <a:avLst/>
            <a:gdLst/>
            <a:ahLst/>
            <a:cxnLst/>
            <a:rect l="l" t="t" r="r" b="b"/>
            <a:pathLst>
              <a:path w="1089" h="2016" extrusionOk="0">
                <a:moveTo>
                  <a:pt x="257" y="0"/>
                </a:moveTo>
                <a:lnTo>
                  <a:pt x="225" y="256"/>
                </a:lnTo>
                <a:lnTo>
                  <a:pt x="193" y="512"/>
                </a:lnTo>
                <a:lnTo>
                  <a:pt x="97" y="1024"/>
                </a:lnTo>
                <a:lnTo>
                  <a:pt x="33" y="1504"/>
                </a:lnTo>
                <a:lnTo>
                  <a:pt x="1" y="1983"/>
                </a:lnTo>
                <a:lnTo>
                  <a:pt x="33" y="1983"/>
                </a:lnTo>
                <a:lnTo>
                  <a:pt x="65" y="2015"/>
                </a:lnTo>
                <a:lnTo>
                  <a:pt x="353" y="1952"/>
                </a:lnTo>
                <a:lnTo>
                  <a:pt x="609" y="1824"/>
                </a:lnTo>
                <a:lnTo>
                  <a:pt x="704" y="1760"/>
                </a:lnTo>
                <a:lnTo>
                  <a:pt x="768" y="1632"/>
                </a:lnTo>
                <a:lnTo>
                  <a:pt x="800" y="1536"/>
                </a:lnTo>
                <a:lnTo>
                  <a:pt x="832" y="1408"/>
                </a:lnTo>
                <a:lnTo>
                  <a:pt x="992" y="736"/>
                </a:lnTo>
                <a:lnTo>
                  <a:pt x="1088" y="64"/>
                </a:lnTo>
                <a:lnTo>
                  <a:pt x="1056" y="64"/>
                </a:lnTo>
                <a:lnTo>
                  <a:pt x="992" y="384"/>
                </a:lnTo>
                <a:lnTo>
                  <a:pt x="896" y="704"/>
                </a:lnTo>
                <a:lnTo>
                  <a:pt x="768" y="1280"/>
                </a:lnTo>
                <a:lnTo>
                  <a:pt x="736" y="1408"/>
                </a:lnTo>
                <a:lnTo>
                  <a:pt x="673" y="1536"/>
                </a:lnTo>
                <a:lnTo>
                  <a:pt x="609" y="1632"/>
                </a:lnTo>
                <a:lnTo>
                  <a:pt x="513" y="1728"/>
                </a:lnTo>
                <a:lnTo>
                  <a:pt x="321" y="1856"/>
                </a:lnTo>
                <a:lnTo>
                  <a:pt x="65" y="1920"/>
                </a:lnTo>
                <a:lnTo>
                  <a:pt x="161" y="1472"/>
                </a:lnTo>
                <a:lnTo>
                  <a:pt x="225" y="992"/>
                </a:lnTo>
                <a:lnTo>
                  <a:pt x="257" y="512"/>
                </a:lnTo>
                <a:lnTo>
                  <a:pt x="289" y="256"/>
                </a:lnTo>
                <a:lnTo>
                  <a:pt x="321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5"/>
          <p:cNvSpPr/>
          <p:nvPr/>
        </p:nvSpPr>
        <p:spPr>
          <a:xfrm flipH="1">
            <a:off x="8807582" y="2951168"/>
            <a:ext cx="78952" cy="1515287"/>
          </a:xfrm>
          <a:custGeom>
            <a:avLst/>
            <a:gdLst/>
            <a:ahLst/>
            <a:cxnLst/>
            <a:rect l="l" t="t" r="r" b="b"/>
            <a:pathLst>
              <a:path w="2080" h="39918" extrusionOk="0">
                <a:moveTo>
                  <a:pt x="1984" y="0"/>
                </a:moveTo>
                <a:lnTo>
                  <a:pt x="1952" y="32"/>
                </a:lnTo>
                <a:lnTo>
                  <a:pt x="1760" y="960"/>
                </a:lnTo>
                <a:lnTo>
                  <a:pt x="1632" y="1920"/>
                </a:lnTo>
                <a:lnTo>
                  <a:pt x="1568" y="2879"/>
                </a:lnTo>
                <a:lnTo>
                  <a:pt x="1568" y="3807"/>
                </a:lnTo>
                <a:lnTo>
                  <a:pt x="1632" y="4766"/>
                </a:lnTo>
                <a:lnTo>
                  <a:pt x="1728" y="5726"/>
                </a:lnTo>
                <a:lnTo>
                  <a:pt x="1824" y="6685"/>
                </a:lnTo>
                <a:lnTo>
                  <a:pt x="1856" y="7613"/>
                </a:lnTo>
                <a:lnTo>
                  <a:pt x="1856" y="8572"/>
                </a:lnTo>
                <a:lnTo>
                  <a:pt x="1824" y="9564"/>
                </a:lnTo>
                <a:lnTo>
                  <a:pt x="1696" y="11483"/>
                </a:lnTo>
                <a:lnTo>
                  <a:pt x="1472" y="15385"/>
                </a:lnTo>
                <a:lnTo>
                  <a:pt x="960" y="23189"/>
                </a:lnTo>
                <a:lnTo>
                  <a:pt x="480" y="31025"/>
                </a:lnTo>
                <a:lnTo>
                  <a:pt x="256" y="35375"/>
                </a:lnTo>
                <a:lnTo>
                  <a:pt x="97" y="37614"/>
                </a:lnTo>
                <a:lnTo>
                  <a:pt x="1" y="39821"/>
                </a:lnTo>
                <a:lnTo>
                  <a:pt x="33" y="39917"/>
                </a:lnTo>
                <a:lnTo>
                  <a:pt x="161" y="39917"/>
                </a:lnTo>
                <a:lnTo>
                  <a:pt x="193" y="39821"/>
                </a:lnTo>
                <a:lnTo>
                  <a:pt x="352" y="37870"/>
                </a:lnTo>
                <a:lnTo>
                  <a:pt x="480" y="35887"/>
                </a:lnTo>
                <a:lnTo>
                  <a:pt x="704" y="31985"/>
                </a:lnTo>
                <a:lnTo>
                  <a:pt x="1184" y="24181"/>
                </a:lnTo>
                <a:lnTo>
                  <a:pt x="1664" y="16409"/>
                </a:lnTo>
                <a:lnTo>
                  <a:pt x="1888" y="12538"/>
                </a:lnTo>
                <a:lnTo>
                  <a:pt x="1984" y="10587"/>
                </a:lnTo>
                <a:lnTo>
                  <a:pt x="2048" y="9628"/>
                </a:lnTo>
                <a:lnTo>
                  <a:pt x="2080" y="8636"/>
                </a:lnTo>
                <a:lnTo>
                  <a:pt x="2048" y="7581"/>
                </a:lnTo>
                <a:lnTo>
                  <a:pt x="1984" y="6525"/>
                </a:lnTo>
                <a:lnTo>
                  <a:pt x="1856" y="5438"/>
                </a:lnTo>
                <a:lnTo>
                  <a:pt x="1728" y="4350"/>
                </a:lnTo>
                <a:lnTo>
                  <a:pt x="1664" y="3807"/>
                </a:lnTo>
                <a:lnTo>
                  <a:pt x="1664" y="3263"/>
                </a:lnTo>
                <a:lnTo>
                  <a:pt x="1664" y="2719"/>
                </a:lnTo>
                <a:lnTo>
                  <a:pt x="1664" y="2175"/>
                </a:lnTo>
                <a:lnTo>
                  <a:pt x="1728" y="1632"/>
                </a:lnTo>
                <a:lnTo>
                  <a:pt x="1792" y="1120"/>
                </a:lnTo>
                <a:lnTo>
                  <a:pt x="1888" y="576"/>
                </a:lnTo>
                <a:lnTo>
                  <a:pt x="1984" y="32"/>
                </a:lnTo>
                <a:lnTo>
                  <a:pt x="198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45"/>
          <p:cNvSpPr/>
          <p:nvPr/>
        </p:nvSpPr>
        <p:spPr>
          <a:xfrm flipH="1">
            <a:off x="8677691" y="2948739"/>
            <a:ext cx="120211" cy="120219"/>
          </a:xfrm>
          <a:custGeom>
            <a:avLst/>
            <a:gdLst/>
            <a:ahLst/>
            <a:cxnLst/>
            <a:rect l="l" t="t" r="r" b="b"/>
            <a:pathLst>
              <a:path w="3167" h="3167" extrusionOk="0">
                <a:moveTo>
                  <a:pt x="3103" y="0"/>
                </a:moveTo>
                <a:lnTo>
                  <a:pt x="3039" y="288"/>
                </a:lnTo>
                <a:lnTo>
                  <a:pt x="3007" y="544"/>
                </a:lnTo>
                <a:lnTo>
                  <a:pt x="2943" y="832"/>
                </a:lnTo>
                <a:lnTo>
                  <a:pt x="2879" y="1120"/>
                </a:lnTo>
                <a:lnTo>
                  <a:pt x="2751" y="1408"/>
                </a:lnTo>
                <a:lnTo>
                  <a:pt x="2623" y="1664"/>
                </a:lnTo>
                <a:lnTo>
                  <a:pt x="2463" y="1888"/>
                </a:lnTo>
                <a:lnTo>
                  <a:pt x="2271" y="2111"/>
                </a:lnTo>
                <a:lnTo>
                  <a:pt x="2047" y="2303"/>
                </a:lnTo>
                <a:lnTo>
                  <a:pt x="1792" y="2495"/>
                </a:lnTo>
                <a:lnTo>
                  <a:pt x="1504" y="2623"/>
                </a:lnTo>
                <a:lnTo>
                  <a:pt x="1216" y="2751"/>
                </a:lnTo>
                <a:lnTo>
                  <a:pt x="640" y="2943"/>
                </a:lnTo>
                <a:lnTo>
                  <a:pt x="32" y="3103"/>
                </a:lnTo>
                <a:lnTo>
                  <a:pt x="0" y="3135"/>
                </a:lnTo>
                <a:lnTo>
                  <a:pt x="32" y="3167"/>
                </a:lnTo>
                <a:lnTo>
                  <a:pt x="384" y="3167"/>
                </a:lnTo>
                <a:lnTo>
                  <a:pt x="736" y="3103"/>
                </a:lnTo>
                <a:lnTo>
                  <a:pt x="1088" y="3039"/>
                </a:lnTo>
                <a:lnTo>
                  <a:pt x="1408" y="2943"/>
                </a:lnTo>
                <a:lnTo>
                  <a:pt x="1728" y="2847"/>
                </a:lnTo>
                <a:lnTo>
                  <a:pt x="1984" y="2687"/>
                </a:lnTo>
                <a:lnTo>
                  <a:pt x="2271" y="2527"/>
                </a:lnTo>
                <a:lnTo>
                  <a:pt x="2495" y="2335"/>
                </a:lnTo>
                <a:lnTo>
                  <a:pt x="2719" y="2111"/>
                </a:lnTo>
                <a:lnTo>
                  <a:pt x="2879" y="1856"/>
                </a:lnTo>
                <a:lnTo>
                  <a:pt x="3007" y="1568"/>
                </a:lnTo>
                <a:lnTo>
                  <a:pt x="3071" y="1280"/>
                </a:lnTo>
                <a:lnTo>
                  <a:pt x="3135" y="960"/>
                </a:lnTo>
                <a:lnTo>
                  <a:pt x="3167" y="640"/>
                </a:lnTo>
                <a:lnTo>
                  <a:pt x="3167" y="352"/>
                </a:lnTo>
                <a:lnTo>
                  <a:pt x="3167" y="192"/>
                </a:lnTo>
                <a:lnTo>
                  <a:pt x="313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45"/>
          <p:cNvSpPr/>
          <p:nvPr/>
        </p:nvSpPr>
        <p:spPr>
          <a:xfrm flipH="1">
            <a:off x="7962610" y="1979848"/>
            <a:ext cx="571830" cy="564617"/>
          </a:xfrm>
          <a:custGeom>
            <a:avLst/>
            <a:gdLst/>
            <a:ahLst/>
            <a:cxnLst/>
            <a:rect l="l" t="t" r="r" b="b"/>
            <a:pathLst>
              <a:path w="15065" h="14874" extrusionOk="0">
                <a:moveTo>
                  <a:pt x="14489" y="1"/>
                </a:moveTo>
                <a:lnTo>
                  <a:pt x="14361" y="65"/>
                </a:lnTo>
                <a:lnTo>
                  <a:pt x="14201" y="161"/>
                </a:lnTo>
                <a:lnTo>
                  <a:pt x="14041" y="321"/>
                </a:lnTo>
                <a:lnTo>
                  <a:pt x="13881" y="513"/>
                </a:lnTo>
                <a:lnTo>
                  <a:pt x="13562" y="1024"/>
                </a:lnTo>
                <a:lnTo>
                  <a:pt x="13178" y="1664"/>
                </a:lnTo>
                <a:lnTo>
                  <a:pt x="12794" y="2400"/>
                </a:lnTo>
                <a:lnTo>
                  <a:pt x="12378" y="3231"/>
                </a:lnTo>
                <a:lnTo>
                  <a:pt x="11547" y="4990"/>
                </a:lnTo>
                <a:lnTo>
                  <a:pt x="10715" y="6750"/>
                </a:lnTo>
                <a:lnTo>
                  <a:pt x="9979" y="8285"/>
                </a:lnTo>
                <a:lnTo>
                  <a:pt x="9627" y="8893"/>
                </a:lnTo>
                <a:lnTo>
                  <a:pt x="9340" y="9372"/>
                </a:lnTo>
                <a:lnTo>
                  <a:pt x="9212" y="9532"/>
                </a:lnTo>
                <a:lnTo>
                  <a:pt x="9084" y="9660"/>
                </a:lnTo>
                <a:lnTo>
                  <a:pt x="8988" y="9756"/>
                </a:lnTo>
                <a:lnTo>
                  <a:pt x="8892" y="9788"/>
                </a:lnTo>
                <a:lnTo>
                  <a:pt x="8252" y="9788"/>
                </a:lnTo>
                <a:lnTo>
                  <a:pt x="7548" y="9692"/>
                </a:lnTo>
                <a:lnTo>
                  <a:pt x="6717" y="9532"/>
                </a:lnTo>
                <a:lnTo>
                  <a:pt x="5821" y="9308"/>
                </a:lnTo>
                <a:lnTo>
                  <a:pt x="4862" y="9052"/>
                </a:lnTo>
                <a:lnTo>
                  <a:pt x="3806" y="8797"/>
                </a:lnTo>
                <a:lnTo>
                  <a:pt x="2687" y="8541"/>
                </a:lnTo>
                <a:lnTo>
                  <a:pt x="1503" y="8349"/>
                </a:lnTo>
                <a:lnTo>
                  <a:pt x="1184" y="8317"/>
                </a:lnTo>
                <a:lnTo>
                  <a:pt x="928" y="8317"/>
                </a:lnTo>
                <a:lnTo>
                  <a:pt x="704" y="8349"/>
                </a:lnTo>
                <a:lnTo>
                  <a:pt x="512" y="8381"/>
                </a:lnTo>
                <a:lnTo>
                  <a:pt x="352" y="8445"/>
                </a:lnTo>
                <a:lnTo>
                  <a:pt x="224" y="8541"/>
                </a:lnTo>
                <a:lnTo>
                  <a:pt x="128" y="8637"/>
                </a:lnTo>
                <a:lnTo>
                  <a:pt x="64" y="8765"/>
                </a:lnTo>
                <a:lnTo>
                  <a:pt x="32" y="8893"/>
                </a:lnTo>
                <a:lnTo>
                  <a:pt x="0" y="9020"/>
                </a:lnTo>
                <a:lnTo>
                  <a:pt x="32" y="9180"/>
                </a:lnTo>
                <a:lnTo>
                  <a:pt x="64" y="9340"/>
                </a:lnTo>
                <a:lnTo>
                  <a:pt x="128" y="9500"/>
                </a:lnTo>
                <a:lnTo>
                  <a:pt x="224" y="9692"/>
                </a:lnTo>
                <a:lnTo>
                  <a:pt x="480" y="10044"/>
                </a:lnTo>
                <a:lnTo>
                  <a:pt x="704" y="10300"/>
                </a:lnTo>
                <a:lnTo>
                  <a:pt x="1056" y="10620"/>
                </a:lnTo>
                <a:lnTo>
                  <a:pt x="1439" y="11004"/>
                </a:lnTo>
                <a:lnTo>
                  <a:pt x="1951" y="11387"/>
                </a:lnTo>
                <a:lnTo>
                  <a:pt x="2495" y="11803"/>
                </a:lnTo>
                <a:lnTo>
                  <a:pt x="3135" y="12251"/>
                </a:lnTo>
                <a:lnTo>
                  <a:pt x="3806" y="12699"/>
                </a:lnTo>
                <a:lnTo>
                  <a:pt x="4510" y="13114"/>
                </a:lnTo>
                <a:lnTo>
                  <a:pt x="5278" y="13498"/>
                </a:lnTo>
                <a:lnTo>
                  <a:pt x="6077" y="13882"/>
                </a:lnTo>
                <a:lnTo>
                  <a:pt x="6909" y="14202"/>
                </a:lnTo>
                <a:lnTo>
                  <a:pt x="7772" y="14490"/>
                </a:lnTo>
                <a:lnTo>
                  <a:pt x="8636" y="14682"/>
                </a:lnTo>
                <a:lnTo>
                  <a:pt x="9052" y="14778"/>
                </a:lnTo>
                <a:lnTo>
                  <a:pt x="9500" y="14810"/>
                </a:lnTo>
                <a:lnTo>
                  <a:pt x="9915" y="14842"/>
                </a:lnTo>
                <a:lnTo>
                  <a:pt x="10363" y="14874"/>
                </a:lnTo>
                <a:lnTo>
                  <a:pt x="10779" y="14842"/>
                </a:lnTo>
                <a:lnTo>
                  <a:pt x="11227" y="14810"/>
                </a:lnTo>
                <a:lnTo>
                  <a:pt x="11387" y="14778"/>
                </a:lnTo>
                <a:lnTo>
                  <a:pt x="11547" y="14714"/>
                </a:lnTo>
                <a:lnTo>
                  <a:pt x="11738" y="14650"/>
                </a:lnTo>
                <a:lnTo>
                  <a:pt x="11898" y="14554"/>
                </a:lnTo>
                <a:lnTo>
                  <a:pt x="12186" y="14298"/>
                </a:lnTo>
                <a:lnTo>
                  <a:pt x="12506" y="13978"/>
                </a:lnTo>
                <a:lnTo>
                  <a:pt x="12762" y="13594"/>
                </a:lnTo>
                <a:lnTo>
                  <a:pt x="13018" y="13178"/>
                </a:lnTo>
                <a:lnTo>
                  <a:pt x="13242" y="12699"/>
                </a:lnTo>
                <a:lnTo>
                  <a:pt x="13466" y="12219"/>
                </a:lnTo>
                <a:lnTo>
                  <a:pt x="13658" y="11739"/>
                </a:lnTo>
                <a:lnTo>
                  <a:pt x="13849" y="11227"/>
                </a:lnTo>
                <a:lnTo>
                  <a:pt x="14137" y="10236"/>
                </a:lnTo>
                <a:lnTo>
                  <a:pt x="14361" y="9340"/>
                </a:lnTo>
                <a:lnTo>
                  <a:pt x="14489" y="8605"/>
                </a:lnTo>
                <a:lnTo>
                  <a:pt x="14649" y="7421"/>
                </a:lnTo>
                <a:lnTo>
                  <a:pt x="14809" y="6046"/>
                </a:lnTo>
                <a:lnTo>
                  <a:pt x="14969" y="4575"/>
                </a:lnTo>
                <a:lnTo>
                  <a:pt x="15065" y="3135"/>
                </a:lnTo>
                <a:lnTo>
                  <a:pt x="15065" y="2496"/>
                </a:lnTo>
                <a:lnTo>
                  <a:pt x="15065" y="1856"/>
                </a:lnTo>
                <a:lnTo>
                  <a:pt x="15065" y="1312"/>
                </a:lnTo>
                <a:lnTo>
                  <a:pt x="15001" y="832"/>
                </a:lnTo>
                <a:lnTo>
                  <a:pt x="14937" y="481"/>
                </a:lnTo>
                <a:lnTo>
                  <a:pt x="14809" y="193"/>
                </a:lnTo>
                <a:lnTo>
                  <a:pt x="14745" y="97"/>
                </a:lnTo>
                <a:lnTo>
                  <a:pt x="14681" y="33"/>
                </a:lnTo>
                <a:lnTo>
                  <a:pt x="14585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5"/>
          <p:cNvSpPr/>
          <p:nvPr/>
        </p:nvSpPr>
        <p:spPr>
          <a:xfrm flipH="1">
            <a:off x="8243040" y="2290664"/>
            <a:ext cx="299902" cy="245298"/>
          </a:xfrm>
          <a:custGeom>
            <a:avLst/>
            <a:gdLst/>
            <a:ahLst/>
            <a:cxnLst/>
            <a:rect l="l" t="t" r="r" b="b"/>
            <a:pathLst>
              <a:path w="7901" h="6462" extrusionOk="0">
                <a:moveTo>
                  <a:pt x="928" y="1"/>
                </a:moveTo>
                <a:lnTo>
                  <a:pt x="704" y="33"/>
                </a:lnTo>
                <a:lnTo>
                  <a:pt x="512" y="97"/>
                </a:lnTo>
                <a:lnTo>
                  <a:pt x="352" y="161"/>
                </a:lnTo>
                <a:lnTo>
                  <a:pt x="224" y="257"/>
                </a:lnTo>
                <a:lnTo>
                  <a:pt x="128" y="385"/>
                </a:lnTo>
                <a:lnTo>
                  <a:pt x="32" y="513"/>
                </a:lnTo>
                <a:lnTo>
                  <a:pt x="0" y="641"/>
                </a:lnTo>
                <a:lnTo>
                  <a:pt x="0" y="800"/>
                </a:lnTo>
                <a:lnTo>
                  <a:pt x="0" y="992"/>
                </a:lnTo>
                <a:lnTo>
                  <a:pt x="64" y="1152"/>
                </a:lnTo>
                <a:lnTo>
                  <a:pt x="128" y="1376"/>
                </a:lnTo>
                <a:lnTo>
                  <a:pt x="384" y="1824"/>
                </a:lnTo>
                <a:lnTo>
                  <a:pt x="736" y="2336"/>
                </a:lnTo>
                <a:lnTo>
                  <a:pt x="992" y="2624"/>
                </a:lnTo>
                <a:lnTo>
                  <a:pt x="1312" y="2975"/>
                </a:lnTo>
                <a:lnTo>
                  <a:pt x="1663" y="3295"/>
                </a:lnTo>
                <a:lnTo>
                  <a:pt x="2079" y="3647"/>
                </a:lnTo>
                <a:lnTo>
                  <a:pt x="2911" y="4351"/>
                </a:lnTo>
                <a:lnTo>
                  <a:pt x="3806" y="5022"/>
                </a:lnTo>
                <a:lnTo>
                  <a:pt x="4606" y="5598"/>
                </a:lnTo>
                <a:lnTo>
                  <a:pt x="5310" y="6046"/>
                </a:lnTo>
                <a:lnTo>
                  <a:pt x="5949" y="6462"/>
                </a:lnTo>
                <a:lnTo>
                  <a:pt x="6397" y="5278"/>
                </a:lnTo>
                <a:lnTo>
                  <a:pt x="7900" y="1312"/>
                </a:lnTo>
                <a:lnTo>
                  <a:pt x="5853" y="832"/>
                </a:lnTo>
                <a:lnTo>
                  <a:pt x="3934" y="417"/>
                </a:lnTo>
                <a:lnTo>
                  <a:pt x="2943" y="225"/>
                </a:lnTo>
                <a:lnTo>
                  <a:pt x="2015" y="65"/>
                </a:lnTo>
                <a:lnTo>
                  <a:pt x="1599" y="33"/>
                </a:lnTo>
                <a:lnTo>
                  <a:pt x="1184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5"/>
          <p:cNvSpPr/>
          <p:nvPr/>
        </p:nvSpPr>
        <p:spPr>
          <a:xfrm flipH="1">
            <a:off x="8300090" y="2290664"/>
            <a:ext cx="242852" cy="245298"/>
          </a:xfrm>
          <a:custGeom>
            <a:avLst/>
            <a:gdLst/>
            <a:ahLst/>
            <a:cxnLst/>
            <a:rect l="l" t="t" r="r" b="b"/>
            <a:pathLst>
              <a:path w="6398" h="6462" extrusionOk="0">
                <a:moveTo>
                  <a:pt x="928" y="1"/>
                </a:moveTo>
                <a:lnTo>
                  <a:pt x="704" y="33"/>
                </a:lnTo>
                <a:lnTo>
                  <a:pt x="512" y="97"/>
                </a:lnTo>
                <a:lnTo>
                  <a:pt x="352" y="161"/>
                </a:lnTo>
                <a:lnTo>
                  <a:pt x="224" y="257"/>
                </a:lnTo>
                <a:lnTo>
                  <a:pt x="128" y="385"/>
                </a:lnTo>
                <a:lnTo>
                  <a:pt x="32" y="513"/>
                </a:lnTo>
                <a:lnTo>
                  <a:pt x="0" y="641"/>
                </a:lnTo>
                <a:lnTo>
                  <a:pt x="0" y="800"/>
                </a:lnTo>
                <a:lnTo>
                  <a:pt x="0" y="992"/>
                </a:lnTo>
                <a:lnTo>
                  <a:pt x="64" y="1152"/>
                </a:lnTo>
                <a:lnTo>
                  <a:pt x="128" y="1376"/>
                </a:lnTo>
                <a:lnTo>
                  <a:pt x="384" y="1824"/>
                </a:lnTo>
                <a:lnTo>
                  <a:pt x="736" y="2336"/>
                </a:lnTo>
                <a:lnTo>
                  <a:pt x="992" y="2624"/>
                </a:lnTo>
                <a:lnTo>
                  <a:pt x="1312" y="2975"/>
                </a:lnTo>
                <a:lnTo>
                  <a:pt x="1663" y="3295"/>
                </a:lnTo>
                <a:lnTo>
                  <a:pt x="2079" y="3647"/>
                </a:lnTo>
                <a:lnTo>
                  <a:pt x="2911" y="4351"/>
                </a:lnTo>
                <a:lnTo>
                  <a:pt x="3806" y="5022"/>
                </a:lnTo>
                <a:lnTo>
                  <a:pt x="4606" y="5598"/>
                </a:lnTo>
                <a:lnTo>
                  <a:pt x="5310" y="6046"/>
                </a:lnTo>
                <a:lnTo>
                  <a:pt x="5949" y="6462"/>
                </a:lnTo>
                <a:lnTo>
                  <a:pt x="6397" y="5278"/>
                </a:lnTo>
                <a:lnTo>
                  <a:pt x="3742" y="2560"/>
                </a:lnTo>
                <a:lnTo>
                  <a:pt x="118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5"/>
          <p:cNvSpPr/>
          <p:nvPr/>
        </p:nvSpPr>
        <p:spPr>
          <a:xfrm flipH="1">
            <a:off x="8281908" y="2344112"/>
            <a:ext cx="63161" cy="165164"/>
          </a:xfrm>
          <a:custGeom>
            <a:avLst/>
            <a:gdLst/>
            <a:ahLst/>
            <a:cxnLst/>
            <a:rect l="l" t="t" r="r" b="b"/>
            <a:pathLst>
              <a:path w="1664" h="4351" extrusionOk="0">
                <a:moveTo>
                  <a:pt x="1664" y="0"/>
                </a:moveTo>
                <a:lnTo>
                  <a:pt x="1632" y="32"/>
                </a:lnTo>
                <a:lnTo>
                  <a:pt x="1280" y="864"/>
                </a:lnTo>
                <a:lnTo>
                  <a:pt x="800" y="2143"/>
                </a:lnTo>
                <a:lnTo>
                  <a:pt x="1" y="4318"/>
                </a:lnTo>
                <a:lnTo>
                  <a:pt x="1" y="4350"/>
                </a:lnTo>
                <a:lnTo>
                  <a:pt x="33" y="4318"/>
                </a:lnTo>
                <a:lnTo>
                  <a:pt x="480" y="3263"/>
                </a:lnTo>
                <a:lnTo>
                  <a:pt x="896" y="2207"/>
                </a:lnTo>
                <a:lnTo>
                  <a:pt x="1312" y="1120"/>
                </a:lnTo>
                <a:lnTo>
                  <a:pt x="1664" y="32"/>
                </a:lnTo>
                <a:lnTo>
                  <a:pt x="166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5"/>
          <p:cNvSpPr/>
          <p:nvPr/>
        </p:nvSpPr>
        <p:spPr>
          <a:xfrm flipH="1">
            <a:off x="7836325" y="1949518"/>
            <a:ext cx="236779" cy="313284"/>
          </a:xfrm>
          <a:custGeom>
            <a:avLst/>
            <a:gdLst/>
            <a:ahLst/>
            <a:cxnLst/>
            <a:rect l="l" t="t" r="r" b="b"/>
            <a:pathLst>
              <a:path w="6238" h="8253" extrusionOk="0">
                <a:moveTo>
                  <a:pt x="1855" y="0"/>
                </a:moveTo>
                <a:lnTo>
                  <a:pt x="1504" y="64"/>
                </a:lnTo>
                <a:lnTo>
                  <a:pt x="1184" y="160"/>
                </a:lnTo>
                <a:lnTo>
                  <a:pt x="928" y="256"/>
                </a:lnTo>
                <a:lnTo>
                  <a:pt x="736" y="384"/>
                </a:lnTo>
                <a:lnTo>
                  <a:pt x="640" y="448"/>
                </a:lnTo>
                <a:lnTo>
                  <a:pt x="608" y="544"/>
                </a:lnTo>
                <a:lnTo>
                  <a:pt x="544" y="704"/>
                </a:lnTo>
                <a:lnTo>
                  <a:pt x="544" y="896"/>
                </a:lnTo>
                <a:lnTo>
                  <a:pt x="544" y="1056"/>
                </a:lnTo>
                <a:lnTo>
                  <a:pt x="608" y="1216"/>
                </a:lnTo>
                <a:lnTo>
                  <a:pt x="704" y="1440"/>
                </a:lnTo>
                <a:lnTo>
                  <a:pt x="768" y="1535"/>
                </a:lnTo>
                <a:lnTo>
                  <a:pt x="672" y="1567"/>
                </a:lnTo>
                <a:lnTo>
                  <a:pt x="480" y="1695"/>
                </a:lnTo>
                <a:lnTo>
                  <a:pt x="352" y="1791"/>
                </a:lnTo>
                <a:lnTo>
                  <a:pt x="256" y="1887"/>
                </a:lnTo>
                <a:lnTo>
                  <a:pt x="192" y="2015"/>
                </a:lnTo>
                <a:lnTo>
                  <a:pt x="128" y="2175"/>
                </a:lnTo>
                <a:lnTo>
                  <a:pt x="160" y="2463"/>
                </a:lnTo>
                <a:lnTo>
                  <a:pt x="256" y="2719"/>
                </a:lnTo>
                <a:lnTo>
                  <a:pt x="384" y="2911"/>
                </a:lnTo>
                <a:lnTo>
                  <a:pt x="608" y="3103"/>
                </a:lnTo>
                <a:lnTo>
                  <a:pt x="512" y="3135"/>
                </a:lnTo>
                <a:lnTo>
                  <a:pt x="320" y="3263"/>
                </a:lnTo>
                <a:lnTo>
                  <a:pt x="192" y="3359"/>
                </a:lnTo>
                <a:lnTo>
                  <a:pt x="96" y="3455"/>
                </a:lnTo>
                <a:lnTo>
                  <a:pt x="32" y="3551"/>
                </a:lnTo>
                <a:lnTo>
                  <a:pt x="0" y="3678"/>
                </a:lnTo>
                <a:lnTo>
                  <a:pt x="32" y="3902"/>
                </a:lnTo>
                <a:lnTo>
                  <a:pt x="96" y="4126"/>
                </a:lnTo>
                <a:lnTo>
                  <a:pt x="192" y="4286"/>
                </a:lnTo>
                <a:lnTo>
                  <a:pt x="320" y="4446"/>
                </a:lnTo>
                <a:lnTo>
                  <a:pt x="544" y="4638"/>
                </a:lnTo>
                <a:lnTo>
                  <a:pt x="640" y="4702"/>
                </a:lnTo>
                <a:lnTo>
                  <a:pt x="512" y="4766"/>
                </a:lnTo>
                <a:lnTo>
                  <a:pt x="416" y="4862"/>
                </a:lnTo>
                <a:lnTo>
                  <a:pt x="320" y="4958"/>
                </a:lnTo>
                <a:lnTo>
                  <a:pt x="256" y="5054"/>
                </a:lnTo>
                <a:lnTo>
                  <a:pt x="192" y="5150"/>
                </a:lnTo>
                <a:lnTo>
                  <a:pt x="160" y="5278"/>
                </a:lnTo>
                <a:lnTo>
                  <a:pt x="160" y="5406"/>
                </a:lnTo>
                <a:lnTo>
                  <a:pt x="160" y="5566"/>
                </a:lnTo>
                <a:lnTo>
                  <a:pt x="192" y="5693"/>
                </a:lnTo>
                <a:lnTo>
                  <a:pt x="224" y="5853"/>
                </a:lnTo>
                <a:lnTo>
                  <a:pt x="384" y="6205"/>
                </a:lnTo>
                <a:lnTo>
                  <a:pt x="576" y="6589"/>
                </a:lnTo>
                <a:lnTo>
                  <a:pt x="832" y="6973"/>
                </a:lnTo>
                <a:lnTo>
                  <a:pt x="1248" y="7581"/>
                </a:lnTo>
                <a:lnTo>
                  <a:pt x="1599" y="8252"/>
                </a:lnTo>
                <a:lnTo>
                  <a:pt x="2303" y="8156"/>
                </a:lnTo>
                <a:lnTo>
                  <a:pt x="2335" y="7996"/>
                </a:lnTo>
                <a:lnTo>
                  <a:pt x="2207" y="6589"/>
                </a:lnTo>
                <a:lnTo>
                  <a:pt x="2367" y="6557"/>
                </a:lnTo>
                <a:lnTo>
                  <a:pt x="2559" y="6589"/>
                </a:lnTo>
                <a:lnTo>
                  <a:pt x="3039" y="6685"/>
                </a:lnTo>
                <a:lnTo>
                  <a:pt x="4030" y="7037"/>
                </a:lnTo>
                <a:lnTo>
                  <a:pt x="4510" y="7197"/>
                </a:lnTo>
                <a:lnTo>
                  <a:pt x="4734" y="7229"/>
                </a:lnTo>
                <a:lnTo>
                  <a:pt x="5150" y="7229"/>
                </a:lnTo>
                <a:lnTo>
                  <a:pt x="5278" y="7133"/>
                </a:lnTo>
                <a:lnTo>
                  <a:pt x="5406" y="7037"/>
                </a:lnTo>
                <a:lnTo>
                  <a:pt x="5502" y="6877"/>
                </a:lnTo>
                <a:lnTo>
                  <a:pt x="5534" y="6749"/>
                </a:lnTo>
                <a:lnTo>
                  <a:pt x="5534" y="6653"/>
                </a:lnTo>
                <a:lnTo>
                  <a:pt x="5502" y="6429"/>
                </a:lnTo>
                <a:lnTo>
                  <a:pt x="5406" y="6205"/>
                </a:lnTo>
                <a:lnTo>
                  <a:pt x="5278" y="6013"/>
                </a:lnTo>
                <a:lnTo>
                  <a:pt x="5150" y="5853"/>
                </a:lnTo>
                <a:lnTo>
                  <a:pt x="5022" y="5725"/>
                </a:lnTo>
                <a:lnTo>
                  <a:pt x="4862" y="5598"/>
                </a:lnTo>
                <a:lnTo>
                  <a:pt x="4862" y="5598"/>
                </a:lnTo>
                <a:lnTo>
                  <a:pt x="5086" y="5661"/>
                </a:lnTo>
                <a:lnTo>
                  <a:pt x="5534" y="5661"/>
                </a:lnTo>
                <a:lnTo>
                  <a:pt x="5757" y="5630"/>
                </a:lnTo>
                <a:lnTo>
                  <a:pt x="5853" y="5598"/>
                </a:lnTo>
                <a:lnTo>
                  <a:pt x="5949" y="5534"/>
                </a:lnTo>
                <a:lnTo>
                  <a:pt x="6045" y="5470"/>
                </a:lnTo>
                <a:lnTo>
                  <a:pt x="6109" y="5374"/>
                </a:lnTo>
                <a:lnTo>
                  <a:pt x="6141" y="5246"/>
                </a:lnTo>
                <a:lnTo>
                  <a:pt x="6173" y="5118"/>
                </a:lnTo>
                <a:lnTo>
                  <a:pt x="6205" y="4958"/>
                </a:lnTo>
                <a:lnTo>
                  <a:pt x="6173" y="4830"/>
                </a:lnTo>
                <a:lnTo>
                  <a:pt x="6109" y="4702"/>
                </a:lnTo>
                <a:lnTo>
                  <a:pt x="6045" y="4574"/>
                </a:lnTo>
                <a:lnTo>
                  <a:pt x="5853" y="4350"/>
                </a:lnTo>
                <a:lnTo>
                  <a:pt x="5630" y="4158"/>
                </a:lnTo>
                <a:lnTo>
                  <a:pt x="5406" y="4030"/>
                </a:lnTo>
                <a:lnTo>
                  <a:pt x="5214" y="3902"/>
                </a:lnTo>
                <a:lnTo>
                  <a:pt x="4958" y="3806"/>
                </a:lnTo>
                <a:lnTo>
                  <a:pt x="5214" y="3838"/>
                </a:lnTo>
                <a:lnTo>
                  <a:pt x="5406" y="3838"/>
                </a:lnTo>
                <a:lnTo>
                  <a:pt x="5630" y="3806"/>
                </a:lnTo>
                <a:lnTo>
                  <a:pt x="5853" y="3742"/>
                </a:lnTo>
                <a:lnTo>
                  <a:pt x="5949" y="3678"/>
                </a:lnTo>
                <a:lnTo>
                  <a:pt x="6045" y="3614"/>
                </a:lnTo>
                <a:lnTo>
                  <a:pt x="6109" y="3551"/>
                </a:lnTo>
                <a:lnTo>
                  <a:pt x="6173" y="3455"/>
                </a:lnTo>
                <a:lnTo>
                  <a:pt x="6205" y="3327"/>
                </a:lnTo>
                <a:lnTo>
                  <a:pt x="6237" y="3167"/>
                </a:lnTo>
                <a:lnTo>
                  <a:pt x="6205" y="3039"/>
                </a:lnTo>
                <a:lnTo>
                  <a:pt x="6173" y="2879"/>
                </a:lnTo>
                <a:lnTo>
                  <a:pt x="6109" y="2751"/>
                </a:lnTo>
                <a:lnTo>
                  <a:pt x="6013" y="2623"/>
                </a:lnTo>
                <a:lnTo>
                  <a:pt x="5789" y="2399"/>
                </a:lnTo>
                <a:lnTo>
                  <a:pt x="5566" y="2239"/>
                </a:lnTo>
                <a:lnTo>
                  <a:pt x="5310" y="2079"/>
                </a:lnTo>
                <a:lnTo>
                  <a:pt x="5086" y="1983"/>
                </a:lnTo>
                <a:lnTo>
                  <a:pt x="4894" y="1887"/>
                </a:lnTo>
                <a:lnTo>
                  <a:pt x="5182" y="1887"/>
                </a:lnTo>
                <a:lnTo>
                  <a:pt x="5342" y="1855"/>
                </a:lnTo>
                <a:lnTo>
                  <a:pt x="5470" y="1791"/>
                </a:lnTo>
                <a:lnTo>
                  <a:pt x="5598" y="1663"/>
                </a:lnTo>
                <a:lnTo>
                  <a:pt x="5630" y="1599"/>
                </a:lnTo>
                <a:lnTo>
                  <a:pt x="5630" y="1503"/>
                </a:lnTo>
                <a:lnTo>
                  <a:pt x="5630" y="1408"/>
                </a:lnTo>
                <a:lnTo>
                  <a:pt x="5598" y="1280"/>
                </a:lnTo>
                <a:lnTo>
                  <a:pt x="5534" y="1152"/>
                </a:lnTo>
                <a:lnTo>
                  <a:pt x="5438" y="1024"/>
                </a:lnTo>
                <a:lnTo>
                  <a:pt x="5246" y="768"/>
                </a:lnTo>
                <a:lnTo>
                  <a:pt x="4958" y="576"/>
                </a:lnTo>
                <a:lnTo>
                  <a:pt x="4638" y="416"/>
                </a:lnTo>
                <a:lnTo>
                  <a:pt x="4286" y="256"/>
                </a:lnTo>
                <a:lnTo>
                  <a:pt x="3870" y="160"/>
                </a:lnTo>
                <a:lnTo>
                  <a:pt x="3487" y="64"/>
                </a:lnTo>
                <a:lnTo>
                  <a:pt x="3039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5"/>
          <p:cNvSpPr/>
          <p:nvPr/>
        </p:nvSpPr>
        <p:spPr>
          <a:xfrm flipH="1">
            <a:off x="7984435" y="2206886"/>
            <a:ext cx="82596" cy="128760"/>
          </a:xfrm>
          <a:custGeom>
            <a:avLst/>
            <a:gdLst/>
            <a:ahLst/>
            <a:cxnLst/>
            <a:rect l="l" t="t" r="r" b="b"/>
            <a:pathLst>
              <a:path w="2176" h="3392" extrusionOk="0">
                <a:moveTo>
                  <a:pt x="1983" y="1"/>
                </a:moveTo>
                <a:lnTo>
                  <a:pt x="672" y="193"/>
                </a:lnTo>
                <a:lnTo>
                  <a:pt x="704" y="353"/>
                </a:lnTo>
                <a:lnTo>
                  <a:pt x="736" y="513"/>
                </a:lnTo>
                <a:lnTo>
                  <a:pt x="704" y="673"/>
                </a:lnTo>
                <a:lnTo>
                  <a:pt x="672" y="865"/>
                </a:lnTo>
                <a:lnTo>
                  <a:pt x="544" y="1216"/>
                </a:lnTo>
                <a:lnTo>
                  <a:pt x="384" y="1568"/>
                </a:lnTo>
                <a:lnTo>
                  <a:pt x="224" y="1920"/>
                </a:lnTo>
                <a:lnTo>
                  <a:pt x="96" y="2240"/>
                </a:lnTo>
                <a:lnTo>
                  <a:pt x="0" y="2592"/>
                </a:lnTo>
                <a:lnTo>
                  <a:pt x="0" y="2752"/>
                </a:lnTo>
                <a:lnTo>
                  <a:pt x="32" y="2912"/>
                </a:lnTo>
                <a:lnTo>
                  <a:pt x="64" y="3103"/>
                </a:lnTo>
                <a:lnTo>
                  <a:pt x="160" y="3263"/>
                </a:lnTo>
                <a:lnTo>
                  <a:pt x="288" y="3327"/>
                </a:lnTo>
                <a:lnTo>
                  <a:pt x="416" y="3391"/>
                </a:lnTo>
                <a:lnTo>
                  <a:pt x="576" y="3391"/>
                </a:lnTo>
                <a:lnTo>
                  <a:pt x="736" y="3359"/>
                </a:lnTo>
                <a:lnTo>
                  <a:pt x="896" y="3295"/>
                </a:lnTo>
                <a:lnTo>
                  <a:pt x="1088" y="3167"/>
                </a:lnTo>
                <a:lnTo>
                  <a:pt x="1280" y="3039"/>
                </a:lnTo>
                <a:lnTo>
                  <a:pt x="1439" y="2880"/>
                </a:lnTo>
                <a:lnTo>
                  <a:pt x="1631" y="2656"/>
                </a:lnTo>
                <a:lnTo>
                  <a:pt x="1759" y="2432"/>
                </a:lnTo>
                <a:lnTo>
                  <a:pt x="1919" y="2208"/>
                </a:lnTo>
                <a:lnTo>
                  <a:pt x="2015" y="1952"/>
                </a:lnTo>
                <a:lnTo>
                  <a:pt x="2111" y="1664"/>
                </a:lnTo>
                <a:lnTo>
                  <a:pt x="2143" y="1376"/>
                </a:lnTo>
                <a:lnTo>
                  <a:pt x="2175" y="1216"/>
                </a:lnTo>
                <a:lnTo>
                  <a:pt x="1983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5"/>
          <p:cNvSpPr/>
          <p:nvPr/>
        </p:nvSpPr>
        <p:spPr>
          <a:xfrm flipH="1">
            <a:off x="7884911" y="2000498"/>
            <a:ext cx="156651" cy="23118"/>
          </a:xfrm>
          <a:custGeom>
            <a:avLst/>
            <a:gdLst/>
            <a:ahLst/>
            <a:cxnLst/>
            <a:rect l="l" t="t" r="r" b="b"/>
            <a:pathLst>
              <a:path w="4127" h="609" extrusionOk="0">
                <a:moveTo>
                  <a:pt x="1056" y="1"/>
                </a:moveTo>
                <a:lnTo>
                  <a:pt x="513" y="65"/>
                </a:lnTo>
                <a:lnTo>
                  <a:pt x="1" y="129"/>
                </a:lnTo>
                <a:lnTo>
                  <a:pt x="1" y="160"/>
                </a:lnTo>
                <a:lnTo>
                  <a:pt x="1024" y="160"/>
                </a:lnTo>
                <a:lnTo>
                  <a:pt x="2048" y="256"/>
                </a:lnTo>
                <a:lnTo>
                  <a:pt x="3071" y="384"/>
                </a:lnTo>
                <a:lnTo>
                  <a:pt x="4095" y="608"/>
                </a:lnTo>
                <a:lnTo>
                  <a:pt x="4127" y="608"/>
                </a:lnTo>
                <a:lnTo>
                  <a:pt x="4127" y="576"/>
                </a:lnTo>
                <a:lnTo>
                  <a:pt x="4095" y="544"/>
                </a:lnTo>
                <a:lnTo>
                  <a:pt x="3615" y="352"/>
                </a:lnTo>
                <a:lnTo>
                  <a:pt x="3103" y="224"/>
                </a:lnTo>
                <a:lnTo>
                  <a:pt x="2592" y="97"/>
                </a:lnTo>
                <a:lnTo>
                  <a:pt x="2080" y="33"/>
                </a:lnTo>
                <a:lnTo>
                  <a:pt x="156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5"/>
          <p:cNvSpPr/>
          <p:nvPr/>
        </p:nvSpPr>
        <p:spPr>
          <a:xfrm flipH="1">
            <a:off x="7881267" y="2061196"/>
            <a:ext cx="170012" cy="34050"/>
          </a:xfrm>
          <a:custGeom>
            <a:avLst/>
            <a:gdLst/>
            <a:ahLst/>
            <a:cxnLst/>
            <a:rect l="l" t="t" r="r" b="b"/>
            <a:pathLst>
              <a:path w="4479" h="897" extrusionOk="0">
                <a:moveTo>
                  <a:pt x="1152" y="1"/>
                </a:moveTo>
                <a:lnTo>
                  <a:pt x="577" y="33"/>
                </a:lnTo>
                <a:lnTo>
                  <a:pt x="1" y="129"/>
                </a:lnTo>
                <a:lnTo>
                  <a:pt x="513" y="129"/>
                </a:lnTo>
                <a:lnTo>
                  <a:pt x="1120" y="161"/>
                </a:lnTo>
                <a:lnTo>
                  <a:pt x="1728" y="225"/>
                </a:lnTo>
                <a:lnTo>
                  <a:pt x="2368" y="321"/>
                </a:lnTo>
                <a:lnTo>
                  <a:pt x="2976" y="449"/>
                </a:lnTo>
                <a:lnTo>
                  <a:pt x="3551" y="577"/>
                </a:lnTo>
                <a:lnTo>
                  <a:pt x="4031" y="736"/>
                </a:lnTo>
                <a:lnTo>
                  <a:pt x="4447" y="896"/>
                </a:lnTo>
                <a:lnTo>
                  <a:pt x="4479" y="896"/>
                </a:lnTo>
                <a:lnTo>
                  <a:pt x="4447" y="832"/>
                </a:lnTo>
                <a:lnTo>
                  <a:pt x="3935" y="577"/>
                </a:lnTo>
                <a:lnTo>
                  <a:pt x="3391" y="353"/>
                </a:lnTo>
                <a:lnTo>
                  <a:pt x="2848" y="193"/>
                </a:lnTo>
                <a:lnTo>
                  <a:pt x="2272" y="65"/>
                </a:lnTo>
                <a:lnTo>
                  <a:pt x="172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5"/>
          <p:cNvSpPr/>
          <p:nvPr/>
        </p:nvSpPr>
        <p:spPr>
          <a:xfrm flipH="1">
            <a:off x="7883696" y="2123147"/>
            <a:ext cx="162724" cy="42515"/>
          </a:xfrm>
          <a:custGeom>
            <a:avLst/>
            <a:gdLst/>
            <a:ahLst/>
            <a:cxnLst/>
            <a:rect l="l" t="t" r="r" b="b"/>
            <a:pathLst>
              <a:path w="4287" h="1120" extrusionOk="0">
                <a:moveTo>
                  <a:pt x="609" y="0"/>
                </a:moveTo>
                <a:lnTo>
                  <a:pt x="289" y="32"/>
                </a:lnTo>
                <a:lnTo>
                  <a:pt x="1" y="96"/>
                </a:lnTo>
                <a:lnTo>
                  <a:pt x="1" y="128"/>
                </a:lnTo>
                <a:lnTo>
                  <a:pt x="577" y="128"/>
                </a:lnTo>
                <a:lnTo>
                  <a:pt x="1120" y="192"/>
                </a:lnTo>
                <a:lnTo>
                  <a:pt x="1664" y="256"/>
                </a:lnTo>
                <a:lnTo>
                  <a:pt x="2208" y="352"/>
                </a:lnTo>
                <a:lnTo>
                  <a:pt x="2720" y="480"/>
                </a:lnTo>
                <a:lnTo>
                  <a:pt x="3231" y="640"/>
                </a:lnTo>
                <a:lnTo>
                  <a:pt x="3743" y="864"/>
                </a:lnTo>
                <a:lnTo>
                  <a:pt x="4255" y="1119"/>
                </a:lnTo>
                <a:lnTo>
                  <a:pt x="4287" y="1087"/>
                </a:lnTo>
                <a:lnTo>
                  <a:pt x="4287" y="1056"/>
                </a:lnTo>
                <a:lnTo>
                  <a:pt x="3871" y="768"/>
                </a:lnTo>
                <a:lnTo>
                  <a:pt x="3423" y="512"/>
                </a:lnTo>
                <a:lnTo>
                  <a:pt x="2943" y="320"/>
                </a:lnTo>
                <a:lnTo>
                  <a:pt x="2432" y="160"/>
                </a:lnTo>
                <a:lnTo>
                  <a:pt x="1856" y="64"/>
                </a:lnTo>
                <a:lnTo>
                  <a:pt x="121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5"/>
          <p:cNvSpPr/>
          <p:nvPr/>
        </p:nvSpPr>
        <p:spPr>
          <a:xfrm flipH="1">
            <a:off x="7983221" y="2126753"/>
            <a:ext cx="91098" cy="213753"/>
          </a:xfrm>
          <a:custGeom>
            <a:avLst/>
            <a:gdLst/>
            <a:ahLst/>
            <a:cxnLst/>
            <a:rect l="l" t="t" r="r" b="b"/>
            <a:pathLst>
              <a:path w="2400" h="5631" extrusionOk="0">
                <a:moveTo>
                  <a:pt x="704" y="1"/>
                </a:moveTo>
                <a:lnTo>
                  <a:pt x="512" y="129"/>
                </a:lnTo>
                <a:lnTo>
                  <a:pt x="352" y="257"/>
                </a:lnTo>
                <a:lnTo>
                  <a:pt x="192" y="449"/>
                </a:lnTo>
                <a:lnTo>
                  <a:pt x="96" y="641"/>
                </a:lnTo>
                <a:lnTo>
                  <a:pt x="64" y="865"/>
                </a:lnTo>
                <a:lnTo>
                  <a:pt x="96" y="1120"/>
                </a:lnTo>
                <a:lnTo>
                  <a:pt x="160" y="1344"/>
                </a:lnTo>
                <a:lnTo>
                  <a:pt x="256" y="1568"/>
                </a:lnTo>
                <a:lnTo>
                  <a:pt x="544" y="2112"/>
                </a:lnTo>
                <a:lnTo>
                  <a:pt x="640" y="2272"/>
                </a:lnTo>
                <a:lnTo>
                  <a:pt x="704" y="2400"/>
                </a:lnTo>
                <a:lnTo>
                  <a:pt x="736" y="2592"/>
                </a:lnTo>
                <a:lnTo>
                  <a:pt x="768" y="2752"/>
                </a:lnTo>
                <a:lnTo>
                  <a:pt x="672" y="3071"/>
                </a:lnTo>
                <a:lnTo>
                  <a:pt x="576" y="3359"/>
                </a:lnTo>
                <a:lnTo>
                  <a:pt x="448" y="3647"/>
                </a:lnTo>
                <a:lnTo>
                  <a:pt x="288" y="3935"/>
                </a:lnTo>
                <a:lnTo>
                  <a:pt x="160" y="4159"/>
                </a:lnTo>
                <a:lnTo>
                  <a:pt x="64" y="4415"/>
                </a:lnTo>
                <a:lnTo>
                  <a:pt x="0" y="4671"/>
                </a:lnTo>
                <a:lnTo>
                  <a:pt x="0" y="4927"/>
                </a:lnTo>
                <a:lnTo>
                  <a:pt x="64" y="5150"/>
                </a:lnTo>
                <a:lnTo>
                  <a:pt x="160" y="5342"/>
                </a:lnTo>
                <a:lnTo>
                  <a:pt x="352" y="5502"/>
                </a:lnTo>
                <a:lnTo>
                  <a:pt x="544" y="5598"/>
                </a:lnTo>
                <a:lnTo>
                  <a:pt x="672" y="5598"/>
                </a:lnTo>
                <a:lnTo>
                  <a:pt x="800" y="5630"/>
                </a:lnTo>
                <a:lnTo>
                  <a:pt x="1056" y="5566"/>
                </a:lnTo>
                <a:lnTo>
                  <a:pt x="1280" y="5470"/>
                </a:lnTo>
                <a:lnTo>
                  <a:pt x="1504" y="5310"/>
                </a:lnTo>
                <a:lnTo>
                  <a:pt x="1695" y="5118"/>
                </a:lnTo>
                <a:lnTo>
                  <a:pt x="1887" y="4895"/>
                </a:lnTo>
                <a:lnTo>
                  <a:pt x="2015" y="4671"/>
                </a:lnTo>
                <a:lnTo>
                  <a:pt x="2143" y="4447"/>
                </a:lnTo>
                <a:lnTo>
                  <a:pt x="2271" y="4159"/>
                </a:lnTo>
                <a:lnTo>
                  <a:pt x="2335" y="3871"/>
                </a:lnTo>
                <a:lnTo>
                  <a:pt x="2399" y="3551"/>
                </a:lnTo>
                <a:lnTo>
                  <a:pt x="2399" y="3231"/>
                </a:lnTo>
                <a:lnTo>
                  <a:pt x="2399" y="2912"/>
                </a:lnTo>
                <a:lnTo>
                  <a:pt x="2367" y="2624"/>
                </a:lnTo>
                <a:lnTo>
                  <a:pt x="2239" y="1856"/>
                </a:lnTo>
                <a:lnTo>
                  <a:pt x="2175" y="1856"/>
                </a:lnTo>
                <a:lnTo>
                  <a:pt x="2207" y="2400"/>
                </a:lnTo>
                <a:lnTo>
                  <a:pt x="2239" y="2944"/>
                </a:lnTo>
                <a:lnTo>
                  <a:pt x="2239" y="3199"/>
                </a:lnTo>
                <a:lnTo>
                  <a:pt x="2207" y="3487"/>
                </a:lnTo>
                <a:lnTo>
                  <a:pt x="2175" y="3743"/>
                </a:lnTo>
                <a:lnTo>
                  <a:pt x="2079" y="3999"/>
                </a:lnTo>
                <a:lnTo>
                  <a:pt x="2015" y="4223"/>
                </a:lnTo>
                <a:lnTo>
                  <a:pt x="1919" y="4447"/>
                </a:lnTo>
                <a:lnTo>
                  <a:pt x="1791" y="4639"/>
                </a:lnTo>
                <a:lnTo>
                  <a:pt x="1631" y="4831"/>
                </a:lnTo>
                <a:lnTo>
                  <a:pt x="1472" y="5055"/>
                </a:lnTo>
                <a:lnTo>
                  <a:pt x="1280" y="5214"/>
                </a:lnTo>
                <a:lnTo>
                  <a:pt x="1024" y="5310"/>
                </a:lnTo>
                <a:lnTo>
                  <a:pt x="800" y="5374"/>
                </a:lnTo>
                <a:lnTo>
                  <a:pt x="672" y="5374"/>
                </a:lnTo>
                <a:lnTo>
                  <a:pt x="576" y="5342"/>
                </a:lnTo>
                <a:lnTo>
                  <a:pt x="480" y="5310"/>
                </a:lnTo>
                <a:lnTo>
                  <a:pt x="416" y="5214"/>
                </a:lnTo>
                <a:lnTo>
                  <a:pt x="320" y="5150"/>
                </a:lnTo>
                <a:lnTo>
                  <a:pt x="288" y="5055"/>
                </a:lnTo>
                <a:lnTo>
                  <a:pt x="256" y="4959"/>
                </a:lnTo>
                <a:lnTo>
                  <a:pt x="224" y="4863"/>
                </a:lnTo>
                <a:lnTo>
                  <a:pt x="256" y="4767"/>
                </a:lnTo>
                <a:lnTo>
                  <a:pt x="288" y="4511"/>
                </a:lnTo>
                <a:lnTo>
                  <a:pt x="384" y="4287"/>
                </a:lnTo>
                <a:lnTo>
                  <a:pt x="480" y="4063"/>
                </a:lnTo>
                <a:lnTo>
                  <a:pt x="608" y="3871"/>
                </a:lnTo>
                <a:lnTo>
                  <a:pt x="736" y="3615"/>
                </a:lnTo>
                <a:lnTo>
                  <a:pt x="832" y="3391"/>
                </a:lnTo>
                <a:lnTo>
                  <a:pt x="928" y="3135"/>
                </a:lnTo>
                <a:lnTo>
                  <a:pt x="992" y="2880"/>
                </a:lnTo>
                <a:lnTo>
                  <a:pt x="992" y="2656"/>
                </a:lnTo>
                <a:lnTo>
                  <a:pt x="992" y="2432"/>
                </a:lnTo>
                <a:lnTo>
                  <a:pt x="928" y="2240"/>
                </a:lnTo>
                <a:lnTo>
                  <a:pt x="832" y="2016"/>
                </a:lnTo>
                <a:lnTo>
                  <a:pt x="544" y="1472"/>
                </a:lnTo>
                <a:lnTo>
                  <a:pt x="416" y="1216"/>
                </a:lnTo>
                <a:lnTo>
                  <a:pt x="320" y="961"/>
                </a:lnTo>
                <a:lnTo>
                  <a:pt x="288" y="833"/>
                </a:lnTo>
                <a:lnTo>
                  <a:pt x="288" y="705"/>
                </a:lnTo>
                <a:lnTo>
                  <a:pt x="320" y="577"/>
                </a:lnTo>
                <a:lnTo>
                  <a:pt x="352" y="449"/>
                </a:lnTo>
                <a:lnTo>
                  <a:pt x="416" y="321"/>
                </a:lnTo>
                <a:lnTo>
                  <a:pt x="512" y="225"/>
                </a:lnTo>
                <a:lnTo>
                  <a:pt x="608" y="129"/>
                </a:lnTo>
                <a:lnTo>
                  <a:pt x="704" y="33"/>
                </a:lnTo>
                <a:lnTo>
                  <a:pt x="736" y="33"/>
                </a:lnTo>
                <a:lnTo>
                  <a:pt x="70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5"/>
          <p:cNvSpPr/>
          <p:nvPr/>
        </p:nvSpPr>
        <p:spPr>
          <a:xfrm flipH="1">
            <a:off x="7944390" y="2195992"/>
            <a:ext cx="71664" cy="13362"/>
          </a:xfrm>
          <a:custGeom>
            <a:avLst/>
            <a:gdLst/>
            <a:ahLst/>
            <a:cxnLst/>
            <a:rect l="l" t="t" r="r" b="b"/>
            <a:pathLst>
              <a:path w="1888" h="352" extrusionOk="0">
                <a:moveTo>
                  <a:pt x="640" y="0"/>
                </a:moveTo>
                <a:lnTo>
                  <a:pt x="384" y="32"/>
                </a:lnTo>
                <a:lnTo>
                  <a:pt x="192" y="128"/>
                </a:lnTo>
                <a:lnTo>
                  <a:pt x="1" y="288"/>
                </a:lnTo>
                <a:lnTo>
                  <a:pt x="1" y="320"/>
                </a:lnTo>
                <a:lnTo>
                  <a:pt x="33" y="320"/>
                </a:lnTo>
                <a:lnTo>
                  <a:pt x="448" y="224"/>
                </a:lnTo>
                <a:lnTo>
                  <a:pt x="896" y="192"/>
                </a:lnTo>
                <a:lnTo>
                  <a:pt x="1152" y="224"/>
                </a:lnTo>
                <a:lnTo>
                  <a:pt x="1376" y="256"/>
                </a:lnTo>
                <a:lnTo>
                  <a:pt x="1632" y="320"/>
                </a:lnTo>
                <a:lnTo>
                  <a:pt x="1888" y="352"/>
                </a:lnTo>
                <a:lnTo>
                  <a:pt x="1888" y="320"/>
                </a:lnTo>
                <a:lnTo>
                  <a:pt x="1664" y="192"/>
                </a:lnTo>
                <a:lnTo>
                  <a:pt x="1408" y="96"/>
                </a:lnTo>
                <a:lnTo>
                  <a:pt x="1152" y="32"/>
                </a:lnTo>
                <a:lnTo>
                  <a:pt x="89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5"/>
          <p:cNvSpPr/>
          <p:nvPr/>
        </p:nvSpPr>
        <p:spPr>
          <a:xfrm flipH="1">
            <a:off x="8047597" y="2108570"/>
            <a:ext cx="20649" cy="19436"/>
          </a:xfrm>
          <a:custGeom>
            <a:avLst/>
            <a:gdLst/>
            <a:ahLst/>
            <a:cxnLst/>
            <a:rect l="l" t="t" r="r" b="b"/>
            <a:pathLst>
              <a:path w="544" h="512" extrusionOk="0">
                <a:moveTo>
                  <a:pt x="0" y="0"/>
                </a:moveTo>
                <a:lnTo>
                  <a:pt x="0" y="32"/>
                </a:lnTo>
                <a:lnTo>
                  <a:pt x="32" y="64"/>
                </a:lnTo>
                <a:lnTo>
                  <a:pt x="32" y="128"/>
                </a:lnTo>
                <a:lnTo>
                  <a:pt x="96" y="224"/>
                </a:lnTo>
                <a:lnTo>
                  <a:pt x="192" y="384"/>
                </a:lnTo>
                <a:lnTo>
                  <a:pt x="288" y="448"/>
                </a:lnTo>
                <a:lnTo>
                  <a:pt x="352" y="512"/>
                </a:lnTo>
                <a:lnTo>
                  <a:pt x="544" y="512"/>
                </a:lnTo>
                <a:lnTo>
                  <a:pt x="480" y="448"/>
                </a:lnTo>
                <a:lnTo>
                  <a:pt x="416" y="416"/>
                </a:lnTo>
                <a:lnTo>
                  <a:pt x="288" y="288"/>
                </a:lnTo>
                <a:lnTo>
                  <a:pt x="160" y="160"/>
                </a:lnTo>
                <a:lnTo>
                  <a:pt x="96" y="96"/>
                </a:lnTo>
                <a:lnTo>
                  <a:pt x="64" y="64"/>
                </a:lnTo>
                <a:lnTo>
                  <a:pt x="32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5"/>
          <p:cNvSpPr/>
          <p:nvPr/>
        </p:nvSpPr>
        <p:spPr>
          <a:xfrm flipH="1">
            <a:off x="8047597" y="2108570"/>
            <a:ext cx="20649" cy="19436"/>
          </a:xfrm>
          <a:custGeom>
            <a:avLst/>
            <a:gdLst/>
            <a:ahLst/>
            <a:cxnLst/>
            <a:rect l="l" t="t" r="r" b="b"/>
            <a:pathLst>
              <a:path w="544" h="512" fill="none" extrusionOk="0">
                <a:moveTo>
                  <a:pt x="480" y="448"/>
                </a:moveTo>
                <a:lnTo>
                  <a:pt x="416" y="416"/>
                </a:lnTo>
                <a:lnTo>
                  <a:pt x="416" y="416"/>
                </a:lnTo>
                <a:lnTo>
                  <a:pt x="288" y="288"/>
                </a:lnTo>
                <a:lnTo>
                  <a:pt x="288" y="288"/>
                </a:lnTo>
                <a:lnTo>
                  <a:pt x="160" y="160"/>
                </a:lnTo>
                <a:lnTo>
                  <a:pt x="160" y="160"/>
                </a:lnTo>
                <a:lnTo>
                  <a:pt x="96" y="96"/>
                </a:lnTo>
                <a:lnTo>
                  <a:pt x="64" y="64"/>
                </a:lnTo>
                <a:lnTo>
                  <a:pt x="32" y="0"/>
                </a:lnTo>
                <a:lnTo>
                  <a:pt x="32" y="0"/>
                </a:lnTo>
                <a:lnTo>
                  <a:pt x="0" y="0"/>
                </a:lnTo>
                <a:lnTo>
                  <a:pt x="0" y="32"/>
                </a:lnTo>
                <a:lnTo>
                  <a:pt x="0" y="32"/>
                </a:lnTo>
                <a:lnTo>
                  <a:pt x="32" y="64"/>
                </a:lnTo>
                <a:lnTo>
                  <a:pt x="32" y="64"/>
                </a:lnTo>
                <a:lnTo>
                  <a:pt x="32" y="128"/>
                </a:lnTo>
                <a:lnTo>
                  <a:pt x="32" y="128"/>
                </a:lnTo>
                <a:lnTo>
                  <a:pt x="96" y="224"/>
                </a:lnTo>
                <a:lnTo>
                  <a:pt x="96" y="224"/>
                </a:lnTo>
                <a:lnTo>
                  <a:pt x="192" y="384"/>
                </a:lnTo>
                <a:lnTo>
                  <a:pt x="192" y="384"/>
                </a:lnTo>
                <a:lnTo>
                  <a:pt x="288" y="448"/>
                </a:lnTo>
                <a:lnTo>
                  <a:pt x="352" y="512"/>
                </a:lnTo>
                <a:lnTo>
                  <a:pt x="352" y="512"/>
                </a:lnTo>
                <a:lnTo>
                  <a:pt x="448" y="512"/>
                </a:lnTo>
                <a:lnTo>
                  <a:pt x="448" y="512"/>
                </a:lnTo>
                <a:lnTo>
                  <a:pt x="544" y="51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5"/>
          <p:cNvSpPr/>
          <p:nvPr/>
        </p:nvSpPr>
        <p:spPr>
          <a:xfrm flipH="1">
            <a:off x="8047597" y="2125538"/>
            <a:ext cx="2467" cy="2467"/>
          </a:xfrm>
          <a:custGeom>
            <a:avLst/>
            <a:gdLst/>
            <a:ahLst/>
            <a:cxnLst/>
            <a:rect l="l" t="t" r="r" b="b"/>
            <a:pathLst>
              <a:path w="65" h="65" fill="none" extrusionOk="0">
                <a:moveTo>
                  <a:pt x="65" y="65"/>
                </a:moveTo>
                <a:lnTo>
                  <a:pt x="65" y="65"/>
                </a:lnTo>
                <a:lnTo>
                  <a:pt x="1" y="1"/>
                </a:lnTo>
                <a:lnTo>
                  <a:pt x="65" y="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5"/>
          <p:cNvSpPr/>
          <p:nvPr/>
        </p:nvSpPr>
        <p:spPr>
          <a:xfrm flipH="1">
            <a:off x="8354749" y="2287020"/>
            <a:ext cx="529355" cy="679977"/>
          </a:xfrm>
          <a:custGeom>
            <a:avLst/>
            <a:gdLst/>
            <a:ahLst/>
            <a:cxnLst/>
            <a:rect l="l" t="t" r="r" b="b"/>
            <a:pathLst>
              <a:path w="13946" h="17913" extrusionOk="0">
                <a:moveTo>
                  <a:pt x="9180" y="1"/>
                </a:moveTo>
                <a:lnTo>
                  <a:pt x="8700" y="65"/>
                </a:lnTo>
                <a:lnTo>
                  <a:pt x="8508" y="97"/>
                </a:lnTo>
                <a:lnTo>
                  <a:pt x="8349" y="161"/>
                </a:lnTo>
                <a:lnTo>
                  <a:pt x="7837" y="385"/>
                </a:lnTo>
                <a:lnTo>
                  <a:pt x="7645" y="513"/>
                </a:lnTo>
                <a:lnTo>
                  <a:pt x="7421" y="673"/>
                </a:lnTo>
                <a:lnTo>
                  <a:pt x="6941" y="1120"/>
                </a:lnTo>
                <a:lnTo>
                  <a:pt x="6685" y="1376"/>
                </a:lnTo>
                <a:lnTo>
                  <a:pt x="6397" y="1664"/>
                </a:lnTo>
                <a:lnTo>
                  <a:pt x="6078" y="2048"/>
                </a:lnTo>
                <a:lnTo>
                  <a:pt x="5758" y="2464"/>
                </a:lnTo>
                <a:lnTo>
                  <a:pt x="5406" y="2944"/>
                </a:lnTo>
                <a:lnTo>
                  <a:pt x="5054" y="3519"/>
                </a:lnTo>
                <a:lnTo>
                  <a:pt x="4670" y="4191"/>
                </a:lnTo>
                <a:lnTo>
                  <a:pt x="4255" y="4927"/>
                </a:lnTo>
                <a:lnTo>
                  <a:pt x="3935" y="5630"/>
                </a:lnTo>
                <a:lnTo>
                  <a:pt x="3583" y="6430"/>
                </a:lnTo>
                <a:lnTo>
                  <a:pt x="3199" y="7325"/>
                </a:lnTo>
                <a:lnTo>
                  <a:pt x="2847" y="8317"/>
                </a:lnTo>
                <a:lnTo>
                  <a:pt x="2112" y="10364"/>
                </a:lnTo>
                <a:lnTo>
                  <a:pt x="1408" y="12475"/>
                </a:lnTo>
                <a:lnTo>
                  <a:pt x="800" y="14426"/>
                </a:lnTo>
                <a:lnTo>
                  <a:pt x="320" y="16057"/>
                </a:lnTo>
                <a:lnTo>
                  <a:pt x="65" y="17209"/>
                </a:lnTo>
                <a:lnTo>
                  <a:pt x="1" y="17528"/>
                </a:lnTo>
                <a:lnTo>
                  <a:pt x="1" y="17688"/>
                </a:lnTo>
                <a:lnTo>
                  <a:pt x="65" y="17720"/>
                </a:lnTo>
                <a:lnTo>
                  <a:pt x="224" y="17752"/>
                </a:lnTo>
                <a:lnTo>
                  <a:pt x="864" y="17784"/>
                </a:lnTo>
                <a:lnTo>
                  <a:pt x="1888" y="17848"/>
                </a:lnTo>
                <a:lnTo>
                  <a:pt x="3263" y="17880"/>
                </a:lnTo>
                <a:lnTo>
                  <a:pt x="5054" y="17912"/>
                </a:lnTo>
                <a:lnTo>
                  <a:pt x="9436" y="17912"/>
                </a:lnTo>
                <a:lnTo>
                  <a:pt x="11611" y="17848"/>
                </a:lnTo>
                <a:lnTo>
                  <a:pt x="12475" y="17816"/>
                </a:lnTo>
                <a:lnTo>
                  <a:pt x="13178" y="17752"/>
                </a:lnTo>
                <a:lnTo>
                  <a:pt x="13658" y="17688"/>
                </a:lnTo>
                <a:lnTo>
                  <a:pt x="13818" y="17656"/>
                </a:lnTo>
                <a:lnTo>
                  <a:pt x="13914" y="17624"/>
                </a:lnTo>
                <a:lnTo>
                  <a:pt x="13946" y="17464"/>
                </a:lnTo>
                <a:lnTo>
                  <a:pt x="13946" y="17049"/>
                </a:lnTo>
                <a:lnTo>
                  <a:pt x="13946" y="15705"/>
                </a:lnTo>
                <a:lnTo>
                  <a:pt x="13882" y="13754"/>
                </a:lnTo>
                <a:lnTo>
                  <a:pt x="13818" y="11515"/>
                </a:lnTo>
                <a:lnTo>
                  <a:pt x="13594" y="7070"/>
                </a:lnTo>
                <a:lnTo>
                  <a:pt x="13498" y="5342"/>
                </a:lnTo>
                <a:lnTo>
                  <a:pt x="13402" y="4287"/>
                </a:lnTo>
                <a:lnTo>
                  <a:pt x="13274" y="3647"/>
                </a:lnTo>
                <a:lnTo>
                  <a:pt x="13114" y="3007"/>
                </a:lnTo>
                <a:lnTo>
                  <a:pt x="12890" y="2368"/>
                </a:lnTo>
                <a:lnTo>
                  <a:pt x="12634" y="1760"/>
                </a:lnTo>
                <a:lnTo>
                  <a:pt x="12347" y="1216"/>
                </a:lnTo>
                <a:lnTo>
                  <a:pt x="12123" y="801"/>
                </a:lnTo>
                <a:lnTo>
                  <a:pt x="11899" y="481"/>
                </a:lnTo>
                <a:lnTo>
                  <a:pt x="11803" y="385"/>
                </a:lnTo>
                <a:lnTo>
                  <a:pt x="11707" y="321"/>
                </a:lnTo>
                <a:lnTo>
                  <a:pt x="11515" y="257"/>
                </a:lnTo>
                <a:lnTo>
                  <a:pt x="11163" y="161"/>
                </a:lnTo>
                <a:lnTo>
                  <a:pt x="10715" y="97"/>
                </a:lnTo>
                <a:lnTo>
                  <a:pt x="10204" y="33"/>
                </a:lnTo>
                <a:lnTo>
                  <a:pt x="9692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5"/>
          <p:cNvSpPr/>
          <p:nvPr/>
        </p:nvSpPr>
        <p:spPr>
          <a:xfrm flipH="1">
            <a:off x="8354749" y="2287020"/>
            <a:ext cx="529355" cy="679977"/>
          </a:xfrm>
          <a:custGeom>
            <a:avLst/>
            <a:gdLst/>
            <a:ahLst/>
            <a:cxnLst/>
            <a:rect l="l" t="t" r="r" b="b"/>
            <a:pathLst>
              <a:path w="13946" h="17913" fill="none" extrusionOk="0">
                <a:moveTo>
                  <a:pt x="13914" y="17624"/>
                </a:moveTo>
                <a:lnTo>
                  <a:pt x="13914" y="17624"/>
                </a:lnTo>
                <a:lnTo>
                  <a:pt x="13818" y="17656"/>
                </a:lnTo>
                <a:lnTo>
                  <a:pt x="13658" y="17688"/>
                </a:lnTo>
                <a:lnTo>
                  <a:pt x="13178" y="17752"/>
                </a:lnTo>
                <a:lnTo>
                  <a:pt x="12475" y="17816"/>
                </a:lnTo>
                <a:lnTo>
                  <a:pt x="11611" y="17848"/>
                </a:lnTo>
                <a:lnTo>
                  <a:pt x="9436" y="17912"/>
                </a:lnTo>
                <a:lnTo>
                  <a:pt x="6973" y="17912"/>
                </a:lnTo>
                <a:lnTo>
                  <a:pt x="6973" y="17912"/>
                </a:lnTo>
                <a:lnTo>
                  <a:pt x="5054" y="17912"/>
                </a:lnTo>
                <a:lnTo>
                  <a:pt x="3263" y="17880"/>
                </a:lnTo>
                <a:lnTo>
                  <a:pt x="3263" y="17880"/>
                </a:lnTo>
                <a:lnTo>
                  <a:pt x="1888" y="17848"/>
                </a:lnTo>
                <a:lnTo>
                  <a:pt x="864" y="17784"/>
                </a:lnTo>
                <a:lnTo>
                  <a:pt x="224" y="17752"/>
                </a:lnTo>
                <a:lnTo>
                  <a:pt x="65" y="17720"/>
                </a:lnTo>
                <a:lnTo>
                  <a:pt x="1" y="17688"/>
                </a:lnTo>
                <a:lnTo>
                  <a:pt x="1" y="17688"/>
                </a:lnTo>
                <a:lnTo>
                  <a:pt x="1" y="17528"/>
                </a:lnTo>
                <a:lnTo>
                  <a:pt x="65" y="17209"/>
                </a:lnTo>
                <a:lnTo>
                  <a:pt x="320" y="16057"/>
                </a:lnTo>
                <a:lnTo>
                  <a:pt x="800" y="14426"/>
                </a:lnTo>
                <a:lnTo>
                  <a:pt x="1408" y="12475"/>
                </a:lnTo>
                <a:lnTo>
                  <a:pt x="2112" y="10364"/>
                </a:lnTo>
                <a:lnTo>
                  <a:pt x="2847" y="8317"/>
                </a:lnTo>
                <a:lnTo>
                  <a:pt x="3199" y="7325"/>
                </a:lnTo>
                <a:lnTo>
                  <a:pt x="3583" y="6430"/>
                </a:lnTo>
                <a:lnTo>
                  <a:pt x="3935" y="5630"/>
                </a:lnTo>
                <a:lnTo>
                  <a:pt x="4255" y="4927"/>
                </a:lnTo>
                <a:lnTo>
                  <a:pt x="4255" y="4927"/>
                </a:lnTo>
                <a:lnTo>
                  <a:pt x="4670" y="4191"/>
                </a:lnTo>
                <a:lnTo>
                  <a:pt x="5054" y="3519"/>
                </a:lnTo>
                <a:lnTo>
                  <a:pt x="5406" y="2944"/>
                </a:lnTo>
                <a:lnTo>
                  <a:pt x="5758" y="2464"/>
                </a:lnTo>
                <a:lnTo>
                  <a:pt x="6078" y="2048"/>
                </a:lnTo>
                <a:lnTo>
                  <a:pt x="6397" y="1664"/>
                </a:lnTo>
                <a:lnTo>
                  <a:pt x="6685" y="1376"/>
                </a:lnTo>
                <a:lnTo>
                  <a:pt x="6941" y="1120"/>
                </a:lnTo>
                <a:lnTo>
                  <a:pt x="6941" y="1120"/>
                </a:lnTo>
                <a:lnTo>
                  <a:pt x="7421" y="673"/>
                </a:lnTo>
                <a:lnTo>
                  <a:pt x="7645" y="513"/>
                </a:lnTo>
                <a:lnTo>
                  <a:pt x="7837" y="385"/>
                </a:lnTo>
                <a:lnTo>
                  <a:pt x="7837" y="385"/>
                </a:lnTo>
                <a:lnTo>
                  <a:pt x="8349" y="161"/>
                </a:lnTo>
                <a:lnTo>
                  <a:pt x="8349" y="161"/>
                </a:lnTo>
                <a:lnTo>
                  <a:pt x="8508" y="97"/>
                </a:lnTo>
                <a:lnTo>
                  <a:pt x="8700" y="65"/>
                </a:lnTo>
                <a:lnTo>
                  <a:pt x="9180" y="1"/>
                </a:lnTo>
                <a:lnTo>
                  <a:pt x="9692" y="1"/>
                </a:lnTo>
                <a:lnTo>
                  <a:pt x="10204" y="33"/>
                </a:lnTo>
                <a:lnTo>
                  <a:pt x="10715" y="97"/>
                </a:lnTo>
                <a:lnTo>
                  <a:pt x="11163" y="161"/>
                </a:lnTo>
                <a:lnTo>
                  <a:pt x="11515" y="257"/>
                </a:lnTo>
                <a:lnTo>
                  <a:pt x="11707" y="321"/>
                </a:lnTo>
                <a:lnTo>
                  <a:pt x="11707" y="321"/>
                </a:lnTo>
                <a:lnTo>
                  <a:pt x="11803" y="385"/>
                </a:lnTo>
                <a:lnTo>
                  <a:pt x="11899" y="481"/>
                </a:lnTo>
                <a:lnTo>
                  <a:pt x="12123" y="801"/>
                </a:lnTo>
                <a:lnTo>
                  <a:pt x="12347" y="1216"/>
                </a:lnTo>
                <a:lnTo>
                  <a:pt x="12634" y="1760"/>
                </a:lnTo>
                <a:lnTo>
                  <a:pt x="12890" y="2368"/>
                </a:lnTo>
                <a:lnTo>
                  <a:pt x="13114" y="3007"/>
                </a:lnTo>
                <a:lnTo>
                  <a:pt x="13274" y="3647"/>
                </a:lnTo>
                <a:lnTo>
                  <a:pt x="13402" y="4287"/>
                </a:lnTo>
                <a:lnTo>
                  <a:pt x="13402" y="4287"/>
                </a:lnTo>
                <a:lnTo>
                  <a:pt x="13498" y="5342"/>
                </a:lnTo>
                <a:lnTo>
                  <a:pt x="13594" y="7070"/>
                </a:lnTo>
                <a:lnTo>
                  <a:pt x="13818" y="11515"/>
                </a:lnTo>
                <a:lnTo>
                  <a:pt x="13882" y="13754"/>
                </a:lnTo>
                <a:lnTo>
                  <a:pt x="13946" y="15705"/>
                </a:lnTo>
                <a:lnTo>
                  <a:pt x="13946" y="17049"/>
                </a:lnTo>
                <a:lnTo>
                  <a:pt x="13946" y="17464"/>
                </a:lnTo>
                <a:lnTo>
                  <a:pt x="13914" y="176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5"/>
          <p:cNvSpPr/>
          <p:nvPr/>
        </p:nvSpPr>
        <p:spPr>
          <a:xfrm flipH="1">
            <a:off x="8354749" y="2868605"/>
            <a:ext cx="38" cy="37694"/>
          </a:xfrm>
          <a:custGeom>
            <a:avLst/>
            <a:gdLst/>
            <a:ahLst/>
            <a:cxnLst/>
            <a:rect l="l" t="t" r="r" b="b"/>
            <a:pathLst>
              <a:path w="1" h="993" extrusionOk="0">
                <a:moveTo>
                  <a:pt x="1" y="1"/>
                </a:moveTo>
                <a:lnTo>
                  <a:pt x="1" y="1"/>
                </a:lnTo>
                <a:lnTo>
                  <a:pt x="1" y="992"/>
                </a:lnTo>
                <a:lnTo>
                  <a:pt x="1" y="992"/>
                </a:lnTo>
                <a:lnTo>
                  <a:pt x="1" y="1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5"/>
          <p:cNvSpPr/>
          <p:nvPr/>
        </p:nvSpPr>
        <p:spPr>
          <a:xfrm flipH="1">
            <a:off x="8354749" y="2868605"/>
            <a:ext cx="38" cy="37694"/>
          </a:xfrm>
          <a:custGeom>
            <a:avLst/>
            <a:gdLst/>
            <a:ahLst/>
            <a:cxnLst/>
            <a:rect l="l" t="t" r="r" b="b"/>
            <a:pathLst>
              <a:path w="1" h="993" fill="none" extrusionOk="0">
                <a:moveTo>
                  <a:pt x="1" y="1"/>
                </a:moveTo>
                <a:lnTo>
                  <a:pt x="1" y="1"/>
                </a:lnTo>
                <a:lnTo>
                  <a:pt x="1" y="992"/>
                </a:lnTo>
                <a:lnTo>
                  <a:pt x="1" y="992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5"/>
          <p:cNvSpPr/>
          <p:nvPr/>
        </p:nvSpPr>
        <p:spPr>
          <a:xfrm flipH="1">
            <a:off x="8354749" y="2864961"/>
            <a:ext cx="520853" cy="48589"/>
          </a:xfrm>
          <a:custGeom>
            <a:avLst/>
            <a:gdLst/>
            <a:ahLst/>
            <a:cxnLst/>
            <a:rect l="l" t="t" r="r" b="b"/>
            <a:pathLst>
              <a:path w="13722" h="1280" extrusionOk="0">
                <a:moveTo>
                  <a:pt x="352" y="1"/>
                </a:moveTo>
                <a:lnTo>
                  <a:pt x="0" y="1280"/>
                </a:lnTo>
                <a:lnTo>
                  <a:pt x="13722" y="1280"/>
                </a:lnTo>
                <a:lnTo>
                  <a:pt x="13722" y="1088"/>
                </a:lnTo>
                <a:lnTo>
                  <a:pt x="13722" y="97"/>
                </a:lnTo>
                <a:lnTo>
                  <a:pt x="13722" y="1"/>
                </a:lnTo>
                <a:close/>
              </a:path>
            </a:pathLst>
          </a:custGeom>
          <a:solidFill>
            <a:srgbClr val="CF99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5"/>
          <p:cNvSpPr/>
          <p:nvPr/>
        </p:nvSpPr>
        <p:spPr>
          <a:xfrm flipH="1">
            <a:off x="8354749" y="2864961"/>
            <a:ext cx="520853" cy="48589"/>
          </a:xfrm>
          <a:custGeom>
            <a:avLst/>
            <a:gdLst/>
            <a:ahLst/>
            <a:cxnLst/>
            <a:rect l="l" t="t" r="r" b="b"/>
            <a:pathLst>
              <a:path w="13722" h="1280" fill="none" extrusionOk="0">
                <a:moveTo>
                  <a:pt x="13722" y="1"/>
                </a:moveTo>
                <a:lnTo>
                  <a:pt x="352" y="1"/>
                </a:lnTo>
                <a:lnTo>
                  <a:pt x="0" y="1280"/>
                </a:lnTo>
                <a:lnTo>
                  <a:pt x="13722" y="1280"/>
                </a:lnTo>
                <a:lnTo>
                  <a:pt x="13722" y="1280"/>
                </a:lnTo>
                <a:lnTo>
                  <a:pt x="13722" y="1088"/>
                </a:lnTo>
                <a:lnTo>
                  <a:pt x="13722" y="1088"/>
                </a:lnTo>
                <a:lnTo>
                  <a:pt x="13722" y="97"/>
                </a:lnTo>
                <a:lnTo>
                  <a:pt x="13722" y="97"/>
                </a:lnTo>
                <a:lnTo>
                  <a:pt x="1372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5"/>
          <p:cNvSpPr/>
          <p:nvPr/>
        </p:nvSpPr>
        <p:spPr>
          <a:xfrm flipH="1">
            <a:off x="8016016" y="2357474"/>
            <a:ext cx="604625" cy="616812"/>
          </a:xfrm>
          <a:custGeom>
            <a:avLst/>
            <a:gdLst/>
            <a:ahLst/>
            <a:cxnLst/>
            <a:rect l="l" t="t" r="r" b="b"/>
            <a:pathLst>
              <a:path w="15929" h="16249" extrusionOk="0">
                <a:moveTo>
                  <a:pt x="768" y="0"/>
                </a:moveTo>
                <a:lnTo>
                  <a:pt x="608" y="32"/>
                </a:lnTo>
                <a:lnTo>
                  <a:pt x="448" y="96"/>
                </a:lnTo>
                <a:lnTo>
                  <a:pt x="320" y="192"/>
                </a:lnTo>
                <a:lnTo>
                  <a:pt x="192" y="352"/>
                </a:lnTo>
                <a:lnTo>
                  <a:pt x="128" y="512"/>
                </a:lnTo>
                <a:lnTo>
                  <a:pt x="64" y="704"/>
                </a:lnTo>
                <a:lnTo>
                  <a:pt x="32" y="928"/>
                </a:lnTo>
                <a:lnTo>
                  <a:pt x="0" y="1151"/>
                </a:lnTo>
                <a:lnTo>
                  <a:pt x="0" y="1439"/>
                </a:lnTo>
                <a:lnTo>
                  <a:pt x="64" y="2047"/>
                </a:lnTo>
                <a:lnTo>
                  <a:pt x="192" y="2751"/>
                </a:lnTo>
                <a:lnTo>
                  <a:pt x="384" y="3550"/>
                </a:lnTo>
                <a:lnTo>
                  <a:pt x="640" y="4382"/>
                </a:lnTo>
                <a:lnTo>
                  <a:pt x="928" y="5245"/>
                </a:lnTo>
                <a:lnTo>
                  <a:pt x="1216" y="6173"/>
                </a:lnTo>
                <a:lnTo>
                  <a:pt x="1567" y="7069"/>
                </a:lnTo>
                <a:lnTo>
                  <a:pt x="1951" y="7964"/>
                </a:lnTo>
                <a:lnTo>
                  <a:pt x="2335" y="8828"/>
                </a:lnTo>
                <a:lnTo>
                  <a:pt x="2751" y="9659"/>
                </a:lnTo>
                <a:lnTo>
                  <a:pt x="3135" y="10427"/>
                </a:lnTo>
                <a:lnTo>
                  <a:pt x="3550" y="11099"/>
                </a:lnTo>
                <a:lnTo>
                  <a:pt x="3934" y="11674"/>
                </a:lnTo>
                <a:lnTo>
                  <a:pt x="4286" y="12122"/>
                </a:lnTo>
                <a:lnTo>
                  <a:pt x="4478" y="12314"/>
                </a:lnTo>
                <a:lnTo>
                  <a:pt x="4638" y="12442"/>
                </a:lnTo>
                <a:lnTo>
                  <a:pt x="5150" y="12826"/>
                </a:lnTo>
                <a:lnTo>
                  <a:pt x="5725" y="13178"/>
                </a:lnTo>
                <a:lnTo>
                  <a:pt x="6365" y="13529"/>
                </a:lnTo>
                <a:lnTo>
                  <a:pt x="7037" y="13849"/>
                </a:lnTo>
                <a:lnTo>
                  <a:pt x="7772" y="14169"/>
                </a:lnTo>
                <a:lnTo>
                  <a:pt x="8476" y="14457"/>
                </a:lnTo>
                <a:lnTo>
                  <a:pt x="9947" y="14969"/>
                </a:lnTo>
                <a:lnTo>
                  <a:pt x="11387" y="15417"/>
                </a:lnTo>
                <a:lnTo>
                  <a:pt x="12698" y="15800"/>
                </a:lnTo>
                <a:lnTo>
                  <a:pt x="13786" y="16056"/>
                </a:lnTo>
                <a:lnTo>
                  <a:pt x="14585" y="16248"/>
                </a:lnTo>
                <a:lnTo>
                  <a:pt x="14649" y="16248"/>
                </a:lnTo>
                <a:lnTo>
                  <a:pt x="14713" y="16216"/>
                </a:lnTo>
                <a:lnTo>
                  <a:pt x="14873" y="16024"/>
                </a:lnTo>
                <a:lnTo>
                  <a:pt x="15033" y="15736"/>
                </a:lnTo>
                <a:lnTo>
                  <a:pt x="15161" y="15385"/>
                </a:lnTo>
                <a:lnTo>
                  <a:pt x="15321" y="14905"/>
                </a:lnTo>
                <a:lnTo>
                  <a:pt x="15449" y="14393"/>
                </a:lnTo>
                <a:lnTo>
                  <a:pt x="15705" y="13274"/>
                </a:lnTo>
                <a:lnTo>
                  <a:pt x="15865" y="12154"/>
                </a:lnTo>
                <a:lnTo>
                  <a:pt x="15929" y="11610"/>
                </a:lnTo>
                <a:lnTo>
                  <a:pt x="15929" y="11131"/>
                </a:lnTo>
                <a:lnTo>
                  <a:pt x="15929" y="10715"/>
                </a:lnTo>
                <a:lnTo>
                  <a:pt x="15897" y="10395"/>
                </a:lnTo>
                <a:lnTo>
                  <a:pt x="15865" y="10267"/>
                </a:lnTo>
                <a:lnTo>
                  <a:pt x="15801" y="10171"/>
                </a:lnTo>
                <a:lnTo>
                  <a:pt x="15737" y="10107"/>
                </a:lnTo>
                <a:lnTo>
                  <a:pt x="15673" y="10075"/>
                </a:lnTo>
                <a:lnTo>
                  <a:pt x="14905" y="9915"/>
                </a:lnTo>
                <a:lnTo>
                  <a:pt x="13850" y="9723"/>
                </a:lnTo>
                <a:lnTo>
                  <a:pt x="11451" y="9308"/>
                </a:lnTo>
                <a:lnTo>
                  <a:pt x="10299" y="9116"/>
                </a:lnTo>
                <a:lnTo>
                  <a:pt x="9276" y="8924"/>
                </a:lnTo>
                <a:lnTo>
                  <a:pt x="8540" y="8732"/>
                </a:lnTo>
                <a:lnTo>
                  <a:pt x="8284" y="8668"/>
                </a:lnTo>
                <a:lnTo>
                  <a:pt x="8156" y="8604"/>
                </a:lnTo>
                <a:lnTo>
                  <a:pt x="7836" y="8316"/>
                </a:lnTo>
                <a:lnTo>
                  <a:pt x="7357" y="7772"/>
                </a:lnTo>
                <a:lnTo>
                  <a:pt x="6749" y="7005"/>
                </a:lnTo>
                <a:lnTo>
                  <a:pt x="6045" y="6109"/>
                </a:lnTo>
                <a:lnTo>
                  <a:pt x="5278" y="5150"/>
                </a:lnTo>
                <a:lnTo>
                  <a:pt x="4510" y="4126"/>
                </a:lnTo>
                <a:lnTo>
                  <a:pt x="3838" y="3166"/>
                </a:lnTo>
                <a:lnTo>
                  <a:pt x="3231" y="2271"/>
                </a:lnTo>
                <a:lnTo>
                  <a:pt x="2911" y="1759"/>
                </a:lnTo>
                <a:lnTo>
                  <a:pt x="2559" y="1311"/>
                </a:lnTo>
                <a:lnTo>
                  <a:pt x="2271" y="928"/>
                </a:lnTo>
                <a:lnTo>
                  <a:pt x="1951" y="640"/>
                </a:lnTo>
                <a:lnTo>
                  <a:pt x="1695" y="384"/>
                </a:lnTo>
                <a:lnTo>
                  <a:pt x="1440" y="224"/>
                </a:lnTo>
                <a:lnTo>
                  <a:pt x="1184" y="96"/>
                </a:lnTo>
                <a:lnTo>
                  <a:pt x="960" y="32"/>
                </a:lnTo>
                <a:lnTo>
                  <a:pt x="76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5"/>
          <p:cNvSpPr/>
          <p:nvPr/>
        </p:nvSpPr>
        <p:spPr>
          <a:xfrm flipH="1">
            <a:off x="7847257" y="2682829"/>
            <a:ext cx="251355" cy="309640"/>
          </a:xfrm>
          <a:custGeom>
            <a:avLst/>
            <a:gdLst/>
            <a:ahLst/>
            <a:cxnLst/>
            <a:rect l="l" t="t" r="r" b="b"/>
            <a:pathLst>
              <a:path w="6622" h="8157" extrusionOk="0">
                <a:moveTo>
                  <a:pt x="2847" y="1"/>
                </a:moveTo>
                <a:lnTo>
                  <a:pt x="2399" y="481"/>
                </a:lnTo>
                <a:lnTo>
                  <a:pt x="1888" y="928"/>
                </a:lnTo>
                <a:lnTo>
                  <a:pt x="1248" y="1472"/>
                </a:lnTo>
                <a:lnTo>
                  <a:pt x="1024" y="1728"/>
                </a:lnTo>
                <a:lnTo>
                  <a:pt x="960" y="1856"/>
                </a:lnTo>
                <a:lnTo>
                  <a:pt x="896" y="1984"/>
                </a:lnTo>
                <a:lnTo>
                  <a:pt x="864" y="2112"/>
                </a:lnTo>
                <a:lnTo>
                  <a:pt x="832" y="2240"/>
                </a:lnTo>
                <a:lnTo>
                  <a:pt x="832" y="2368"/>
                </a:lnTo>
                <a:lnTo>
                  <a:pt x="864" y="2496"/>
                </a:lnTo>
                <a:lnTo>
                  <a:pt x="896" y="2592"/>
                </a:lnTo>
                <a:lnTo>
                  <a:pt x="960" y="2720"/>
                </a:lnTo>
                <a:lnTo>
                  <a:pt x="1056" y="2816"/>
                </a:lnTo>
                <a:lnTo>
                  <a:pt x="1152" y="2911"/>
                </a:lnTo>
                <a:lnTo>
                  <a:pt x="1024" y="2943"/>
                </a:lnTo>
                <a:lnTo>
                  <a:pt x="736" y="3103"/>
                </a:lnTo>
                <a:lnTo>
                  <a:pt x="576" y="3199"/>
                </a:lnTo>
                <a:lnTo>
                  <a:pt x="448" y="3359"/>
                </a:lnTo>
                <a:lnTo>
                  <a:pt x="320" y="3519"/>
                </a:lnTo>
                <a:lnTo>
                  <a:pt x="256" y="3743"/>
                </a:lnTo>
                <a:lnTo>
                  <a:pt x="256" y="3871"/>
                </a:lnTo>
                <a:lnTo>
                  <a:pt x="320" y="3999"/>
                </a:lnTo>
                <a:lnTo>
                  <a:pt x="384" y="4127"/>
                </a:lnTo>
                <a:lnTo>
                  <a:pt x="448" y="4223"/>
                </a:lnTo>
                <a:lnTo>
                  <a:pt x="608" y="4415"/>
                </a:lnTo>
                <a:lnTo>
                  <a:pt x="672" y="4479"/>
                </a:lnTo>
                <a:lnTo>
                  <a:pt x="448" y="4575"/>
                </a:lnTo>
                <a:lnTo>
                  <a:pt x="256" y="4735"/>
                </a:lnTo>
                <a:lnTo>
                  <a:pt x="97" y="4958"/>
                </a:lnTo>
                <a:lnTo>
                  <a:pt x="1" y="5214"/>
                </a:lnTo>
                <a:lnTo>
                  <a:pt x="1" y="5374"/>
                </a:lnTo>
                <a:lnTo>
                  <a:pt x="65" y="5534"/>
                </a:lnTo>
                <a:lnTo>
                  <a:pt x="129" y="5662"/>
                </a:lnTo>
                <a:lnTo>
                  <a:pt x="192" y="5790"/>
                </a:lnTo>
                <a:lnTo>
                  <a:pt x="352" y="5950"/>
                </a:lnTo>
                <a:lnTo>
                  <a:pt x="448" y="6014"/>
                </a:lnTo>
                <a:lnTo>
                  <a:pt x="352" y="6078"/>
                </a:lnTo>
                <a:lnTo>
                  <a:pt x="192" y="6270"/>
                </a:lnTo>
                <a:lnTo>
                  <a:pt x="129" y="6430"/>
                </a:lnTo>
                <a:lnTo>
                  <a:pt x="65" y="6590"/>
                </a:lnTo>
                <a:lnTo>
                  <a:pt x="33" y="6750"/>
                </a:lnTo>
                <a:lnTo>
                  <a:pt x="33" y="6942"/>
                </a:lnTo>
                <a:lnTo>
                  <a:pt x="65" y="7005"/>
                </a:lnTo>
                <a:lnTo>
                  <a:pt x="129" y="7101"/>
                </a:lnTo>
                <a:lnTo>
                  <a:pt x="288" y="7293"/>
                </a:lnTo>
                <a:lnTo>
                  <a:pt x="480" y="7453"/>
                </a:lnTo>
                <a:lnTo>
                  <a:pt x="768" y="7613"/>
                </a:lnTo>
                <a:lnTo>
                  <a:pt x="1088" y="7773"/>
                </a:lnTo>
                <a:lnTo>
                  <a:pt x="1472" y="7901"/>
                </a:lnTo>
                <a:lnTo>
                  <a:pt x="1856" y="7997"/>
                </a:lnTo>
                <a:lnTo>
                  <a:pt x="2271" y="8061"/>
                </a:lnTo>
                <a:lnTo>
                  <a:pt x="2687" y="8125"/>
                </a:lnTo>
                <a:lnTo>
                  <a:pt x="3103" y="8157"/>
                </a:lnTo>
                <a:lnTo>
                  <a:pt x="3519" y="8125"/>
                </a:lnTo>
                <a:lnTo>
                  <a:pt x="3903" y="8093"/>
                </a:lnTo>
                <a:lnTo>
                  <a:pt x="4255" y="8029"/>
                </a:lnTo>
                <a:lnTo>
                  <a:pt x="4574" y="7901"/>
                </a:lnTo>
                <a:lnTo>
                  <a:pt x="4830" y="7709"/>
                </a:lnTo>
                <a:lnTo>
                  <a:pt x="4958" y="7613"/>
                </a:lnTo>
                <a:lnTo>
                  <a:pt x="5054" y="7517"/>
                </a:lnTo>
                <a:lnTo>
                  <a:pt x="5118" y="7389"/>
                </a:lnTo>
                <a:lnTo>
                  <a:pt x="5150" y="7293"/>
                </a:lnTo>
                <a:lnTo>
                  <a:pt x="5150" y="7197"/>
                </a:lnTo>
                <a:lnTo>
                  <a:pt x="5150" y="7133"/>
                </a:lnTo>
                <a:lnTo>
                  <a:pt x="5054" y="7005"/>
                </a:lnTo>
                <a:lnTo>
                  <a:pt x="4926" y="6910"/>
                </a:lnTo>
                <a:lnTo>
                  <a:pt x="4798" y="6814"/>
                </a:lnTo>
                <a:lnTo>
                  <a:pt x="4638" y="6782"/>
                </a:lnTo>
                <a:lnTo>
                  <a:pt x="4510" y="6750"/>
                </a:lnTo>
                <a:lnTo>
                  <a:pt x="4734" y="6718"/>
                </a:lnTo>
                <a:lnTo>
                  <a:pt x="4990" y="6654"/>
                </a:lnTo>
                <a:lnTo>
                  <a:pt x="5246" y="6590"/>
                </a:lnTo>
                <a:lnTo>
                  <a:pt x="5534" y="6462"/>
                </a:lnTo>
                <a:lnTo>
                  <a:pt x="5822" y="6302"/>
                </a:lnTo>
                <a:lnTo>
                  <a:pt x="5918" y="6206"/>
                </a:lnTo>
                <a:lnTo>
                  <a:pt x="6014" y="6110"/>
                </a:lnTo>
                <a:lnTo>
                  <a:pt x="6110" y="5982"/>
                </a:lnTo>
                <a:lnTo>
                  <a:pt x="6142" y="5854"/>
                </a:lnTo>
                <a:lnTo>
                  <a:pt x="6174" y="5694"/>
                </a:lnTo>
                <a:lnTo>
                  <a:pt x="6174" y="5566"/>
                </a:lnTo>
                <a:lnTo>
                  <a:pt x="6142" y="5470"/>
                </a:lnTo>
                <a:lnTo>
                  <a:pt x="6078" y="5374"/>
                </a:lnTo>
                <a:lnTo>
                  <a:pt x="6014" y="5278"/>
                </a:lnTo>
                <a:lnTo>
                  <a:pt x="5918" y="5182"/>
                </a:lnTo>
                <a:lnTo>
                  <a:pt x="5726" y="5086"/>
                </a:lnTo>
                <a:lnTo>
                  <a:pt x="5502" y="4990"/>
                </a:lnTo>
                <a:lnTo>
                  <a:pt x="5310" y="4958"/>
                </a:lnTo>
                <a:lnTo>
                  <a:pt x="5086" y="4895"/>
                </a:lnTo>
                <a:lnTo>
                  <a:pt x="5342" y="4863"/>
                </a:lnTo>
                <a:lnTo>
                  <a:pt x="5566" y="4831"/>
                </a:lnTo>
                <a:lnTo>
                  <a:pt x="5822" y="4735"/>
                </a:lnTo>
                <a:lnTo>
                  <a:pt x="6078" y="4607"/>
                </a:lnTo>
                <a:lnTo>
                  <a:pt x="6334" y="4447"/>
                </a:lnTo>
                <a:lnTo>
                  <a:pt x="6429" y="4351"/>
                </a:lnTo>
                <a:lnTo>
                  <a:pt x="6493" y="4223"/>
                </a:lnTo>
                <a:lnTo>
                  <a:pt x="6557" y="4095"/>
                </a:lnTo>
                <a:lnTo>
                  <a:pt x="6589" y="3967"/>
                </a:lnTo>
                <a:lnTo>
                  <a:pt x="6621" y="3807"/>
                </a:lnTo>
                <a:lnTo>
                  <a:pt x="6589" y="3679"/>
                </a:lnTo>
                <a:lnTo>
                  <a:pt x="6557" y="3583"/>
                </a:lnTo>
                <a:lnTo>
                  <a:pt x="6493" y="3487"/>
                </a:lnTo>
                <a:lnTo>
                  <a:pt x="6397" y="3391"/>
                </a:lnTo>
                <a:lnTo>
                  <a:pt x="6302" y="3327"/>
                </a:lnTo>
                <a:lnTo>
                  <a:pt x="6110" y="3231"/>
                </a:lnTo>
                <a:lnTo>
                  <a:pt x="5886" y="3167"/>
                </a:lnTo>
                <a:lnTo>
                  <a:pt x="5694" y="3167"/>
                </a:lnTo>
                <a:lnTo>
                  <a:pt x="5470" y="3135"/>
                </a:lnTo>
                <a:lnTo>
                  <a:pt x="5630" y="3039"/>
                </a:lnTo>
                <a:lnTo>
                  <a:pt x="5790" y="2975"/>
                </a:lnTo>
                <a:lnTo>
                  <a:pt x="5982" y="2848"/>
                </a:lnTo>
                <a:lnTo>
                  <a:pt x="6142" y="2688"/>
                </a:lnTo>
                <a:lnTo>
                  <a:pt x="6270" y="2496"/>
                </a:lnTo>
                <a:lnTo>
                  <a:pt x="6365" y="2304"/>
                </a:lnTo>
                <a:lnTo>
                  <a:pt x="6397" y="2208"/>
                </a:lnTo>
                <a:lnTo>
                  <a:pt x="6397" y="2080"/>
                </a:lnTo>
                <a:lnTo>
                  <a:pt x="6334" y="1888"/>
                </a:lnTo>
                <a:lnTo>
                  <a:pt x="6238" y="1760"/>
                </a:lnTo>
                <a:lnTo>
                  <a:pt x="6110" y="1632"/>
                </a:lnTo>
                <a:lnTo>
                  <a:pt x="5918" y="1568"/>
                </a:lnTo>
                <a:lnTo>
                  <a:pt x="5694" y="1536"/>
                </a:lnTo>
                <a:lnTo>
                  <a:pt x="5438" y="1504"/>
                </a:lnTo>
                <a:lnTo>
                  <a:pt x="4894" y="1504"/>
                </a:lnTo>
                <a:lnTo>
                  <a:pt x="3743" y="1568"/>
                </a:lnTo>
                <a:lnTo>
                  <a:pt x="3231" y="1568"/>
                </a:lnTo>
                <a:lnTo>
                  <a:pt x="3039" y="1536"/>
                </a:lnTo>
                <a:lnTo>
                  <a:pt x="2847" y="1472"/>
                </a:lnTo>
                <a:lnTo>
                  <a:pt x="2847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45"/>
          <p:cNvSpPr/>
          <p:nvPr/>
        </p:nvSpPr>
        <p:spPr>
          <a:xfrm flipH="1">
            <a:off x="7923741" y="2913512"/>
            <a:ext cx="155436" cy="27977"/>
          </a:xfrm>
          <a:custGeom>
            <a:avLst/>
            <a:gdLst/>
            <a:ahLst/>
            <a:cxnLst/>
            <a:rect l="l" t="t" r="r" b="b"/>
            <a:pathLst>
              <a:path w="4095" h="737" extrusionOk="0">
                <a:moveTo>
                  <a:pt x="0" y="1"/>
                </a:moveTo>
                <a:lnTo>
                  <a:pt x="480" y="225"/>
                </a:lnTo>
                <a:lnTo>
                  <a:pt x="992" y="417"/>
                </a:lnTo>
                <a:lnTo>
                  <a:pt x="1472" y="545"/>
                </a:lnTo>
                <a:lnTo>
                  <a:pt x="1983" y="641"/>
                </a:lnTo>
                <a:lnTo>
                  <a:pt x="2495" y="705"/>
                </a:lnTo>
                <a:lnTo>
                  <a:pt x="3007" y="737"/>
                </a:lnTo>
                <a:lnTo>
                  <a:pt x="3551" y="737"/>
                </a:lnTo>
                <a:lnTo>
                  <a:pt x="4062" y="673"/>
                </a:lnTo>
                <a:lnTo>
                  <a:pt x="4094" y="641"/>
                </a:lnTo>
                <a:lnTo>
                  <a:pt x="4094" y="609"/>
                </a:lnTo>
                <a:lnTo>
                  <a:pt x="4062" y="577"/>
                </a:lnTo>
                <a:lnTo>
                  <a:pt x="3039" y="545"/>
                </a:lnTo>
                <a:lnTo>
                  <a:pt x="2015" y="417"/>
                </a:lnTo>
                <a:lnTo>
                  <a:pt x="992" y="257"/>
                </a:lnTo>
                <a:lnTo>
                  <a:pt x="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5"/>
          <p:cNvSpPr/>
          <p:nvPr/>
        </p:nvSpPr>
        <p:spPr>
          <a:xfrm flipH="1">
            <a:off x="7901878" y="2852814"/>
            <a:ext cx="171226" cy="25547"/>
          </a:xfrm>
          <a:custGeom>
            <a:avLst/>
            <a:gdLst/>
            <a:ahLst/>
            <a:cxnLst/>
            <a:rect l="l" t="t" r="r" b="b"/>
            <a:pathLst>
              <a:path w="4511" h="673" extrusionOk="0">
                <a:moveTo>
                  <a:pt x="0" y="1"/>
                </a:moveTo>
                <a:lnTo>
                  <a:pt x="0" y="33"/>
                </a:lnTo>
                <a:lnTo>
                  <a:pt x="544" y="257"/>
                </a:lnTo>
                <a:lnTo>
                  <a:pt x="1088" y="417"/>
                </a:lnTo>
                <a:lnTo>
                  <a:pt x="1631" y="576"/>
                </a:lnTo>
                <a:lnTo>
                  <a:pt x="2207" y="640"/>
                </a:lnTo>
                <a:lnTo>
                  <a:pt x="2751" y="672"/>
                </a:lnTo>
                <a:lnTo>
                  <a:pt x="3327" y="672"/>
                </a:lnTo>
                <a:lnTo>
                  <a:pt x="3902" y="576"/>
                </a:lnTo>
                <a:lnTo>
                  <a:pt x="4478" y="480"/>
                </a:lnTo>
                <a:lnTo>
                  <a:pt x="4510" y="417"/>
                </a:lnTo>
                <a:lnTo>
                  <a:pt x="4510" y="385"/>
                </a:lnTo>
                <a:lnTo>
                  <a:pt x="4062" y="449"/>
                </a:lnTo>
                <a:lnTo>
                  <a:pt x="3519" y="480"/>
                </a:lnTo>
                <a:lnTo>
                  <a:pt x="2943" y="480"/>
                </a:lnTo>
                <a:lnTo>
                  <a:pt x="2335" y="417"/>
                </a:lnTo>
                <a:lnTo>
                  <a:pt x="1695" y="353"/>
                </a:lnTo>
                <a:lnTo>
                  <a:pt x="1088" y="257"/>
                </a:lnTo>
                <a:lnTo>
                  <a:pt x="512" y="129"/>
                </a:lnTo>
                <a:lnTo>
                  <a:pt x="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5"/>
          <p:cNvSpPr/>
          <p:nvPr/>
        </p:nvSpPr>
        <p:spPr>
          <a:xfrm flipH="1">
            <a:off x="7886125" y="2794545"/>
            <a:ext cx="167544" cy="21903"/>
          </a:xfrm>
          <a:custGeom>
            <a:avLst/>
            <a:gdLst/>
            <a:ahLst/>
            <a:cxnLst/>
            <a:rect l="l" t="t" r="r" b="b"/>
            <a:pathLst>
              <a:path w="4414" h="577" extrusionOk="0">
                <a:moveTo>
                  <a:pt x="0" y="0"/>
                </a:moveTo>
                <a:lnTo>
                  <a:pt x="32" y="32"/>
                </a:lnTo>
                <a:lnTo>
                  <a:pt x="288" y="160"/>
                </a:lnTo>
                <a:lnTo>
                  <a:pt x="576" y="256"/>
                </a:lnTo>
                <a:lnTo>
                  <a:pt x="864" y="352"/>
                </a:lnTo>
                <a:lnTo>
                  <a:pt x="1183" y="416"/>
                </a:lnTo>
                <a:lnTo>
                  <a:pt x="1791" y="512"/>
                </a:lnTo>
                <a:lnTo>
                  <a:pt x="2399" y="576"/>
                </a:lnTo>
                <a:lnTo>
                  <a:pt x="2911" y="576"/>
                </a:lnTo>
                <a:lnTo>
                  <a:pt x="3422" y="512"/>
                </a:lnTo>
                <a:lnTo>
                  <a:pt x="3902" y="384"/>
                </a:lnTo>
                <a:lnTo>
                  <a:pt x="4414" y="192"/>
                </a:lnTo>
                <a:lnTo>
                  <a:pt x="4414" y="160"/>
                </a:lnTo>
                <a:lnTo>
                  <a:pt x="4382" y="128"/>
                </a:lnTo>
                <a:lnTo>
                  <a:pt x="3838" y="256"/>
                </a:lnTo>
                <a:lnTo>
                  <a:pt x="3294" y="320"/>
                </a:lnTo>
                <a:lnTo>
                  <a:pt x="2751" y="352"/>
                </a:lnTo>
                <a:lnTo>
                  <a:pt x="2207" y="352"/>
                </a:lnTo>
                <a:lnTo>
                  <a:pt x="1663" y="288"/>
                </a:lnTo>
                <a:lnTo>
                  <a:pt x="1119" y="224"/>
                </a:lnTo>
                <a:lnTo>
                  <a:pt x="576" y="128"/>
                </a:lnTo>
                <a:lnTo>
                  <a:pt x="32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5"/>
          <p:cNvSpPr/>
          <p:nvPr/>
        </p:nvSpPr>
        <p:spPr>
          <a:xfrm flipH="1">
            <a:off x="8387506" y="2338038"/>
            <a:ext cx="247711" cy="331505"/>
          </a:xfrm>
          <a:custGeom>
            <a:avLst/>
            <a:gdLst/>
            <a:ahLst/>
            <a:cxnLst/>
            <a:rect l="l" t="t" r="r" b="b"/>
            <a:pathLst>
              <a:path w="6526" h="8733" extrusionOk="0">
                <a:moveTo>
                  <a:pt x="832" y="0"/>
                </a:moveTo>
                <a:lnTo>
                  <a:pt x="640" y="32"/>
                </a:lnTo>
                <a:lnTo>
                  <a:pt x="448" y="96"/>
                </a:lnTo>
                <a:lnTo>
                  <a:pt x="288" y="256"/>
                </a:lnTo>
                <a:lnTo>
                  <a:pt x="160" y="480"/>
                </a:lnTo>
                <a:lnTo>
                  <a:pt x="64" y="736"/>
                </a:lnTo>
                <a:lnTo>
                  <a:pt x="32" y="1056"/>
                </a:lnTo>
                <a:lnTo>
                  <a:pt x="0" y="1440"/>
                </a:lnTo>
                <a:lnTo>
                  <a:pt x="32" y="1855"/>
                </a:lnTo>
                <a:lnTo>
                  <a:pt x="64" y="2335"/>
                </a:lnTo>
                <a:lnTo>
                  <a:pt x="160" y="2879"/>
                </a:lnTo>
                <a:lnTo>
                  <a:pt x="512" y="4350"/>
                </a:lnTo>
                <a:lnTo>
                  <a:pt x="928" y="5821"/>
                </a:lnTo>
                <a:lnTo>
                  <a:pt x="1408" y="7293"/>
                </a:lnTo>
                <a:lnTo>
                  <a:pt x="1887" y="8732"/>
                </a:lnTo>
                <a:lnTo>
                  <a:pt x="6525" y="6077"/>
                </a:lnTo>
                <a:lnTo>
                  <a:pt x="2719" y="1440"/>
                </a:lnTo>
                <a:lnTo>
                  <a:pt x="2367" y="1024"/>
                </a:lnTo>
                <a:lnTo>
                  <a:pt x="1983" y="640"/>
                </a:lnTo>
                <a:lnTo>
                  <a:pt x="1664" y="384"/>
                </a:lnTo>
                <a:lnTo>
                  <a:pt x="1376" y="192"/>
                </a:lnTo>
                <a:lnTo>
                  <a:pt x="1088" y="64"/>
                </a:lnTo>
                <a:lnTo>
                  <a:pt x="832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5"/>
          <p:cNvSpPr/>
          <p:nvPr/>
        </p:nvSpPr>
        <p:spPr>
          <a:xfrm flipH="1">
            <a:off x="8385077" y="2421816"/>
            <a:ext cx="121464" cy="156661"/>
          </a:xfrm>
          <a:custGeom>
            <a:avLst/>
            <a:gdLst/>
            <a:ahLst/>
            <a:cxnLst/>
            <a:rect l="l" t="t" r="r" b="b"/>
            <a:pathLst>
              <a:path w="3200" h="4127" extrusionOk="0">
                <a:moveTo>
                  <a:pt x="1" y="0"/>
                </a:moveTo>
                <a:lnTo>
                  <a:pt x="768" y="992"/>
                </a:lnTo>
                <a:lnTo>
                  <a:pt x="1504" y="1951"/>
                </a:lnTo>
                <a:lnTo>
                  <a:pt x="2304" y="2911"/>
                </a:lnTo>
                <a:lnTo>
                  <a:pt x="2719" y="3359"/>
                </a:lnTo>
                <a:lnTo>
                  <a:pt x="3103" y="3838"/>
                </a:lnTo>
                <a:lnTo>
                  <a:pt x="2943" y="3966"/>
                </a:lnTo>
                <a:lnTo>
                  <a:pt x="2719" y="4094"/>
                </a:lnTo>
                <a:lnTo>
                  <a:pt x="2687" y="4126"/>
                </a:lnTo>
                <a:lnTo>
                  <a:pt x="2751" y="4126"/>
                </a:lnTo>
                <a:lnTo>
                  <a:pt x="3007" y="3998"/>
                </a:lnTo>
                <a:lnTo>
                  <a:pt x="3135" y="3902"/>
                </a:lnTo>
                <a:lnTo>
                  <a:pt x="3199" y="3870"/>
                </a:lnTo>
                <a:lnTo>
                  <a:pt x="2783" y="3327"/>
                </a:lnTo>
                <a:lnTo>
                  <a:pt x="2400" y="2815"/>
                </a:lnTo>
                <a:lnTo>
                  <a:pt x="2048" y="2335"/>
                </a:lnTo>
                <a:lnTo>
                  <a:pt x="1664" y="1887"/>
                </a:lnTo>
                <a:lnTo>
                  <a:pt x="992" y="1088"/>
                </a:lnTo>
                <a:lnTo>
                  <a:pt x="960" y="1056"/>
                </a:lnTo>
                <a:lnTo>
                  <a:pt x="864" y="864"/>
                </a:lnTo>
                <a:lnTo>
                  <a:pt x="672" y="480"/>
                </a:lnTo>
                <a:lnTo>
                  <a:pt x="672" y="480"/>
                </a:lnTo>
                <a:lnTo>
                  <a:pt x="896" y="992"/>
                </a:lnTo>
                <a:lnTo>
                  <a:pt x="896" y="992"/>
                </a:lnTo>
                <a:lnTo>
                  <a:pt x="449" y="480"/>
                </a:lnTo>
                <a:lnTo>
                  <a:pt x="3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5"/>
          <p:cNvSpPr/>
          <p:nvPr/>
        </p:nvSpPr>
        <p:spPr>
          <a:xfrm flipH="1">
            <a:off x="8547763" y="2483729"/>
            <a:ext cx="75308" cy="189420"/>
          </a:xfrm>
          <a:custGeom>
            <a:avLst/>
            <a:gdLst/>
            <a:ahLst/>
            <a:cxnLst/>
            <a:rect l="l" t="t" r="r" b="b"/>
            <a:pathLst>
              <a:path w="1984" h="4990" extrusionOk="0">
                <a:moveTo>
                  <a:pt x="0" y="0"/>
                </a:moveTo>
                <a:lnTo>
                  <a:pt x="448" y="1536"/>
                </a:lnTo>
                <a:lnTo>
                  <a:pt x="448" y="1536"/>
                </a:lnTo>
                <a:lnTo>
                  <a:pt x="352" y="1344"/>
                </a:lnTo>
                <a:lnTo>
                  <a:pt x="96" y="928"/>
                </a:lnTo>
                <a:lnTo>
                  <a:pt x="64" y="960"/>
                </a:lnTo>
                <a:lnTo>
                  <a:pt x="256" y="1376"/>
                </a:lnTo>
                <a:lnTo>
                  <a:pt x="480" y="1792"/>
                </a:lnTo>
                <a:lnTo>
                  <a:pt x="672" y="2463"/>
                </a:lnTo>
                <a:lnTo>
                  <a:pt x="1056" y="3743"/>
                </a:lnTo>
                <a:lnTo>
                  <a:pt x="1504" y="4990"/>
                </a:lnTo>
                <a:lnTo>
                  <a:pt x="1727" y="4862"/>
                </a:lnTo>
                <a:lnTo>
                  <a:pt x="1983" y="4702"/>
                </a:lnTo>
                <a:lnTo>
                  <a:pt x="1983" y="4702"/>
                </a:lnTo>
                <a:lnTo>
                  <a:pt x="1759" y="4798"/>
                </a:lnTo>
                <a:lnTo>
                  <a:pt x="1536" y="4894"/>
                </a:lnTo>
                <a:lnTo>
                  <a:pt x="1216" y="3679"/>
                </a:lnTo>
                <a:lnTo>
                  <a:pt x="800" y="2463"/>
                </a:lnTo>
                <a:lnTo>
                  <a:pt x="416" y="1248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45"/>
          <p:cNvSpPr/>
          <p:nvPr/>
        </p:nvSpPr>
        <p:spPr>
          <a:xfrm flipH="1">
            <a:off x="8411799" y="2549286"/>
            <a:ext cx="150577" cy="91104"/>
          </a:xfrm>
          <a:custGeom>
            <a:avLst/>
            <a:gdLst/>
            <a:ahLst/>
            <a:cxnLst/>
            <a:rect l="l" t="t" r="r" b="b"/>
            <a:pathLst>
              <a:path w="3967" h="2400" extrusionOk="0">
                <a:moveTo>
                  <a:pt x="3935" y="1"/>
                </a:moveTo>
                <a:lnTo>
                  <a:pt x="3167" y="448"/>
                </a:lnTo>
                <a:lnTo>
                  <a:pt x="1984" y="1152"/>
                </a:lnTo>
                <a:lnTo>
                  <a:pt x="0" y="2367"/>
                </a:lnTo>
                <a:lnTo>
                  <a:pt x="0" y="2399"/>
                </a:lnTo>
                <a:lnTo>
                  <a:pt x="32" y="2399"/>
                </a:lnTo>
                <a:lnTo>
                  <a:pt x="1024" y="1856"/>
                </a:lnTo>
                <a:lnTo>
                  <a:pt x="2015" y="1248"/>
                </a:lnTo>
                <a:lnTo>
                  <a:pt x="3007" y="640"/>
                </a:lnTo>
                <a:lnTo>
                  <a:pt x="3967" y="33"/>
                </a:lnTo>
                <a:lnTo>
                  <a:pt x="396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5"/>
          <p:cNvSpPr/>
          <p:nvPr/>
        </p:nvSpPr>
        <p:spPr>
          <a:xfrm flipH="1">
            <a:off x="8408155" y="2172912"/>
            <a:ext cx="143290" cy="206426"/>
          </a:xfrm>
          <a:custGeom>
            <a:avLst/>
            <a:gdLst/>
            <a:ahLst/>
            <a:cxnLst/>
            <a:rect l="l" t="t" r="r" b="b"/>
            <a:pathLst>
              <a:path w="3775" h="5438" extrusionOk="0">
                <a:moveTo>
                  <a:pt x="544" y="0"/>
                </a:moveTo>
                <a:lnTo>
                  <a:pt x="512" y="32"/>
                </a:lnTo>
                <a:lnTo>
                  <a:pt x="416" y="832"/>
                </a:lnTo>
                <a:lnTo>
                  <a:pt x="288" y="1632"/>
                </a:lnTo>
                <a:lnTo>
                  <a:pt x="128" y="2431"/>
                </a:lnTo>
                <a:lnTo>
                  <a:pt x="0" y="3231"/>
                </a:lnTo>
                <a:lnTo>
                  <a:pt x="192" y="3615"/>
                </a:lnTo>
                <a:lnTo>
                  <a:pt x="480" y="4030"/>
                </a:lnTo>
                <a:lnTo>
                  <a:pt x="768" y="4414"/>
                </a:lnTo>
                <a:lnTo>
                  <a:pt x="1120" y="4766"/>
                </a:lnTo>
                <a:lnTo>
                  <a:pt x="1472" y="5054"/>
                </a:lnTo>
                <a:lnTo>
                  <a:pt x="1823" y="5278"/>
                </a:lnTo>
                <a:lnTo>
                  <a:pt x="1983" y="5342"/>
                </a:lnTo>
                <a:lnTo>
                  <a:pt x="2143" y="5406"/>
                </a:lnTo>
                <a:lnTo>
                  <a:pt x="2303" y="5438"/>
                </a:lnTo>
                <a:lnTo>
                  <a:pt x="2463" y="5438"/>
                </a:lnTo>
                <a:lnTo>
                  <a:pt x="2591" y="5406"/>
                </a:lnTo>
                <a:lnTo>
                  <a:pt x="2719" y="5310"/>
                </a:lnTo>
                <a:lnTo>
                  <a:pt x="2815" y="5246"/>
                </a:lnTo>
                <a:lnTo>
                  <a:pt x="2911" y="5118"/>
                </a:lnTo>
                <a:lnTo>
                  <a:pt x="3071" y="4830"/>
                </a:lnTo>
                <a:lnTo>
                  <a:pt x="3167" y="4510"/>
                </a:lnTo>
                <a:lnTo>
                  <a:pt x="3231" y="4190"/>
                </a:lnTo>
                <a:lnTo>
                  <a:pt x="3263" y="3839"/>
                </a:lnTo>
                <a:lnTo>
                  <a:pt x="3295" y="3359"/>
                </a:lnTo>
                <a:lnTo>
                  <a:pt x="3295" y="3327"/>
                </a:lnTo>
                <a:lnTo>
                  <a:pt x="3295" y="3135"/>
                </a:lnTo>
                <a:lnTo>
                  <a:pt x="3359" y="2623"/>
                </a:lnTo>
                <a:lnTo>
                  <a:pt x="3455" y="2111"/>
                </a:lnTo>
                <a:lnTo>
                  <a:pt x="3615" y="1600"/>
                </a:lnTo>
                <a:lnTo>
                  <a:pt x="3775" y="1120"/>
                </a:lnTo>
                <a:lnTo>
                  <a:pt x="1536" y="352"/>
                </a:lnTo>
                <a:lnTo>
                  <a:pt x="864" y="128"/>
                </a:lnTo>
                <a:lnTo>
                  <a:pt x="704" y="32"/>
                </a:lnTo>
                <a:lnTo>
                  <a:pt x="576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45"/>
          <p:cNvSpPr/>
          <p:nvPr/>
        </p:nvSpPr>
        <p:spPr>
          <a:xfrm flipH="1">
            <a:off x="8408155" y="2182630"/>
            <a:ext cx="117782" cy="117790"/>
          </a:xfrm>
          <a:custGeom>
            <a:avLst/>
            <a:gdLst/>
            <a:ahLst/>
            <a:cxnLst/>
            <a:rect l="l" t="t" r="r" b="b"/>
            <a:pathLst>
              <a:path w="3103" h="3103" extrusionOk="0">
                <a:moveTo>
                  <a:pt x="0" y="0"/>
                </a:moveTo>
                <a:lnTo>
                  <a:pt x="0" y="128"/>
                </a:lnTo>
                <a:lnTo>
                  <a:pt x="32" y="448"/>
                </a:lnTo>
                <a:lnTo>
                  <a:pt x="128" y="928"/>
                </a:lnTo>
                <a:lnTo>
                  <a:pt x="192" y="1184"/>
                </a:lnTo>
                <a:lnTo>
                  <a:pt x="288" y="1472"/>
                </a:lnTo>
                <a:lnTo>
                  <a:pt x="416" y="1759"/>
                </a:lnTo>
                <a:lnTo>
                  <a:pt x="576" y="2015"/>
                </a:lnTo>
                <a:lnTo>
                  <a:pt x="736" y="2271"/>
                </a:lnTo>
                <a:lnTo>
                  <a:pt x="960" y="2527"/>
                </a:lnTo>
                <a:lnTo>
                  <a:pt x="1215" y="2719"/>
                </a:lnTo>
                <a:lnTo>
                  <a:pt x="1535" y="2911"/>
                </a:lnTo>
                <a:lnTo>
                  <a:pt x="1855" y="3039"/>
                </a:lnTo>
                <a:lnTo>
                  <a:pt x="2271" y="3103"/>
                </a:lnTo>
                <a:lnTo>
                  <a:pt x="2591" y="3103"/>
                </a:lnTo>
                <a:lnTo>
                  <a:pt x="2591" y="3071"/>
                </a:lnTo>
                <a:lnTo>
                  <a:pt x="2623" y="2879"/>
                </a:lnTo>
                <a:lnTo>
                  <a:pt x="2687" y="2367"/>
                </a:lnTo>
                <a:lnTo>
                  <a:pt x="2783" y="1855"/>
                </a:lnTo>
                <a:lnTo>
                  <a:pt x="2943" y="1344"/>
                </a:lnTo>
                <a:lnTo>
                  <a:pt x="3103" y="864"/>
                </a:lnTo>
                <a:lnTo>
                  <a:pt x="864" y="128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45"/>
          <p:cNvSpPr/>
          <p:nvPr/>
        </p:nvSpPr>
        <p:spPr>
          <a:xfrm flipH="1">
            <a:off x="8336529" y="1970130"/>
            <a:ext cx="223418" cy="304819"/>
          </a:xfrm>
          <a:custGeom>
            <a:avLst/>
            <a:gdLst/>
            <a:ahLst/>
            <a:cxnLst/>
            <a:rect l="l" t="t" r="r" b="b"/>
            <a:pathLst>
              <a:path w="5886" h="8030" extrusionOk="0">
                <a:moveTo>
                  <a:pt x="2719" y="1"/>
                </a:moveTo>
                <a:lnTo>
                  <a:pt x="2399" y="33"/>
                </a:lnTo>
                <a:lnTo>
                  <a:pt x="2079" y="97"/>
                </a:lnTo>
                <a:lnTo>
                  <a:pt x="1760" y="225"/>
                </a:lnTo>
                <a:lnTo>
                  <a:pt x="1472" y="353"/>
                </a:lnTo>
                <a:lnTo>
                  <a:pt x="1184" y="513"/>
                </a:lnTo>
                <a:lnTo>
                  <a:pt x="928" y="705"/>
                </a:lnTo>
                <a:lnTo>
                  <a:pt x="672" y="929"/>
                </a:lnTo>
                <a:lnTo>
                  <a:pt x="480" y="1184"/>
                </a:lnTo>
                <a:lnTo>
                  <a:pt x="288" y="1472"/>
                </a:lnTo>
                <a:lnTo>
                  <a:pt x="160" y="1760"/>
                </a:lnTo>
                <a:lnTo>
                  <a:pt x="32" y="2080"/>
                </a:lnTo>
                <a:lnTo>
                  <a:pt x="0" y="2336"/>
                </a:lnTo>
                <a:lnTo>
                  <a:pt x="0" y="2624"/>
                </a:lnTo>
                <a:lnTo>
                  <a:pt x="0" y="2944"/>
                </a:lnTo>
                <a:lnTo>
                  <a:pt x="32" y="3327"/>
                </a:lnTo>
                <a:lnTo>
                  <a:pt x="160" y="4095"/>
                </a:lnTo>
                <a:lnTo>
                  <a:pt x="352" y="4895"/>
                </a:lnTo>
                <a:lnTo>
                  <a:pt x="576" y="5694"/>
                </a:lnTo>
                <a:lnTo>
                  <a:pt x="864" y="6398"/>
                </a:lnTo>
                <a:lnTo>
                  <a:pt x="1024" y="6686"/>
                </a:lnTo>
                <a:lnTo>
                  <a:pt x="1184" y="6974"/>
                </a:lnTo>
                <a:lnTo>
                  <a:pt x="1344" y="7165"/>
                </a:lnTo>
                <a:lnTo>
                  <a:pt x="1504" y="7325"/>
                </a:lnTo>
                <a:lnTo>
                  <a:pt x="1760" y="7517"/>
                </a:lnTo>
                <a:lnTo>
                  <a:pt x="2015" y="7677"/>
                </a:lnTo>
                <a:lnTo>
                  <a:pt x="2303" y="7805"/>
                </a:lnTo>
                <a:lnTo>
                  <a:pt x="2591" y="7901"/>
                </a:lnTo>
                <a:lnTo>
                  <a:pt x="2879" y="7965"/>
                </a:lnTo>
                <a:lnTo>
                  <a:pt x="3167" y="8029"/>
                </a:lnTo>
                <a:lnTo>
                  <a:pt x="3743" y="8029"/>
                </a:lnTo>
                <a:lnTo>
                  <a:pt x="4030" y="7965"/>
                </a:lnTo>
                <a:lnTo>
                  <a:pt x="4286" y="7901"/>
                </a:lnTo>
                <a:lnTo>
                  <a:pt x="4574" y="7805"/>
                </a:lnTo>
                <a:lnTo>
                  <a:pt x="4798" y="7677"/>
                </a:lnTo>
                <a:lnTo>
                  <a:pt x="5054" y="7485"/>
                </a:lnTo>
                <a:lnTo>
                  <a:pt x="5246" y="7293"/>
                </a:lnTo>
                <a:lnTo>
                  <a:pt x="5470" y="7070"/>
                </a:lnTo>
                <a:lnTo>
                  <a:pt x="5630" y="6782"/>
                </a:lnTo>
                <a:lnTo>
                  <a:pt x="5758" y="6494"/>
                </a:lnTo>
                <a:lnTo>
                  <a:pt x="5854" y="6110"/>
                </a:lnTo>
                <a:lnTo>
                  <a:pt x="5886" y="5694"/>
                </a:lnTo>
                <a:lnTo>
                  <a:pt x="5886" y="5246"/>
                </a:lnTo>
                <a:lnTo>
                  <a:pt x="5854" y="4767"/>
                </a:lnTo>
                <a:lnTo>
                  <a:pt x="5822" y="4287"/>
                </a:lnTo>
                <a:lnTo>
                  <a:pt x="5726" y="3775"/>
                </a:lnTo>
                <a:lnTo>
                  <a:pt x="5630" y="3263"/>
                </a:lnTo>
                <a:lnTo>
                  <a:pt x="5470" y="2752"/>
                </a:lnTo>
                <a:lnTo>
                  <a:pt x="5342" y="2272"/>
                </a:lnTo>
                <a:lnTo>
                  <a:pt x="5182" y="1824"/>
                </a:lnTo>
                <a:lnTo>
                  <a:pt x="4990" y="1408"/>
                </a:lnTo>
                <a:lnTo>
                  <a:pt x="4830" y="1056"/>
                </a:lnTo>
                <a:lnTo>
                  <a:pt x="4638" y="737"/>
                </a:lnTo>
                <a:lnTo>
                  <a:pt x="4446" y="513"/>
                </a:lnTo>
                <a:lnTo>
                  <a:pt x="4286" y="353"/>
                </a:lnTo>
                <a:lnTo>
                  <a:pt x="3999" y="193"/>
                </a:lnTo>
                <a:lnTo>
                  <a:pt x="3679" y="97"/>
                </a:lnTo>
                <a:lnTo>
                  <a:pt x="3391" y="33"/>
                </a:lnTo>
                <a:lnTo>
                  <a:pt x="3039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5"/>
          <p:cNvSpPr/>
          <p:nvPr/>
        </p:nvSpPr>
        <p:spPr>
          <a:xfrm flipH="1">
            <a:off x="8422731" y="2124323"/>
            <a:ext cx="6111" cy="25547"/>
          </a:xfrm>
          <a:custGeom>
            <a:avLst/>
            <a:gdLst/>
            <a:ahLst/>
            <a:cxnLst/>
            <a:rect l="l" t="t" r="r" b="b"/>
            <a:pathLst>
              <a:path w="161" h="673" extrusionOk="0">
                <a:moveTo>
                  <a:pt x="65" y="1"/>
                </a:moveTo>
                <a:lnTo>
                  <a:pt x="65" y="33"/>
                </a:lnTo>
                <a:lnTo>
                  <a:pt x="129" y="193"/>
                </a:lnTo>
                <a:lnTo>
                  <a:pt x="65" y="1"/>
                </a:lnTo>
                <a:close/>
                <a:moveTo>
                  <a:pt x="129" y="193"/>
                </a:moveTo>
                <a:lnTo>
                  <a:pt x="129" y="385"/>
                </a:lnTo>
                <a:lnTo>
                  <a:pt x="97" y="545"/>
                </a:lnTo>
                <a:lnTo>
                  <a:pt x="33" y="609"/>
                </a:lnTo>
                <a:lnTo>
                  <a:pt x="1" y="641"/>
                </a:lnTo>
                <a:lnTo>
                  <a:pt x="1" y="673"/>
                </a:lnTo>
                <a:lnTo>
                  <a:pt x="65" y="609"/>
                </a:lnTo>
                <a:lnTo>
                  <a:pt x="129" y="545"/>
                </a:lnTo>
                <a:lnTo>
                  <a:pt x="161" y="481"/>
                </a:lnTo>
                <a:lnTo>
                  <a:pt x="161" y="385"/>
                </a:lnTo>
                <a:lnTo>
                  <a:pt x="129" y="193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5"/>
          <p:cNvSpPr/>
          <p:nvPr/>
        </p:nvSpPr>
        <p:spPr>
          <a:xfrm flipH="1">
            <a:off x="8423945" y="2117073"/>
            <a:ext cx="19472" cy="29153"/>
          </a:xfrm>
          <a:custGeom>
            <a:avLst/>
            <a:gdLst/>
            <a:ahLst/>
            <a:cxnLst/>
            <a:rect l="l" t="t" r="r" b="b"/>
            <a:pathLst>
              <a:path w="513" h="768" extrusionOk="0">
                <a:moveTo>
                  <a:pt x="193" y="0"/>
                </a:moveTo>
                <a:lnTo>
                  <a:pt x="97" y="64"/>
                </a:lnTo>
                <a:lnTo>
                  <a:pt x="1" y="160"/>
                </a:lnTo>
                <a:lnTo>
                  <a:pt x="1" y="288"/>
                </a:lnTo>
                <a:lnTo>
                  <a:pt x="1" y="448"/>
                </a:lnTo>
                <a:lnTo>
                  <a:pt x="33" y="576"/>
                </a:lnTo>
                <a:lnTo>
                  <a:pt x="97" y="672"/>
                </a:lnTo>
                <a:lnTo>
                  <a:pt x="193" y="736"/>
                </a:lnTo>
                <a:lnTo>
                  <a:pt x="321" y="768"/>
                </a:lnTo>
                <a:lnTo>
                  <a:pt x="417" y="704"/>
                </a:lnTo>
                <a:lnTo>
                  <a:pt x="481" y="608"/>
                </a:lnTo>
                <a:lnTo>
                  <a:pt x="513" y="480"/>
                </a:lnTo>
                <a:lnTo>
                  <a:pt x="513" y="352"/>
                </a:lnTo>
                <a:lnTo>
                  <a:pt x="481" y="224"/>
                </a:lnTo>
                <a:lnTo>
                  <a:pt x="385" y="96"/>
                </a:lnTo>
                <a:lnTo>
                  <a:pt x="321" y="32"/>
                </a:lnTo>
                <a:lnTo>
                  <a:pt x="19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5"/>
          <p:cNvSpPr/>
          <p:nvPr/>
        </p:nvSpPr>
        <p:spPr>
          <a:xfrm flipH="1">
            <a:off x="8363251" y="2112214"/>
            <a:ext cx="13361" cy="20650"/>
          </a:xfrm>
          <a:custGeom>
            <a:avLst/>
            <a:gdLst/>
            <a:ahLst/>
            <a:cxnLst/>
            <a:rect l="l" t="t" r="r" b="b"/>
            <a:pathLst>
              <a:path w="352" h="544" extrusionOk="0">
                <a:moveTo>
                  <a:pt x="0" y="0"/>
                </a:moveTo>
                <a:lnTo>
                  <a:pt x="32" y="192"/>
                </a:lnTo>
                <a:lnTo>
                  <a:pt x="96" y="384"/>
                </a:lnTo>
                <a:lnTo>
                  <a:pt x="128" y="448"/>
                </a:lnTo>
                <a:lnTo>
                  <a:pt x="192" y="512"/>
                </a:lnTo>
                <a:lnTo>
                  <a:pt x="288" y="544"/>
                </a:lnTo>
                <a:lnTo>
                  <a:pt x="352" y="544"/>
                </a:lnTo>
                <a:lnTo>
                  <a:pt x="288" y="512"/>
                </a:lnTo>
                <a:lnTo>
                  <a:pt x="224" y="480"/>
                </a:lnTo>
                <a:lnTo>
                  <a:pt x="128" y="352"/>
                </a:lnTo>
                <a:lnTo>
                  <a:pt x="64" y="192"/>
                </a:lnTo>
                <a:lnTo>
                  <a:pt x="32" y="32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5"/>
          <p:cNvSpPr/>
          <p:nvPr/>
        </p:nvSpPr>
        <p:spPr>
          <a:xfrm flipH="1">
            <a:off x="8355963" y="2101282"/>
            <a:ext cx="20649" cy="27939"/>
          </a:xfrm>
          <a:custGeom>
            <a:avLst/>
            <a:gdLst/>
            <a:ahLst/>
            <a:cxnLst/>
            <a:rect l="l" t="t" r="r" b="b"/>
            <a:pathLst>
              <a:path w="544" h="736" extrusionOk="0">
                <a:moveTo>
                  <a:pt x="160" y="0"/>
                </a:moveTo>
                <a:lnTo>
                  <a:pt x="64" y="64"/>
                </a:lnTo>
                <a:lnTo>
                  <a:pt x="0" y="192"/>
                </a:lnTo>
                <a:lnTo>
                  <a:pt x="0" y="320"/>
                </a:lnTo>
                <a:lnTo>
                  <a:pt x="32" y="448"/>
                </a:lnTo>
                <a:lnTo>
                  <a:pt x="64" y="576"/>
                </a:lnTo>
                <a:lnTo>
                  <a:pt x="160" y="672"/>
                </a:lnTo>
                <a:lnTo>
                  <a:pt x="256" y="736"/>
                </a:lnTo>
                <a:lnTo>
                  <a:pt x="352" y="736"/>
                </a:lnTo>
                <a:lnTo>
                  <a:pt x="448" y="672"/>
                </a:lnTo>
                <a:lnTo>
                  <a:pt x="512" y="576"/>
                </a:lnTo>
                <a:lnTo>
                  <a:pt x="544" y="448"/>
                </a:lnTo>
                <a:lnTo>
                  <a:pt x="512" y="288"/>
                </a:lnTo>
                <a:lnTo>
                  <a:pt x="480" y="160"/>
                </a:lnTo>
                <a:lnTo>
                  <a:pt x="384" y="64"/>
                </a:lnTo>
                <a:lnTo>
                  <a:pt x="288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5"/>
          <p:cNvSpPr/>
          <p:nvPr/>
        </p:nvSpPr>
        <p:spPr>
          <a:xfrm flipH="1">
            <a:off x="8430018" y="2084276"/>
            <a:ext cx="27937" cy="23118"/>
          </a:xfrm>
          <a:custGeom>
            <a:avLst/>
            <a:gdLst/>
            <a:ahLst/>
            <a:cxnLst/>
            <a:rect l="l" t="t" r="r" b="b"/>
            <a:pathLst>
              <a:path w="736" h="609" extrusionOk="0">
                <a:moveTo>
                  <a:pt x="480" y="1"/>
                </a:moveTo>
                <a:lnTo>
                  <a:pt x="352" y="32"/>
                </a:lnTo>
                <a:lnTo>
                  <a:pt x="288" y="96"/>
                </a:lnTo>
                <a:lnTo>
                  <a:pt x="192" y="128"/>
                </a:lnTo>
                <a:lnTo>
                  <a:pt x="96" y="224"/>
                </a:lnTo>
                <a:lnTo>
                  <a:pt x="64" y="288"/>
                </a:lnTo>
                <a:lnTo>
                  <a:pt x="0" y="384"/>
                </a:lnTo>
                <a:lnTo>
                  <a:pt x="0" y="480"/>
                </a:lnTo>
                <a:lnTo>
                  <a:pt x="32" y="512"/>
                </a:lnTo>
                <a:lnTo>
                  <a:pt x="64" y="576"/>
                </a:lnTo>
                <a:lnTo>
                  <a:pt x="128" y="608"/>
                </a:lnTo>
                <a:lnTo>
                  <a:pt x="224" y="608"/>
                </a:lnTo>
                <a:lnTo>
                  <a:pt x="512" y="448"/>
                </a:lnTo>
                <a:lnTo>
                  <a:pt x="640" y="352"/>
                </a:lnTo>
                <a:lnTo>
                  <a:pt x="736" y="224"/>
                </a:lnTo>
                <a:lnTo>
                  <a:pt x="736" y="128"/>
                </a:lnTo>
                <a:lnTo>
                  <a:pt x="672" y="32"/>
                </a:lnTo>
                <a:lnTo>
                  <a:pt x="576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5"/>
          <p:cNvSpPr/>
          <p:nvPr/>
        </p:nvSpPr>
        <p:spPr>
          <a:xfrm flipH="1">
            <a:off x="8357178" y="2068484"/>
            <a:ext cx="31581" cy="17044"/>
          </a:xfrm>
          <a:custGeom>
            <a:avLst/>
            <a:gdLst/>
            <a:ahLst/>
            <a:cxnLst/>
            <a:rect l="l" t="t" r="r" b="b"/>
            <a:pathLst>
              <a:path w="832" h="449" extrusionOk="0">
                <a:moveTo>
                  <a:pt x="288" y="1"/>
                </a:moveTo>
                <a:lnTo>
                  <a:pt x="192" y="33"/>
                </a:lnTo>
                <a:lnTo>
                  <a:pt x="96" y="97"/>
                </a:lnTo>
                <a:lnTo>
                  <a:pt x="32" y="161"/>
                </a:lnTo>
                <a:lnTo>
                  <a:pt x="0" y="257"/>
                </a:lnTo>
                <a:lnTo>
                  <a:pt x="64" y="353"/>
                </a:lnTo>
                <a:lnTo>
                  <a:pt x="224" y="417"/>
                </a:lnTo>
                <a:lnTo>
                  <a:pt x="384" y="417"/>
                </a:lnTo>
                <a:lnTo>
                  <a:pt x="672" y="448"/>
                </a:lnTo>
                <a:lnTo>
                  <a:pt x="768" y="385"/>
                </a:lnTo>
                <a:lnTo>
                  <a:pt x="800" y="353"/>
                </a:lnTo>
                <a:lnTo>
                  <a:pt x="832" y="289"/>
                </a:lnTo>
                <a:lnTo>
                  <a:pt x="832" y="225"/>
                </a:lnTo>
                <a:lnTo>
                  <a:pt x="800" y="161"/>
                </a:lnTo>
                <a:lnTo>
                  <a:pt x="704" y="97"/>
                </a:lnTo>
                <a:lnTo>
                  <a:pt x="608" y="33"/>
                </a:lnTo>
                <a:lnTo>
                  <a:pt x="512" y="33"/>
                </a:lnTo>
                <a:lnTo>
                  <a:pt x="38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5"/>
          <p:cNvSpPr/>
          <p:nvPr/>
        </p:nvSpPr>
        <p:spPr>
          <a:xfrm flipH="1">
            <a:off x="8403296" y="2203242"/>
            <a:ext cx="18258" cy="7326"/>
          </a:xfrm>
          <a:custGeom>
            <a:avLst/>
            <a:gdLst/>
            <a:ahLst/>
            <a:cxnLst/>
            <a:rect l="l" t="t" r="r" b="b"/>
            <a:pathLst>
              <a:path w="481" h="193" extrusionOk="0">
                <a:moveTo>
                  <a:pt x="33" y="1"/>
                </a:moveTo>
                <a:lnTo>
                  <a:pt x="1" y="33"/>
                </a:lnTo>
                <a:lnTo>
                  <a:pt x="33" y="97"/>
                </a:lnTo>
                <a:lnTo>
                  <a:pt x="97" y="129"/>
                </a:lnTo>
                <a:lnTo>
                  <a:pt x="161" y="161"/>
                </a:lnTo>
                <a:lnTo>
                  <a:pt x="225" y="193"/>
                </a:lnTo>
                <a:lnTo>
                  <a:pt x="289" y="161"/>
                </a:lnTo>
                <a:lnTo>
                  <a:pt x="384" y="129"/>
                </a:lnTo>
                <a:lnTo>
                  <a:pt x="448" y="65"/>
                </a:lnTo>
                <a:lnTo>
                  <a:pt x="480" y="1"/>
                </a:lnTo>
                <a:lnTo>
                  <a:pt x="353" y="65"/>
                </a:lnTo>
                <a:lnTo>
                  <a:pt x="257" y="97"/>
                </a:lnTo>
                <a:lnTo>
                  <a:pt x="193" y="97"/>
                </a:lnTo>
                <a:lnTo>
                  <a:pt x="129" y="65"/>
                </a:lnTo>
                <a:lnTo>
                  <a:pt x="3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5"/>
          <p:cNvSpPr/>
          <p:nvPr/>
        </p:nvSpPr>
        <p:spPr>
          <a:xfrm flipH="1">
            <a:off x="8368110" y="2074558"/>
            <a:ext cx="48586" cy="110540"/>
          </a:xfrm>
          <a:custGeom>
            <a:avLst/>
            <a:gdLst/>
            <a:ahLst/>
            <a:cxnLst/>
            <a:rect l="l" t="t" r="r" b="b"/>
            <a:pathLst>
              <a:path w="1280" h="2912" extrusionOk="0">
                <a:moveTo>
                  <a:pt x="448" y="1"/>
                </a:moveTo>
                <a:lnTo>
                  <a:pt x="448" y="33"/>
                </a:lnTo>
                <a:lnTo>
                  <a:pt x="608" y="576"/>
                </a:lnTo>
                <a:lnTo>
                  <a:pt x="768" y="1088"/>
                </a:lnTo>
                <a:lnTo>
                  <a:pt x="928" y="1632"/>
                </a:lnTo>
                <a:lnTo>
                  <a:pt x="1088" y="2176"/>
                </a:lnTo>
                <a:lnTo>
                  <a:pt x="896" y="2144"/>
                </a:lnTo>
                <a:lnTo>
                  <a:pt x="704" y="2144"/>
                </a:lnTo>
                <a:lnTo>
                  <a:pt x="768" y="2399"/>
                </a:lnTo>
                <a:lnTo>
                  <a:pt x="864" y="2751"/>
                </a:lnTo>
                <a:lnTo>
                  <a:pt x="640" y="2783"/>
                </a:lnTo>
                <a:lnTo>
                  <a:pt x="416" y="2783"/>
                </a:lnTo>
                <a:lnTo>
                  <a:pt x="193" y="2751"/>
                </a:lnTo>
                <a:lnTo>
                  <a:pt x="1" y="2655"/>
                </a:lnTo>
                <a:lnTo>
                  <a:pt x="1" y="2655"/>
                </a:lnTo>
                <a:lnTo>
                  <a:pt x="129" y="2783"/>
                </a:lnTo>
                <a:lnTo>
                  <a:pt x="256" y="2847"/>
                </a:lnTo>
                <a:lnTo>
                  <a:pt x="416" y="2879"/>
                </a:lnTo>
                <a:lnTo>
                  <a:pt x="576" y="2911"/>
                </a:lnTo>
                <a:lnTo>
                  <a:pt x="704" y="2879"/>
                </a:lnTo>
                <a:lnTo>
                  <a:pt x="864" y="2847"/>
                </a:lnTo>
                <a:lnTo>
                  <a:pt x="896" y="2847"/>
                </a:lnTo>
                <a:lnTo>
                  <a:pt x="960" y="2815"/>
                </a:lnTo>
                <a:lnTo>
                  <a:pt x="992" y="2815"/>
                </a:lnTo>
                <a:lnTo>
                  <a:pt x="992" y="2751"/>
                </a:lnTo>
                <a:lnTo>
                  <a:pt x="992" y="2719"/>
                </a:lnTo>
                <a:lnTo>
                  <a:pt x="896" y="2272"/>
                </a:lnTo>
                <a:lnTo>
                  <a:pt x="1120" y="2336"/>
                </a:lnTo>
                <a:lnTo>
                  <a:pt x="1248" y="2336"/>
                </a:lnTo>
                <a:lnTo>
                  <a:pt x="1280" y="2304"/>
                </a:lnTo>
                <a:lnTo>
                  <a:pt x="1280" y="2272"/>
                </a:lnTo>
                <a:lnTo>
                  <a:pt x="1120" y="1696"/>
                </a:lnTo>
                <a:lnTo>
                  <a:pt x="960" y="1120"/>
                </a:lnTo>
                <a:lnTo>
                  <a:pt x="736" y="544"/>
                </a:lnTo>
                <a:lnTo>
                  <a:pt x="48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5"/>
          <p:cNvSpPr/>
          <p:nvPr/>
        </p:nvSpPr>
        <p:spPr>
          <a:xfrm flipH="1">
            <a:off x="8388721" y="2175342"/>
            <a:ext cx="29189" cy="21903"/>
          </a:xfrm>
          <a:custGeom>
            <a:avLst/>
            <a:gdLst/>
            <a:ahLst/>
            <a:cxnLst/>
            <a:rect l="l" t="t" r="r" b="b"/>
            <a:pathLst>
              <a:path w="769" h="577" extrusionOk="0">
                <a:moveTo>
                  <a:pt x="33" y="0"/>
                </a:moveTo>
                <a:lnTo>
                  <a:pt x="1" y="256"/>
                </a:lnTo>
                <a:lnTo>
                  <a:pt x="1" y="352"/>
                </a:lnTo>
                <a:lnTo>
                  <a:pt x="33" y="448"/>
                </a:lnTo>
                <a:lnTo>
                  <a:pt x="97" y="544"/>
                </a:lnTo>
                <a:lnTo>
                  <a:pt x="225" y="576"/>
                </a:lnTo>
                <a:lnTo>
                  <a:pt x="352" y="544"/>
                </a:lnTo>
                <a:lnTo>
                  <a:pt x="480" y="512"/>
                </a:lnTo>
                <a:lnTo>
                  <a:pt x="640" y="352"/>
                </a:lnTo>
                <a:lnTo>
                  <a:pt x="768" y="128"/>
                </a:lnTo>
                <a:lnTo>
                  <a:pt x="576" y="160"/>
                </a:lnTo>
                <a:lnTo>
                  <a:pt x="384" y="128"/>
                </a:lnTo>
                <a:lnTo>
                  <a:pt x="193" y="96"/>
                </a:lnTo>
                <a:lnTo>
                  <a:pt x="3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5"/>
          <p:cNvSpPr/>
          <p:nvPr/>
        </p:nvSpPr>
        <p:spPr>
          <a:xfrm flipH="1">
            <a:off x="8399652" y="2185059"/>
            <a:ext cx="18258" cy="12185"/>
          </a:xfrm>
          <a:custGeom>
            <a:avLst/>
            <a:gdLst/>
            <a:ahLst/>
            <a:cxnLst/>
            <a:rect l="l" t="t" r="r" b="b"/>
            <a:pathLst>
              <a:path w="481" h="321" extrusionOk="0">
                <a:moveTo>
                  <a:pt x="1" y="0"/>
                </a:moveTo>
                <a:lnTo>
                  <a:pt x="1" y="96"/>
                </a:lnTo>
                <a:lnTo>
                  <a:pt x="33" y="192"/>
                </a:lnTo>
                <a:lnTo>
                  <a:pt x="97" y="288"/>
                </a:lnTo>
                <a:lnTo>
                  <a:pt x="225" y="320"/>
                </a:lnTo>
                <a:lnTo>
                  <a:pt x="352" y="288"/>
                </a:lnTo>
                <a:lnTo>
                  <a:pt x="480" y="256"/>
                </a:lnTo>
                <a:lnTo>
                  <a:pt x="384" y="128"/>
                </a:lnTo>
                <a:lnTo>
                  <a:pt x="257" y="32"/>
                </a:lnTo>
                <a:lnTo>
                  <a:pt x="129" y="0"/>
                </a:lnTo>
                <a:close/>
              </a:path>
            </a:pathLst>
          </a:custGeom>
          <a:solidFill>
            <a:srgbClr val="FF98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5"/>
          <p:cNvSpPr/>
          <p:nvPr/>
        </p:nvSpPr>
        <p:spPr>
          <a:xfrm flipH="1">
            <a:off x="8354749" y="1903358"/>
            <a:ext cx="237994" cy="251371"/>
          </a:xfrm>
          <a:custGeom>
            <a:avLst/>
            <a:gdLst/>
            <a:ahLst/>
            <a:cxnLst/>
            <a:rect l="l" t="t" r="r" b="b"/>
            <a:pathLst>
              <a:path w="6270" h="6622" extrusionOk="0">
                <a:moveTo>
                  <a:pt x="5214" y="1"/>
                </a:moveTo>
                <a:lnTo>
                  <a:pt x="5086" y="65"/>
                </a:lnTo>
                <a:lnTo>
                  <a:pt x="4990" y="129"/>
                </a:lnTo>
                <a:lnTo>
                  <a:pt x="4894" y="225"/>
                </a:lnTo>
                <a:lnTo>
                  <a:pt x="4799" y="353"/>
                </a:lnTo>
                <a:lnTo>
                  <a:pt x="4735" y="481"/>
                </a:lnTo>
                <a:lnTo>
                  <a:pt x="4831" y="577"/>
                </a:lnTo>
                <a:lnTo>
                  <a:pt x="4926" y="704"/>
                </a:lnTo>
                <a:lnTo>
                  <a:pt x="4990" y="864"/>
                </a:lnTo>
                <a:lnTo>
                  <a:pt x="5022" y="992"/>
                </a:lnTo>
                <a:lnTo>
                  <a:pt x="5054" y="1184"/>
                </a:lnTo>
                <a:lnTo>
                  <a:pt x="5022" y="1312"/>
                </a:lnTo>
                <a:lnTo>
                  <a:pt x="4990" y="1408"/>
                </a:lnTo>
                <a:lnTo>
                  <a:pt x="4894" y="1440"/>
                </a:lnTo>
                <a:lnTo>
                  <a:pt x="4831" y="1408"/>
                </a:lnTo>
                <a:lnTo>
                  <a:pt x="4735" y="1344"/>
                </a:lnTo>
                <a:lnTo>
                  <a:pt x="4671" y="1216"/>
                </a:lnTo>
                <a:lnTo>
                  <a:pt x="4639" y="1024"/>
                </a:lnTo>
                <a:lnTo>
                  <a:pt x="4671" y="736"/>
                </a:lnTo>
                <a:lnTo>
                  <a:pt x="4735" y="481"/>
                </a:lnTo>
                <a:lnTo>
                  <a:pt x="4703" y="481"/>
                </a:lnTo>
                <a:lnTo>
                  <a:pt x="4639" y="417"/>
                </a:lnTo>
                <a:lnTo>
                  <a:pt x="4543" y="385"/>
                </a:lnTo>
                <a:lnTo>
                  <a:pt x="4351" y="385"/>
                </a:lnTo>
                <a:lnTo>
                  <a:pt x="4159" y="449"/>
                </a:lnTo>
                <a:lnTo>
                  <a:pt x="4063" y="481"/>
                </a:lnTo>
                <a:lnTo>
                  <a:pt x="3999" y="577"/>
                </a:lnTo>
                <a:lnTo>
                  <a:pt x="3871" y="736"/>
                </a:lnTo>
                <a:lnTo>
                  <a:pt x="3775" y="928"/>
                </a:lnTo>
                <a:lnTo>
                  <a:pt x="3711" y="1120"/>
                </a:lnTo>
                <a:lnTo>
                  <a:pt x="3647" y="1344"/>
                </a:lnTo>
                <a:lnTo>
                  <a:pt x="3327" y="1312"/>
                </a:lnTo>
                <a:lnTo>
                  <a:pt x="2592" y="1312"/>
                </a:lnTo>
                <a:lnTo>
                  <a:pt x="2176" y="1344"/>
                </a:lnTo>
                <a:lnTo>
                  <a:pt x="1760" y="1408"/>
                </a:lnTo>
                <a:lnTo>
                  <a:pt x="1568" y="1472"/>
                </a:lnTo>
                <a:lnTo>
                  <a:pt x="1408" y="1536"/>
                </a:lnTo>
                <a:lnTo>
                  <a:pt x="1280" y="1600"/>
                </a:lnTo>
                <a:lnTo>
                  <a:pt x="1184" y="1696"/>
                </a:lnTo>
                <a:lnTo>
                  <a:pt x="1024" y="1920"/>
                </a:lnTo>
                <a:lnTo>
                  <a:pt x="896" y="2144"/>
                </a:lnTo>
                <a:lnTo>
                  <a:pt x="832" y="2368"/>
                </a:lnTo>
                <a:lnTo>
                  <a:pt x="800" y="2624"/>
                </a:lnTo>
                <a:lnTo>
                  <a:pt x="545" y="2783"/>
                </a:lnTo>
                <a:lnTo>
                  <a:pt x="321" y="2975"/>
                </a:lnTo>
                <a:lnTo>
                  <a:pt x="161" y="3231"/>
                </a:lnTo>
                <a:lnTo>
                  <a:pt x="33" y="3519"/>
                </a:lnTo>
                <a:lnTo>
                  <a:pt x="1" y="3647"/>
                </a:lnTo>
                <a:lnTo>
                  <a:pt x="1" y="3807"/>
                </a:lnTo>
                <a:lnTo>
                  <a:pt x="97" y="4255"/>
                </a:lnTo>
                <a:lnTo>
                  <a:pt x="225" y="4798"/>
                </a:lnTo>
                <a:lnTo>
                  <a:pt x="417" y="5342"/>
                </a:lnTo>
                <a:lnTo>
                  <a:pt x="673" y="5854"/>
                </a:lnTo>
                <a:lnTo>
                  <a:pt x="800" y="6078"/>
                </a:lnTo>
                <a:lnTo>
                  <a:pt x="928" y="6270"/>
                </a:lnTo>
                <a:lnTo>
                  <a:pt x="1088" y="6430"/>
                </a:lnTo>
                <a:lnTo>
                  <a:pt x="1216" y="6558"/>
                </a:lnTo>
                <a:lnTo>
                  <a:pt x="1376" y="6622"/>
                </a:lnTo>
                <a:lnTo>
                  <a:pt x="1536" y="6622"/>
                </a:lnTo>
                <a:lnTo>
                  <a:pt x="1632" y="6558"/>
                </a:lnTo>
                <a:lnTo>
                  <a:pt x="1696" y="6494"/>
                </a:lnTo>
                <a:lnTo>
                  <a:pt x="1760" y="6366"/>
                </a:lnTo>
                <a:lnTo>
                  <a:pt x="1792" y="6238"/>
                </a:lnTo>
                <a:lnTo>
                  <a:pt x="1856" y="5886"/>
                </a:lnTo>
                <a:lnTo>
                  <a:pt x="1888" y="5502"/>
                </a:lnTo>
                <a:lnTo>
                  <a:pt x="1888" y="4767"/>
                </a:lnTo>
                <a:lnTo>
                  <a:pt x="1856" y="4447"/>
                </a:lnTo>
                <a:lnTo>
                  <a:pt x="2080" y="4415"/>
                </a:lnTo>
                <a:lnTo>
                  <a:pt x="2272" y="4319"/>
                </a:lnTo>
                <a:lnTo>
                  <a:pt x="2432" y="4223"/>
                </a:lnTo>
                <a:lnTo>
                  <a:pt x="2592" y="4095"/>
                </a:lnTo>
                <a:lnTo>
                  <a:pt x="2752" y="3935"/>
                </a:lnTo>
                <a:lnTo>
                  <a:pt x="2847" y="3743"/>
                </a:lnTo>
                <a:lnTo>
                  <a:pt x="2943" y="3551"/>
                </a:lnTo>
                <a:lnTo>
                  <a:pt x="2975" y="3359"/>
                </a:lnTo>
                <a:lnTo>
                  <a:pt x="3295" y="3455"/>
                </a:lnTo>
                <a:lnTo>
                  <a:pt x="3647" y="3583"/>
                </a:lnTo>
                <a:lnTo>
                  <a:pt x="4063" y="3647"/>
                </a:lnTo>
                <a:lnTo>
                  <a:pt x="4511" y="3679"/>
                </a:lnTo>
                <a:lnTo>
                  <a:pt x="4767" y="3679"/>
                </a:lnTo>
                <a:lnTo>
                  <a:pt x="4990" y="3647"/>
                </a:lnTo>
                <a:lnTo>
                  <a:pt x="5246" y="3583"/>
                </a:lnTo>
                <a:lnTo>
                  <a:pt x="5470" y="3487"/>
                </a:lnTo>
                <a:lnTo>
                  <a:pt x="5694" y="3327"/>
                </a:lnTo>
                <a:lnTo>
                  <a:pt x="5886" y="3167"/>
                </a:lnTo>
                <a:lnTo>
                  <a:pt x="6014" y="2975"/>
                </a:lnTo>
                <a:lnTo>
                  <a:pt x="6142" y="2783"/>
                </a:lnTo>
                <a:lnTo>
                  <a:pt x="6206" y="2560"/>
                </a:lnTo>
                <a:lnTo>
                  <a:pt x="6238" y="2336"/>
                </a:lnTo>
                <a:lnTo>
                  <a:pt x="6270" y="2080"/>
                </a:lnTo>
                <a:lnTo>
                  <a:pt x="6270" y="1856"/>
                </a:lnTo>
                <a:lnTo>
                  <a:pt x="6206" y="1344"/>
                </a:lnTo>
                <a:lnTo>
                  <a:pt x="6078" y="896"/>
                </a:lnTo>
                <a:lnTo>
                  <a:pt x="5918" y="481"/>
                </a:lnTo>
                <a:lnTo>
                  <a:pt x="5726" y="193"/>
                </a:lnTo>
                <a:lnTo>
                  <a:pt x="5630" y="97"/>
                </a:lnTo>
                <a:lnTo>
                  <a:pt x="5534" y="33"/>
                </a:lnTo>
                <a:lnTo>
                  <a:pt x="543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5"/>
          <p:cNvSpPr/>
          <p:nvPr/>
        </p:nvSpPr>
        <p:spPr>
          <a:xfrm flipH="1">
            <a:off x="8512576" y="2123147"/>
            <a:ext cx="66805" cy="80134"/>
          </a:xfrm>
          <a:custGeom>
            <a:avLst/>
            <a:gdLst/>
            <a:ahLst/>
            <a:cxnLst/>
            <a:rect l="l" t="t" r="r" b="b"/>
            <a:pathLst>
              <a:path w="1760" h="2111" extrusionOk="0">
                <a:moveTo>
                  <a:pt x="321" y="0"/>
                </a:moveTo>
                <a:lnTo>
                  <a:pt x="225" y="32"/>
                </a:lnTo>
                <a:lnTo>
                  <a:pt x="129" y="64"/>
                </a:lnTo>
                <a:lnTo>
                  <a:pt x="65" y="128"/>
                </a:lnTo>
                <a:lnTo>
                  <a:pt x="33" y="224"/>
                </a:lnTo>
                <a:lnTo>
                  <a:pt x="1" y="352"/>
                </a:lnTo>
                <a:lnTo>
                  <a:pt x="1" y="480"/>
                </a:lnTo>
                <a:lnTo>
                  <a:pt x="33" y="800"/>
                </a:lnTo>
                <a:lnTo>
                  <a:pt x="161" y="1119"/>
                </a:lnTo>
                <a:lnTo>
                  <a:pt x="321" y="1439"/>
                </a:lnTo>
                <a:lnTo>
                  <a:pt x="544" y="1727"/>
                </a:lnTo>
                <a:lnTo>
                  <a:pt x="768" y="1951"/>
                </a:lnTo>
                <a:lnTo>
                  <a:pt x="864" y="2047"/>
                </a:lnTo>
                <a:lnTo>
                  <a:pt x="992" y="2079"/>
                </a:lnTo>
                <a:lnTo>
                  <a:pt x="1120" y="2111"/>
                </a:lnTo>
                <a:lnTo>
                  <a:pt x="1344" y="2111"/>
                </a:lnTo>
                <a:lnTo>
                  <a:pt x="1440" y="2047"/>
                </a:lnTo>
                <a:lnTo>
                  <a:pt x="1536" y="2015"/>
                </a:lnTo>
                <a:lnTo>
                  <a:pt x="1632" y="1919"/>
                </a:lnTo>
                <a:lnTo>
                  <a:pt x="1696" y="1823"/>
                </a:lnTo>
                <a:lnTo>
                  <a:pt x="1760" y="1727"/>
                </a:lnTo>
                <a:lnTo>
                  <a:pt x="1760" y="1695"/>
                </a:lnTo>
                <a:lnTo>
                  <a:pt x="1472" y="768"/>
                </a:lnTo>
                <a:lnTo>
                  <a:pt x="1344" y="608"/>
                </a:lnTo>
                <a:lnTo>
                  <a:pt x="992" y="288"/>
                </a:lnTo>
                <a:lnTo>
                  <a:pt x="768" y="160"/>
                </a:lnTo>
                <a:lnTo>
                  <a:pt x="544" y="32"/>
                </a:lnTo>
                <a:lnTo>
                  <a:pt x="44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5"/>
          <p:cNvSpPr/>
          <p:nvPr/>
        </p:nvSpPr>
        <p:spPr>
          <a:xfrm flipH="1">
            <a:off x="8524722" y="2142544"/>
            <a:ext cx="41298" cy="47412"/>
          </a:xfrm>
          <a:custGeom>
            <a:avLst/>
            <a:gdLst/>
            <a:ahLst/>
            <a:cxnLst/>
            <a:rect l="l" t="t" r="r" b="b"/>
            <a:pathLst>
              <a:path w="1088" h="1249" extrusionOk="0">
                <a:moveTo>
                  <a:pt x="1" y="1"/>
                </a:moveTo>
                <a:lnTo>
                  <a:pt x="288" y="161"/>
                </a:lnTo>
                <a:lnTo>
                  <a:pt x="512" y="353"/>
                </a:lnTo>
                <a:lnTo>
                  <a:pt x="736" y="576"/>
                </a:lnTo>
                <a:lnTo>
                  <a:pt x="864" y="864"/>
                </a:lnTo>
                <a:lnTo>
                  <a:pt x="768" y="768"/>
                </a:lnTo>
                <a:lnTo>
                  <a:pt x="640" y="736"/>
                </a:lnTo>
                <a:lnTo>
                  <a:pt x="512" y="736"/>
                </a:lnTo>
                <a:lnTo>
                  <a:pt x="416" y="800"/>
                </a:lnTo>
                <a:lnTo>
                  <a:pt x="352" y="832"/>
                </a:lnTo>
                <a:lnTo>
                  <a:pt x="576" y="832"/>
                </a:lnTo>
                <a:lnTo>
                  <a:pt x="704" y="864"/>
                </a:lnTo>
                <a:lnTo>
                  <a:pt x="768" y="928"/>
                </a:lnTo>
                <a:lnTo>
                  <a:pt x="896" y="1088"/>
                </a:lnTo>
                <a:lnTo>
                  <a:pt x="992" y="1248"/>
                </a:lnTo>
                <a:lnTo>
                  <a:pt x="1088" y="1248"/>
                </a:lnTo>
                <a:lnTo>
                  <a:pt x="1088" y="1216"/>
                </a:lnTo>
                <a:lnTo>
                  <a:pt x="1056" y="1024"/>
                </a:lnTo>
                <a:lnTo>
                  <a:pt x="960" y="800"/>
                </a:lnTo>
                <a:lnTo>
                  <a:pt x="864" y="608"/>
                </a:lnTo>
                <a:lnTo>
                  <a:pt x="736" y="417"/>
                </a:lnTo>
                <a:lnTo>
                  <a:pt x="576" y="225"/>
                </a:lnTo>
                <a:lnTo>
                  <a:pt x="416" y="97"/>
                </a:lnTo>
                <a:lnTo>
                  <a:pt x="224" y="33"/>
                </a:lnTo>
                <a:lnTo>
                  <a:pt x="1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45">
            <a:hlinkClick r:id="rId3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45">
            <a:hlinkClick r:id="" action="ppaction://hlinkshowjump?jump=nextslide"/>
          </p:cNvPr>
          <p:cNvSpPr/>
          <p:nvPr/>
        </p:nvSpPr>
        <p:spPr>
          <a:xfrm>
            <a:off x="342975" y="4138750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6627;p66"/>
          <p:cNvGrpSpPr/>
          <p:nvPr/>
        </p:nvGrpSpPr>
        <p:grpSpPr>
          <a:xfrm>
            <a:off x="107810" y="2128868"/>
            <a:ext cx="3134920" cy="2880387"/>
            <a:chOff x="1462951" y="1747790"/>
            <a:chExt cx="3135216" cy="2880387"/>
          </a:xfrm>
        </p:grpSpPr>
        <p:sp>
          <p:nvSpPr>
            <p:cNvPr id="152" name="Google Shape;6628;p66"/>
            <p:cNvSpPr/>
            <p:nvPr/>
          </p:nvSpPr>
          <p:spPr>
            <a:xfrm flipH="1">
              <a:off x="1462951" y="4293684"/>
              <a:ext cx="1741566" cy="334493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629;p66"/>
            <p:cNvSpPr/>
            <p:nvPr/>
          </p:nvSpPr>
          <p:spPr>
            <a:xfrm flipH="1">
              <a:off x="1462951" y="4194100"/>
              <a:ext cx="1653658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630;p66"/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631;p66"/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632;p66"/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33;p66"/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34;p66"/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635;p66"/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636;p66"/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637;p66"/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638;p66"/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639;p66"/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640;p66"/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641;p66"/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642;p66"/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643;p66"/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644;p66"/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645;p66"/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646;p66"/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647;p66"/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48;p66"/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49;p66"/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50;p66"/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51;p66"/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52;p66"/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53;p66"/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54;p66"/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55;p66"/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56;p66"/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57;p66"/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658;p66"/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659;p66"/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660;p66"/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661;p66"/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662;p66"/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663;p66"/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664;p66"/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665;p66"/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666;p66"/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667;p66"/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668;p66"/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669;p66"/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670;p66"/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671;p66"/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672;p66"/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673;p66"/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674;p66"/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675;p66"/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676;p66"/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677;p66"/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678;p66"/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679;p66"/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680;p66"/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681;p66"/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682;p66"/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683;p66"/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684;p66"/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685;p66"/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686;p66"/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687;p66"/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688;p66"/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689;p66"/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690;p66"/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691;p66"/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692;p66"/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693;p66"/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694;p66"/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695;p66"/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696;p66"/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697;p66"/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698;p66"/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699;p66"/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700;p66"/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701;p66"/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702;p66"/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703;p66"/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704;p66"/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705;p66"/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706;p66"/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707;p66"/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708;p66"/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709;p66"/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710;p66"/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711;p66"/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712;p66"/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713;p66"/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714;p66"/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715;p66"/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716;p66"/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717;p66"/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718;p66"/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719;p66"/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720;p66"/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721;p66"/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722;p66"/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723;p66"/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724;p66"/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725;p66"/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26;p66"/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727;p66"/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728;p66"/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729;p66"/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730;p66"/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731;p66"/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732;p66"/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733;p66"/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734;p66"/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735;p66"/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736;p66"/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737;p66"/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738;p66"/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739;p66"/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740;p66"/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741;p66"/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742;p66"/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743;p66"/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744;p66"/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745;p66"/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746;p66"/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747;p66"/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748;p66"/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749;p66"/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750;p66"/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751;p66"/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752;p66"/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753;p66"/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754;p66"/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755;p66"/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756;p66"/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757;p66"/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758;p66"/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759;p66"/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760;p66"/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761;p66"/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762;p66"/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763;p66"/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764;p66"/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765;p66"/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766;p66"/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767;p66"/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768;p66"/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769;p66"/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770;p66"/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771;p66"/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772;p66"/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773;p66"/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774;p66"/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775;p66"/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776;p66"/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77;p66"/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78;p66"/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79;p66"/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80;p66"/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81;p66"/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82;p66"/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83;p66"/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84;p66"/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5;p66"/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86;p66"/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787;p66"/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788;p66"/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789;p66"/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790;p66"/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791;p66"/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792;p66"/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793;p66"/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794;p66"/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795;p66"/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796;p66"/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797;p66"/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798;p66"/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799;p66"/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800;p66"/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801;p66"/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802;p66"/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803;p66"/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804;p66"/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805;p66"/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806;p66"/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807;p66"/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6808;p66"/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6809;p66"/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6810;p66"/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6811;p66"/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6812;p66"/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6813;p66"/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814;p66"/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815;p66"/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816;p66"/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817;p66"/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6818;p66"/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6819;p66"/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820;p66"/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821;p66"/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6822;p66"/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6823;p66"/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6824;p66"/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6825;p66"/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6826;p66"/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6827;p66"/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6828;p66"/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6829;p66"/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6830;p66"/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6831;p66"/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6832;p66"/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6833;p66"/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6834;p66"/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6835;p66"/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6836;p66"/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6837;p66"/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6838;p66"/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6839;p66"/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6840;p66"/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6841;p66"/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6842;p66"/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6843;p66"/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6844;p66"/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6845;p66"/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6853;p66"/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6855;p66"/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263;p19">
            <a:extLst>
              <a:ext uri="{FF2B5EF4-FFF2-40B4-BE49-F238E27FC236}">
                <a16:creationId xmlns=""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912786" y="53249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264;p19">
            <a:extLst>
              <a:ext uri="{FF2B5EF4-FFF2-40B4-BE49-F238E27FC236}">
                <a16:creationId xmlns=""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1194286" y="32219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268;p19">
            <a:extLst>
              <a:ext uri="{FF2B5EF4-FFF2-40B4-BE49-F238E27FC236}">
                <a16:creationId xmlns=""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243094" y="16387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269;p19">
            <a:extLst>
              <a:ext uri="{FF2B5EF4-FFF2-40B4-BE49-F238E27FC236}">
                <a16:creationId xmlns=""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522276" y="183819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270;p19">
            <a:extLst>
              <a:ext uri="{FF2B5EF4-FFF2-40B4-BE49-F238E27FC236}">
                <a16:creationId xmlns=""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25684" y="162789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264;p19">
            <a:extLst>
              <a:ext uri="{FF2B5EF4-FFF2-40B4-BE49-F238E27FC236}">
                <a16:creationId xmlns=""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7984398" y="8236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1277;p45">
            <a:extLst>
              <a:ext uri="{FF2B5EF4-FFF2-40B4-BE49-F238E27FC236}">
                <a16:creationId xmlns="" xmlns:a16="http://schemas.microsoft.com/office/drawing/2014/main" id="{E75F9C54-9D1E-4850-B249-57C77817E6FD}"/>
              </a:ext>
            </a:extLst>
          </p:cNvPr>
          <p:cNvSpPr/>
          <p:nvPr/>
        </p:nvSpPr>
        <p:spPr>
          <a:xfrm>
            <a:off x="1867901" y="4643678"/>
            <a:ext cx="5592769" cy="329334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Title 1">
            <a:extLst>
              <a:ext uri="{FF2B5EF4-FFF2-40B4-BE49-F238E27FC236}">
                <a16:creationId xmlns="" xmlns:a16="http://schemas.microsoft.com/office/drawing/2014/main" id="{379A02EB-D2F3-4B1C-BF98-9ADFA785B90F}"/>
              </a:ext>
            </a:extLst>
          </p:cNvPr>
          <p:cNvSpPr txBox="1">
            <a:spLocks/>
          </p:cNvSpPr>
          <p:nvPr/>
        </p:nvSpPr>
        <p:spPr>
          <a:xfrm>
            <a:off x="2290540" y="4642295"/>
            <a:ext cx="4895175" cy="3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89" name="Google Shape;14784;p87">
            <a:extLst>
              <a:ext uri="{FF2B5EF4-FFF2-40B4-BE49-F238E27FC236}">
                <a16:creationId xmlns="" xmlns:a16="http://schemas.microsoft.com/office/drawing/2014/main" id="{718F5F74-1493-4A5D-AB0B-9DC18637F5B8}"/>
              </a:ext>
            </a:extLst>
          </p:cNvPr>
          <p:cNvGrpSpPr/>
          <p:nvPr/>
        </p:nvGrpSpPr>
        <p:grpSpPr>
          <a:xfrm>
            <a:off x="1975612" y="4682694"/>
            <a:ext cx="289619" cy="281807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390" name="Google Shape;14785;p87">
              <a:extLst>
                <a:ext uri="{FF2B5EF4-FFF2-40B4-BE49-F238E27FC236}">
                  <a16:creationId xmlns="" xmlns:a16="http://schemas.microsoft.com/office/drawing/2014/main" id="{71F5C63D-81B1-4704-8D2B-D7BB1ED6B009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4786;p87">
              <a:extLst>
                <a:ext uri="{FF2B5EF4-FFF2-40B4-BE49-F238E27FC236}">
                  <a16:creationId xmlns="" xmlns:a16="http://schemas.microsoft.com/office/drawing/2014/main" id="{862AAA47-CFD5-4DBF-8E06-74AD6341BEA4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14805;p87">
            <a:extLst>
              <a:ext uri="{FF2B5EF4-FFF2-40B4-BE49-F238E27FC236}">
                <a16:creationId xmlns="" xmlns:a16="http://schemas.microsoft.com/office/drawing/2014/main" id="{4A2975FB-D6A9-4576-B948-2BC02B0A168B}"/>
              </a:ext>
            </a:extLst>
          </p:cNvPr>
          <p:cNvGrpSpPr/>
          <p:nvPr/>
        </p:nvGrpSpPr>
        <p:grpSpPr>
          <a:xfrm>
            <a:off x="7179759" y="4702282"/>
            <a:ext cx="194391" cy="195104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393" name="Google Shape;14806;p87">
              <a:extLst>
                <a:ext uri="{FF2B5EF4-FFF2-40B4-BE49-F238E27FC236}">
                  <a16:creationId xmlns="" xmlns:a16="http://schemas.microsoft.com/office/drawing/2014/main" id="{23B84CCC-F18C-4B02-965E-8C67CEF949C2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4" name="Google Shape;14807;p87">
              <a:extLst>
                <a:ext uri="{FF2B5EF4-FFF2-40B4-BE49-F238E27FC236}">
                  <a16:creationId xmlns="" xmlns:a16="http://schemas.microsoft.com/office/drawing/2014/main" id="{3850FDA9-53AA-4C76-B0E3-D0EA347768BA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5" name="Google Shape;14808;p87">
              <a:extLst>
                <a:ext uri="{FF2B5EF4-FFF2-40B4-BE49-F238E27FC236}">
                  <a16:creationId xmlns="" xmlns:a16="http://schemas.microsoft.com/office/drawing/2014/main" id="{AD354EF7-8C51-429E-B388-C04479CF8EB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6" name="Google Shape;14809;p87">
              <a:extLst>
                <a:ext uri="{FF2B5EF4-FFF2-40B4-BE49-F238E27FC236}">
                  <a16:creationId xmlns="" xmlns:a16="http://schemas.microsoft.com/office/drawing/2014/main" id="{729CF6EC-FADE-4862-8877-C96D5F003C8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70" name="Title 1">
            <a:extLst>
              <a:ext uri="{FF2B5EF4-FFF2-40B4-BE49-F238E27FC236}">
                <a16:creationId xmlns:a16="http://schemas.microsoft.com/office/drawing/2014/main" xmlns="" id="{20D13BD3-3D61-4E2D-806D-18241FEBF508}"/>
              </a:ext>
            </a:extLst>
          </p:cNvPr>
          <p:cNvSpPr txBox="1">
            <a:spLocks/>
          </p:cNvSpPr>
          <p:nvPr/>
        </p:nvSpPr>
        <p:spPr>
          <a:xfrm>
            <a:off x="3141118" y="1384472"/>
            <a:ext cx="3346243" cy="194128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600" b="1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08598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5"/>
          <p:cNvSpPr/>
          <p:nvPr/>
        </p:nvSpPr>
        <p:spPr>
          <a:xfrm>
            <a:off x="1655356" y="609523"/>
            <a:ext cx="6289726" cy="331706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5"/>
          <p:cNvSpPr/>
          <p:nvPr/>
        </p:nvSpPr>
        <p:spPr>
          <a:xfrm flipH="1">
            <a:off x="7622420" y="4684953"/>
            <a:ext cx="1445017" cy="264695"/>
          </a:xfrm>
          <a:custGeom>
            <a:avLst/>
            <a:gdLst/>
            <a:ahLst/>
            <a:cxnLst/>
            <a:rect l="l" t="t" r="r" b="b"/>
            <a:pathLst>
              <a:path w="46987" h="6973" extrusionOk="0">
                <a:moveTo>
                  <a:pt x="23510" y="0"/>
                </a:moveTo>
                <a:lnTo>
                  <a:pt x="21111" y="32"/>
                </a:lnTo>
                <a:lnTo>
                  <a:pt x="18776" y="64"/>
                </a:lnTo>
                <a:lnTo>
                  <a:pt x="16505" y="160"/>
                </a:lnTo>
                <a:lnTo>
                  <a:pt x="14362" y="288"/>
                </a:lnTo>
                <a:lnTo>
                  <a:pt x="12315" y="416"/>
                </a:lnTo>
                <a:lnTo>
                  <a:pt x="10364" y="608"/>
                </a:lnTo>
                <a:lnTo>
                  <a:pt x="8573" y="800"/>
                </a:lnTo>
                <a:lnTo>
                  <a:pt x="6910" y="1024"/>
                </a:lnTo>
                <a:lnTo>
                  <a:pt x="5374" y="1280"/>
                </a:lnTo>
                <a:lnTo>
                  <a:pt x="4031" y="1536"/>
                </a:lnTo>
                <a:lnTo>
                  <a:pt x="2848" y="1823"/>
                </a:lnTo>
                <a:lnTo>
                  <a:pt x="1856" y="2143"/>
                </a:lnTo>
                <a:lnTo>
                  <a:pt x="1440" y="2271"/>
                </a:lnTo>
                <a:lnTo>
                  <a:pt x="1056" y="2463"/>
                </a:lnTo>
                <a:lnTo>
                  <a:pt x="769" y="2623"/>
                </a:lnTo>
                <a:lnTo>
                  <a:pt x="481" y="2783"/>
                </a:lnTo>
                <a:lnTo>
                  <a:pt x="289" y="2943"/>
                </a:lnTo>
                <a:lnTo>
                  <a:pt x="129" y="3135"/>
                </a:lnTo>
                <a:lnTo>
                  <a:pt x="33" y="3295"/>
                </a:lnTo>
                <a:lnTo>
                  <a:pt x="1" y="3487"/>
                </a:lnTo>
                <a:lnTo>
                  <a:pt x="33" y="3679"/>
                </a:lnTo>
                <a:lnTo>
                  <a:pt x="129" y="3839"/>
                </a:lnTo>
                <a:lnTo>
                  <a:pt x="289" y="4030"/>
                </a:lnTo>
                <a:lnTo>
                  <a:pt x="481" y="4190"/>
                </a:lnTo>
                <a:lnTo>
                  <a:pt x="769" y="4350"/>
                </a:lnTo>
                <a:lnTo>
                  <a:pt x="1056" y="4510"/>
                </a:lnTo>
                <a:lnTo>
                  <a:pt x="1440" y="4670"/>
                </a:lnTo>
                <a:lnTo>
                  <a:pt x="1856" y="4830"/>
                </a:lnTo>
                <a:lnTo>
                  <a:pt x="2848" y="5150"/>
                </a:lnTo>
                <a:lnTo>
                  <a:pt x="4031" y="5438"/>
                </a:lnTo>
                <a:lnTo>
                  <a:pt x="5374" y="5694"/>
                </a:lnTo>
                <a:lnTo>
                  <a:pt x="6910" y="5950"/>
                </a:lnTo>
                <a:lnTo>
                  <a:pt x="8573" y="6173"/>
                </a:lnTo>
                <a:lnTo>
                  <a:pt x="10364" y="6365"/>
                </a:lnTo>
                <a:lnTo>
                  <a:pt x="12315" y="6557"/>
                </a:lnTo>
                <a:lnTo>
                  <a:pt x="14362" y="6685"/>
                </a:lnTo>
                <a:lnTo>
                  <a:pt x="16505" y="6813"/>
                </a:lnTo>
                <a:lnTo>
                  <a:pt x="18776" y="6909"/>
                </a:lnTo>
                <a:lnTo>
                  <a:pt x="21111" y="6941"/>
                </a:lnTo>
                <a:lnTo>
                  <a:pt x="23510" y="6973"/>
                </a:lnTo>
                <a:lnTo>
                  <a:pt x="25908" y="6941"/>
                </a:lnTo>
                <a:lnTo>
                  <a:pt x="28243" y="6909"/>
                </a:lnTo>
                <a:lnTo>
                  <a:pt x="30482" y="6813"/>
                </a:lnTo>
                <a:lnTo>
                  <a:pt x="32657" y="6685"/>
                </a:lnTo>
                <a:lnTo>
                  <a:pt x="34704" y="6557"/>
                </a:lnTo>
                <a:lnTo>
                  <a:pt x="36623" y="6365"/>
                </a:lnTo>
                <a:lnTo>
                  <a:pt x="38446" y="6173"/>
                </a:lnTo>
                <a:lnTo>
                  <a:pt x="40110" y="5950"/>
                </a:lnTo>
                <a:lnTo>
                  <a:pt x="41613" y="5694"/>
                </a:lnTo>
                <a:lnTo>
                  <a:pt x="42988" y="5438"/>
                </a:lnTo>
                <a:lnTo>
                  <a:pt x="44140" y="5150"/>
                </a:lnTo>
                <a:lnTo>
                  <a:pt x="45131" y="4830"/>
                </a:lnTo>
                <a:lnTo>
                  <a:pt x="45547" y="4670"/>
                </a:lnTo>
                <a:lnTo>
                  <a:pt x="45931" y="4510"/>
                </a:lnTo>
                <a:lnTo>
                  <a:pt x="46251" y="4350"/>
                </a:lnTo>
                <a:lnTo>
                  <a:pt x="46506" y="4190"/>
                </a:lnTo>
                <a:lnTo>
                  <a:pt x="46730" y="4030"/>
                </a:lnTo>
                <a:lnTo>
                  <a:pt x="46858" y="3839"/>
                </a:lnTo>
                <a:lnTo>
                  <a:pt x="46954" y="3679"/>
                </a:lnTo>
                <a:lnTo>
                  <a:pt x="46986" y="3487"/>
                </a:lnTo>
                <a:lnTo>
                  <a:pt x="46954" y="3295"/>
                </a:lnTo>
                <a:lnTo>
                  <a:pt x="46858" y="3135"/>
                </a:lnTo>
                <a:lnTo>
                  <a:pt x="46730" y="2943"/>
                </a:lnTo>
                <a:lnTo>
                  <a:pt x="46506" y="2783"/>
                </a:lnTo>
                <a:lnTo>
                  <a:pt x="46251" y="2623"/>
                </a:lnTo>
                <a:lnTo>
                  <a:pt x="45931" y="2463"/>
                </a:lnTo>
                <a:lnTo>
                  <a:pt x="45547" y="2271"/>
                </a:lnTo>
                <a:lnTo>
                  <a:pt x="45131" y="2143"/>
                </a:lnTo>
                <a:lnTo>
                  <a:pt x="44140" y="1823"/>
                </a:lnTo>
                <a:lnTo>
                  <a:pt x="42988" y="1536"/>
                </a:lnTo>
                <a:lnTo>
                  <a:pt x="41613" y="1280"/>
                </a:lnTo>
                <a:lnTo>
                  <a:pt x="40110" y="1024"/>
                </a:lnTo>
                <a:lnTo>
                  <a:pt x="38446" y="800"/>
                </a:lnTo>
                <a:lnTo>
                  <a:pt x="36623" y="608"/>
                </a:lnTo>
                <a:lnTo>
                  <a:pt x="34704" y="416"/>
                </a:lnTo>
                <a:lnTo>
                  <a:pt x="32657" y="288"/>
                </a:lnTo>
                <a:lnTo>
                  <a:pt x="30482" y="160"/>
                </a:lnTo>
                <a:lnTo>
                  <a:pt x="28243" y="64"/>
                </a:lnTo>
                <a:lnTo>
                  <a:pt x="25908" y="32"/>
                </a:lnTo>
                <a:lnTo>
                  <a:pt x="23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5"/>
          <p:cNvSpPr/>
          <p:nvPr/>
        </p:nvSpPr>
        <p:spPr>
          <a:xfrm flipH="1">
            <a:off x="7779275" y="4238164"/>
            <a:ext cx="637420" cy="531820"/>
          </a:xfrm>
          <a:custGeom>
            <a:avLst/>
            <a:gdLst/>
            <a:ahLst/>
            <a:cxnLst/>
            <a:rect l="l" t="t" r="r" b="b"/>
            <a:pathLst>
              <a:path w="16793" h="14010" extrusionOk="0">
                <a:moveTo>
                  <a:pt x="9340" y="0"/>
                </a:moveTo>
                <a:lnTo>
                  <a:pt x="1" y="64"/>
                </a:lnTo>
                <a:lnTo>
                  <a:pt x="1120" y="7516"/>
                </a:lnTo>
                <a:lnTo>
                  <a:pt x="1184" y="9148"/>
                </a:lnTo>
                <a:lnTo>
                  <a:pt x="1248" y="10875"/>
                </a:lnTo>
                <a:lnTo>
                  <a:pt x="1344" y="12346"/>
                </a:lnTo>
                <a:lnTo>
                  <a:pt x="1376" y="12890"/>
                </a:lnTo>
                <a:lnTo>
                  <a:pt x="1440" y="13338"/>
                </a:lnTo>
                <a:lnTo>
                  <a:pt x="1504" y="13625"/>
                </a:lnTo>
                <a:lnTo>
                  <a:pt x="1536" y="13721"/>
                </a:lnTo>
                <a:lnTo>
                  <a:pt x="1600" y="13753"/>
                </a:lnTo>
                <a:lnTo>
                  <a:pt x="1824" y="13817"/>
                </a:lnTo>
                <a:lnTo>
                  <a:pt x="2367" y="13881"/>
                </a:lnTo>
                <a:lnTo>
                  <a:pt x="4095" y="13945"/>
                </a:lnTo>
                <a:lnTo>
                  <a:pt x="6430" y="14009"/>
                </a:lnTo>
                <a:lnTo>
                  <a:pt x="11771" y="14009"/>
                </a:lnTo>
                <a:lnTo>
                  <a:pt x="14106" y="13977"/>
                </a:lnTo>
                <a:lnTo>
                  <a:pt x="15801" y="13945"/>
                </a:lnTo>
                <a:lnTo>
                  <a:pt x="16345" y="13913"/>
                </a:lnTo>
                <a:lnTo>
                  <a:pt x="16569" y="13881"/>
                </a:lnTo>
                <a:lnTo>
                  <a:pt x="16665" y="13849"/>
                </a:lnTo>
                <a:lnTo>
                  <a:pt x="16729" y="13785"/>
                </a:lnTo>
                <a:lnTo>
                  <a:pt x="16761" y="13689"/>
                </a:lnTo>
                <a:lnTo>
                  <a:pt x="16793" y="13562"/>
                </a:lnTo>
                <a:lnTo>
                  <a:pt x="16793" y="13306"/>
                </a:lnTo>
                <a:lnTo>
                  <a:pt x="16729" y="12986"/>
                </a:lnTo>
                <a:lnTo>
                  <a:pt x="16601" y="12666"/>
                </a:lnTo>
                <a:lnTo>
                  <a:pt x="16473" y="12346"/>
                </a:lnTo>
                <a:lnTo>
                  <a:pt x="16281" y="12090"/>
                </a:lnTo>
                <a:lnTo>
                  <a:pt x="16089" y="11898"/>
                </a:lnTo>
                <a:lnTo>
                  <a:pt x="15673" y="11642"/>
                </a:lnTo>
                <a:lnTo>
                  <a:pt x="14937" y="11259"/>
                </a:lnTo>
                <a:lnTo>
                  <a:pt x="12922" y="10331"/>
                </a:lnTo>
                <a:lnTo>
                  <a:pt x="10204" y="9084"/>
                </a:lnTo>
                <a:lnTo>
                  <a:pt x="10236" y="7452"/>
                </a:lnTo>
                <a:lnTo>
                  <a:pt x="9340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5"/>
          <p:cNvSpPr/>
          <p:nvPr/>
        </p:nvSpPr>
        <p:spPr>
          <a:xfrm flipH="1">
            <a:off x="7779275" y="4521042"/>
            <a:ext cx="594908" cy="248942"/>
          </a:xfrm>
          <a:custGeom>
            <a:avLst/>
            <a:gdLst/>
            <a:ahLst/>
            <a:cxnLst/>
            <a:rect l="l" t="t" r="r" b="b"/>
            <a:pathLst>
              <a:path w="15673" h="6558" extrusionOk="0">
                <a:moveTo>
                  <a:pt x="9084" y="0"/>
                </a:moveTo>
                <a:lnTo>
                  <a:pt x="0" y="64"/>
                </a:lnTo>
                <a:lnTo>
                  <a:pt x="64" y="2335"/>
                </a:lnTo>
                <a:lnTo>
                  <a:pt x="160" y="4286"/>
                </a:lnTo>
                <a:lnTo>
                  <a:pt x="224" y="5086"/>
                </a:lnTo>
                <a:lnTo>
                  <a:pt x="288" y="5726"/>
                </a:lnTo>
                <a:lnTo>
                  <a:pt x="384" y="6141"/>
                </a:lnTo>
                <a:lnTo>
                  <a:pt x="416" y="6237"/>
                </a:lnTo>
                <a:lnTo>
                  <a:pt x="480" y="6301"/>
                </a:lnTo>
                <a:lnTo>
                  <a:pt x="704" y="6365"/>
                </a:lnTo>
                <a:lnTo>
                  <a:pt x="1247" y="6429"/>
                </a:lnTo>
                <a:lnTo>
                  <a:pt x="2975" y="6493"/>
                </a:lnTo>
                <a:lnTo>
                  <a:pt x="5310" y="6557"/>
                </a:lnTo>
                <a:lnTo>
                  <a:pt x="10651" y="6557"/>
                </a:lnTo>
                <a:lnTo>
                  <a:pt x="12986" y="6525"/>
                </a:lnTo>
                <a:lnTo>
                  <a:pt x="14681" y="6493"/>
                </a:lnTo>
                <a:lnTo>
                  <a:pt x="15225" y="6461"/>
                </a:lnTo>
                <a:lnTo>
                  <a:pt x="15449" y="6429"/>
                </a:lnTo>
                <a:lnTo>
                  <a:pt x="15545" y="6397"/>
                </a:lnTo>
                <a:lnTo>
                  <a:pt x="15609" y="6333"/>
                </a:lnTo>
                <a:lnTo>
                  <a:pt x="15641" y="6237"/>
                </a:lnTo>
                <a:lnTo>
                  <a:pt x="15673" y="6110"/>
                </a:lnTo>
                <a:lnTo>
                  <a:pt x="15673" y="5854"/>
                </a:lnTo>
                <a:lnTo>
                  <a:pt x="15609" y="5534"/>
                </a:lnTo>
                <a:lnTo>
                  <a:pt x="15481" y="5214"/>
                </a:lnTo>
                <a:lnTo>
                  <a:pt x="15353" y="4894"/>
                </a:lnTo>
                <a:lnTo>
                  <a:pt x="15161" y="4638"/>
                </a:lnTo>
                <a:lnTo>
                  <a:pt x="14969" y="4446"/>
                </a:lnTo>
                <a:lnTo>
                  <a:pt x="14553" y="4190"/>
                </a:lnTo>
                <a:lnTo>
                  <a:pt x="13817" y="3807"/>
                </a:lnTo>
                <a:lnTo>
                  <a:pt x="11802" y="2879"/>
                </a:lnTo>
                <a:lnTo>
                  <a:pt x="9052" y="1632"/>
                </a:lnTo>
                <a:lnTo>
                  <a:pt x="90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5"/>
          <p:cNvSpPr/>
          <p:nvPr/>
        </p:nvSpPr>
        <p:spPr>
          <a:xfrm flipH="1">
            <a:off x="7779275" y="4582955"/>
            <a:ext cx="592479" cy="187029"/>
          </a:xfrm>
          <a:custGeom>
            <a:avLst/>
            <a:gdLst/>
            <a:ahLst/>
            <a:cxnLst/>
            <a:rect l="l" t="t" r="r" b="b"/>
            <a:pathLst>
              <a:path w="15609" h="4927" extrusionOk="0">
                <a:moveTo>
                  <a:pt x="8988" y="1"/>
                </a:moveTo>
                <a:lnTo>
                  <a:pt x="0" y="65"/>
                </a:lnTo>
                <a:lnTo>
                  <a:pt x="64" y="1792"/>
                </a:lnTo>
                <a:lnTo>
                  <a:pt x="160" y="3263"/>
                </a:lnTo>
                <a:lnTo>
                  <a:pt x="192" y="3807"/>
                </a:lnTo>
                <a:lnTo>
                  <a:pt x="256" y="4255"/>
                </a:lnTo>
                <a:lnTo>
                  <a:pt x="320" y="4542"/>
                </a:lnTo>
                <a:lnTo>
                  <a:pt x="352" y="4638"/>
                </a:lnTo>
                <a:lnTo>
                  <a:pt x="416" y="4670"/>
                </a:lnTo>
                <a:lnTo>
                  <a:pt x="640" y="4734"/>
                </a:lnTo>
                <a:lnTo>
                  <a:pt x="1183" y="4798"/>
                </a:lnTo>
                <a:lnTo>
                  <a:pt x="2911" y="4862"/>
                </a:lnTo>
                <a:lnTo>
                  <a:pt x="5246" y="4926"/>
                </a:lnTo>
                <a:lnTo>
                  <a:pt x="10587" y="4926"/>
                </a:lnTo>
                <a:lnTo>
                  <a:pt x="12922" y="4894"/>
                </a:lnTo>
                <a:lnTo>
                  <a:pt x="14617" y="4862"/>
                </a:lnTo>
                <a:lnTo>
                  <a:pt x="15161" y="4830"/>
                </a:lnTo>
                <a:lnTo>
                  <a:pt x="15385" y="4798"/>
                </a:lnTo>
                <a:lnTo>
                  <a:pt x="15481" y="4766"/>
                </a:lnTo>
                <a:lnTo>
                  <a:pt x="15545" y="4702"/>
                </a:lnTo>
                <a:lnTo>
                  <a:pt x="15577" y="4606"/>
                </a:lnTo>
                <a:lnTo>
                  <a:pt x="15609" y="4479"/>
                </a:lnTo>
                <a:lnTo>
                  <a:pt x="15609" y="4223"/>
                </a:lnTo>
                <a:lnTo>
                  <a:pt x="15545" y="3903"/>
                </a:lnTo>
                <a:lnTo>
                  <a:pt x="15417" y="3583"/>
                </a:lnTo>
                <a:lnTo>
                  <a:pt x="15289" y="3263"/>
                </a:lnTo>
                <a:lnTo>
                  <a:pt x="15097" y="3007"/>
                </a:lnTo>
                <a:lnTo>
                  <a:pt x="14905" y="2815"/>
                </a:lnTo>
                <a:lnTo>
                  <a:pt x="14489" y="2559"/>
                </a:lnTo>
                <a:lnTo>
                  <a:pt x="13753" y="2176"/>
                </a:lnTo>
                <a:lnTo>
                  <a:pt x="11738" y="1248"/>
                </a:lnTo>
                <a:lnTo>
                  <a:pt x="8988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45"/>
          <p:cNvSpPr/>
          <p:nvPr/>
        </p:nvSpPr>
        <p:spPr>
          <a:xfrm flipH="1">
            <a:off x="7793851" y="4743222"/>
            <a:ext cx="536643" cy="7326"/>
          </a:xfrm>
          <a:custGeom>
            <a:avLst/>
            <a:gdLst/>
            <a:ahLst/>
            <a:cxnLst/>
            <a:rect l="l" t="t" r="r" b="b"/>
            <a:pathLst>
              <a:path w="14138" h="193" extrusionOk="0">
                <a:moveTo>
                  <a:pt x="7037" y="1"/>
                </a:moveTo>
                <a:lnTo>
                  <a:pt x="2847" y="65"/>
                </a:lnTo>
                <a:lnTo>
                  <a:pt x="1152" y="97"/>
                </a:lnTo>
                <a:lnTo>
                  <a:pt x="1" y="129"/>
                </a:lnTo>
                <a:lnTo>
                  <a:pt x="1184" y="161"/>
                </a:lnTo>
                <a:lnTo>
                  <a:pt x="2847" y="193"/>
                </a:lnTo>
                <a:lnTo>
                  <a:pt x="7037" y="161"/>
                </a:lnTo>
                <a:lnTo>
                  <a:pt x="11227" y="129"/>
                </a:lnTo>
                <a:lnTo>
                  <a:pt x="14106" y="65"/>
                </a:lnTo>
                <a:lnTo>
                  <a:pt x="14138" y="33"/>
                </a:lnTo>
                <a:lnTo>
                  <a:pt x="14106" y="33"/>
                </a:lnTo>
                <a:lnTo>
                  <a:pt x="1122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5"/>
          <p:cNvSpPr/>
          <p:nvPr/>
        </p:nvSpPr>
        <p:spPr>
          <a:xfrm flipH="1">
            <a:off x="7839969" y="4670376"/>
            <a:ext cx="72878" cy="70454"/>
          </a:xfrm>
          <a:custGeom>
            <a:avLst/>
            <a:gdLst/>
            <a:ahLst/>
            <a:cxnLst/>
            <a:rect l="l" t="t" r="r" b="b"/>
            <a:pathLst>
              <a:path w="1920" h="1856" extrusionOk="0">
                <a:moveTo>
                  <a:pt x="1727" y="1"/>
                </a:moveTo>
                <a:lnTo>
                  <a:pt x="1503" y="33"/>
                </a:lnTo>
                <a:lnTo>
                  <a:pt x="1344" y="97"/>
                </a:lnTo>
                <a:lnTo>
                  <a:pt x="1152" y="160"/>
                </a:lnTo>
                <a:lnTo>
                  <a:pt x="960" y="224"/>
                </a:lnTo>
                <a:lnTo>
                  <a:pt x="800" y="320"/>
                </a:lnTo>
                <a:lnTo>
                  <a:pt x="640" y="448"/>
                </a:lnTo>
                <a:lnTo>
                  <a:pt x="512" y="576"/>
                </a:lnTo>
                <a:lnTo>
                  <a:pt x="288" y="864"/>
                </a:lnTo>
                <a:lnTo>
                  <a:pt x="128" y="1152"/>
                </a:lnTo>
                <a:lnTo>
                  <a:pt x="32" y="1472"/>
                </a:lnTo>
                <a:lnTo>
                  <a:pt x="0" y="1824"/>
                </a:lnTo>
                <a:lnTo>
                  <a:pt x="0" y="1856"/>
                </a:lnTo>
                <a:lnTo>
                  <a:pt x="32" y="1824"/>
                </a:lnTo>
                <a:lnTo>
                  <a:pt x="96" y="1472"/>
                </a:lnTo>
                <a:lnTo>
                  <a:pt x="256" y="1152"/>
                </a:lnTo>
                <a:lnTo>
                  <a:pt x="448" y="864"/>
                </a:lnTo>
                <a:lnTo>
                  <a:pt x="672" y="608"/>
                </a:lnTo>
                <a:lnTo>
                  <a:pt x="928" y="384"/>
                </a:lnTo>
                <a:lnTo>
                  <a:pt x="1216" y="224"/>
                </a:lnTo>
                <a:lnTo>
                  <a:pt x="1567" y="97"/>
                </a:lnTo>
                <a:lnTo>
                  <a:pt x="1919" y="33"/>
                </a:lnTo>
                <a:lnTo>
                  <a:pt x="191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5"/>
          <p:cNvSpPr/>
          <p:nvPr/>
        </p:nvSpPr>
        <p:spPr>
          <a:xfrm flipH="1">
            <a:off x="7994152" y="4591458"/>
            <a:ext cx="100815" cy="43730"/>
          </a:xfrm>
          <a:custGeom>
            <a:avLst/>
            <a:gdLst/>
            <a:ahLst/>
            <a:cxnLst/>
            <a:rect l="l" t="t" r="r" b="b"/>
            <a:pathLst>
              <a:path w="2656" h="1152" extrusionOk="0">
                <a:moveTo>
                  <a:pt x="2623" y="1"/>
                </a:moveTo>
                <a:lnTo>
                  <a:pt x="2239" y="33"/>
                </a:lnTo>
                <a:lnTo>
                  <a:pt x="1888" y="65"/>
                </a:lnTo>
                <a:lnTo>
                  <a:pt x="1536" y="160"/>
                </a:lnTo>
                <a:lnTo>
                  <a:pt x="1184" y="256"/>
                </a:lnTo>
                <a:lnTo>
                  <a:pt x="832" y="416"/>
                </a:lnTo>
                <a:lnTo>
                  <a:pt x="544" y="608"/>
                </a:lnTo>
                <a:lnTo>
                  <a:pt x="256" y="832"/>
                </a:lnTo>
                <a:lnTo>
                  <a:pt x="1" y="1088"/>
                </a:lnTo>
                <a:lnTo>
                  <a:pt x="1" y="1120"/>
                </a:lnTo>
                <a:lnTo>
                  <a:pt x="64" y="1152"/>
                </a:lnTo>
                <a:lnTo>
                  <a:pt x="672" y="832"/>
                </a:lnTo>
                <a:lnTo>
                  <a:pt x="1312" y="544"/>
                </a:lnTo>
                <a:lnTo>
                  <a:pt x="1952" y="320"/>
                </a:lnTo>
                <a:lnTo>
                  <a:pt x="2623" y="129"/>
                </a:lnTo>
                <a:lnTo>
                  <a:pt x="2655" y="65"/>
                </a:lnTo>
                <a:lnTo>
                  <a:pt x="2655" y="33"/>
                </a:lnTo>
                <a:lnTo>
                  <a:pt x="262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5"/>
          <p:cNvSpPr/>
          <p:nvPr/>
        </p:nvSpPr>
        <p:spPr>
          <a:xfrm flipH="1">
            <a:off x="7966254" y="4602390"/>
            <a:ext cx="100777" cy="43730"/>
          </a:xfrm>
          <a:custGeom>
            <a:avLst/>
            <a:gdLst/>
            <a:ahLst/>
            <a:cxnLst/>
            <a:rect l="l" t="t" r="r" b="b"/>
            <a:pathLst>
              <a:path w="2655" h="1152" extrusionOk="0">
                <a:moveTo>
                  <a:pt x="2239" y="0"/>
                </a:moveTo>
                <a:lnTo>
                  <a:pt x="1887" y="64"/>
                </a:lnTo>
                <a:lnTo>
                  <a:pt x="1503" y="128"/>
                </a:lnTo>
                <a:lnTo>
                  <a:pt x="1152" y="256"/>
                </a:lnTo>
                <a:lnTo>
                  <a:pt x="832" y="416"/>
                </a:lnTo>
                <a:lnTo>
                  <a:pt x="512" y="608"/>
                </a:lnTo>
                <a:lnTo>
                  <a:pt x="224" y="832"/>
                </a:lnTo>
                <a:lnTo>
                  <a:pt x="0" y="1088"/>
                </a:lnTo>
                <a:lnTo>
                  <a:pt x="0" y="1120"/>
                </a:lnTo>
                <a:lnTo>
                  <a:pt x="32" y="1152"/>
                </a:lnTo>
                <a:lnTo>
                  <a:pt x="672" y="832"/>
                </a:lnTo>
                <a:lnTo>
                  <a:pt x="1312" y="544"/>
                </a:lnTo>
                <a:lnTo>
                  <a:pt x="1951" y="320"/>
                </a:lnTo>
                <a:lnTo>
                  <a:pt x="2623" y="128"/>
                </a:lnTo>
                <a:lnTo>
                  <a:pt x="2655" y="96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5"/>
          <p:cNvSpPr/>
          <p:nvPr/>
        </p:nvSpPr>
        <p:spPr>
          <a:xfrm flipH="1">
            <a:off x="7939532" y="4613323"/>
            <a:ext cx="100815" cy="42515"/>
          </a:xfrm>
          <a:custGeom>
            <a:avLst/>
            <a:gdLst/>
            <a:ahLst/>
            <a:cxnLst/>
            <a:rect l="l" t="t" r="r" b="b"/>
            <a:pathLst>
              <a:path w="2656" h="1120" extrusionOk="0">
                <a:moveTo>
                  <a:pt x="2272" y="0"/>
                </a:moveTo>
                <a:lnTo>
                  <a:pt x="1888" y="64"/>
                </a:lnTo>
                <a:lnTo>
                  <a:pt x="1536" y="128"/>
                </a:lnTo>
                <a:lnTo>
                  <a:pt x="1184" y="256"/>
                </a:lnTo>
                <a:lnTo>
                  <a:pt x="864" y="384"/>
                </a:lnTo>
                <a:lnTo>
                  <a:pt x="545" y="576"/>
                </a:lnTo>
                <a:lnTo>
                  <a:pt x="257" y="800"/>
                </a:lnTo>
                <a:lnTo>
                  <a:pt x="33" y="1088"/>
                </a:lnTo>
                <a:lnTo>
                  <a:pt x="1" y="1088"/>
                </a:lnTo>
                <a:lnTo>
                  <a:pt x="33" y="1120"/>
                </a:lnTo>
                <a:lnTo>
                  <a:pt x="65" y="1120"/>
                </a:lnTo>
                <a:lnTo>
                  <a:pt x="704" y="800"/>
                </a:lnTo>
                <a:lnTo>
                  <a:pt x="1312" y="544"/>
                </a:lnTo>
                <a:lnTo>
                  <a:pt x="1984" y="288"/>
                </a:lnTo>
                <a:lnTo>
                  <a:pt x="2624" y="96"/>
                </a:lnTo>
                <a:lnTo>
                  <a:pt x="2656" y="64"/>
                </a:lnTo>
                <a:lnTo>
                  <a:pt x="2656" y="32"/>
                </a:lnTo>
                <a:lnTo>
                  <a:pt x="262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5"/>
          <p:cNvSpPr/>
          <p:nvPr/>
        </p:nvSpPr>
        <p:spPr>
          <a:xfrm flipH="1">
            <a:off x="7911595" y="4623040"/>
            <a:ext cx="100815" cy="43730"/>
          </a:xfrm>
          <a:custGeom>
            <a:avLst/>
            <a:gdLst/>
            <a:ahLst/>
            <a:cxnLst/>
            <a:rect l="l" t="t" r="r" b="b"/>
            <a:pathLst>
              <a:path w="2656" h="1152" extrusionOk="0">
                <a:moveTo>
                  <a:pt x="2623" y="0"/>
                </a:moveTo>
                <a:lnTo>
                  <a:pt x="2239" y="32"/>
                </a:lnTo>
                <a:lnTo>
                  <a:pt x="1888" y="64"/>
                </a:lnTo>
                <a:lnTo>
                  <a:pt x="1536" y="160"/>
                </a:lnTo>
                <a:lnTo>
                  <a:pt x="1184" y="288"/>
                </a:lnTo>
                <a:lnTo>
                  <a:pt x="832" y="416"/>
                </a:lnTo>
                <a:lnTo>
                  <a:pt x="512" y="608"/>
                </a:lnTo>
                <a:lnTo>
                  <a:pt x="256" y="832"/>
                </a:lnTo>
                <a:lnTo>
                  <a:pt x="0" y="1088"/>
                </a:lnTo>
                <a:lnTo>
                  <a:pt x="0" y="1120"/>
                </a:lnTo>
                <a:lnTo>
                  <a:pt x="0" y="1152"/>
                </a:lnTo>
                <a:lnTo>
                  <a:pt x="64" y="1152"/>
                </a:lnTo>
                <a:lnTo>
                  <a:pt x="672" y="832"/>
                </a:lnTo>
                <a:lnTo>
                  <a:pt x="1312" y="576"/>
                </a:lnTo>
                <a:lnTo>
                  <a:pt x="1952" y="320"/>
                </a:lnTo>
                <a:lnTo>
                  <a:pt x="2623" y="128"/>
                </a:lnTo>
                <a:lnTo>
                  <a:pt x="2655" y="96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5"/>
          <p:cNvSpPr/>
          <p:nvPr/>
        </p:nvSpPr>
        <p:spPr>
          <a:xfrm flipH="1">
            <a:off x="8278264" y="4663088"/>
            <a:ext cx="59517" cy="61951"/>
          </a:xfrm>
          <a:custGeom>
            <a:avLst/>
            <a:gdLst/>
            <a:ahLst/>
            <a:cxnLst/>
            <a:rect l="l" t="t" r="r" b="b"/>
            <a:pathLst>
              <a:path w="1568" h="1632" extrusionOk="0">
                <a:moveTo>
                  <a:pt x="768" y="1"/>
                </a:moveTo>
                <a:lnTo>
                  <a:pt x="576" y="33"/>
                </a:lnTo>
                <a:lnTo>
                  <a:pt x="416" y="65"/>
                </a:lnTo>
                <a:lnTo>
                  <a:pt x="288" y="161"/>
                </a:lnTo>
                <a:lnTo>
                  <a:pt x="193" y="257"/>
                </a:lnTo>
                <a:lnTo>
                  <a:pt x="97" y="384"/>
                </a:lnTo>
                <a:lnTo>
                  <a:pt x="33" y="512"/>
                </a:lnTo>
                <a:lnTo>
                  <a:pt x="1" y="672"/>
                </a:lnTo>
                <a:lnTo>
                  <a:pt x="1" y="832"/>
                </a:lnTo>
                <a:lnTo>
                  <a:pt x="1" y="992"/>
                </a:lnTo>
                <a:lnTo>
                  <a:pt x="33" y="1120"/>
                </a:lnTo>
                <a:lnTo>
                  <a:pt x="97" y="1280"/>
                </a:lnTo>
                <a:lnTo>
                  <a:pt x="193" y="1376"/>
                </a:lnTo>
                <a:lnTo>
                  <a:pt x="288" y="1504"/>
                </a:lnTo>
                <a:lnTo>
                  <a:pt x="416" y="1568"/>
                </a:lnTo>
                <a:lnTo>
                  <a:pt x="576" y="1632"/>
                </a:lnTo>
                <a:lnTo>
                  <a:pt x="768" y="1632"/>
                </a:lnTo>
                <a:lnTo>
                  <a:pt x="960" y="1600"/>
                </a:lnTo>
                <a:lnTo>
                  <a:pt x="1120" y="1568"/>
                </a:lnTo>
                <a:lnTo>
                  <a:pt x="1248" y="1472"/>
                </a:lnTo>
                <a:lnTo>
                  <a:pt x="1376" y="1376"/>
                </a:lnTo>
                <a:lnTo>
                  <a:pt x="1440" y="1248"/>
                </a:lnTo>
                <a:lnTo>
                  <a:pt x="1504" y="1120"/>
                </a:lnTo>
                <a:lnTo>
                  <a:pt x="1536" y="960"/>
                </a:lnTo>
                <a:lnTo>
                  <a:pt x="1568" y="800"/>
                </a:lnTo>
                <a:lnTo>
                  <a:pt x="1536" y="672"/>
                </a:lnTo>
                <a:lnTo>
                  <a:pt x="1504" y="512"/>
                </a:lnTo>
                <a:lnTo>
                  <a:pt x="1440" y="384"/>
                </a:lnTo>
                <a:lnTo>
                  <a:pt x="1376" y="257"/>
                </a:lnTo>
                <a:lnTo>
                  <a:pt x="1248" y="161"/>
                </a:lnTo>
                <a:lnTo>
                  <a:pt x="1120" y="65"/>
                </a:lnTo>
                <a:lnTo>
                  <a:pt x="960" y="33"/>
                </a:lnTo>
                <a:lnTo>
                  <a:pt x="76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5"/>
          <p:cNvSpPr/>
          <p:nvPr/>
        </p:nvSpPr>
        <p:spPr>
          <a:xfrm flipH="1">
            <a:off x="7948034" y="4490674"/>
            <a:ext cx="93527" cy="116613"/>
          </a:xfrm>
          <a:custGeom>
            <a:avLst/>
            <a:gdLst/>
            <a:ahLst/>
            <a:cxnLst/>
            <a:rect l="l" t="t" r="r" b="b"/>
            <a:pathLst>
              <a:path w="2464" h="3072" extrusionOk="0">
                <a:moveTo>
                  <a:pt x="1888" y="257"/>
                </a:moveTo>
                <a:lnTo>
                  <a:pt x="1984" y="289"/>
                </a:lnTo>
                <a:lnTo>
                  <a:pt x="2048" y="353"/>
                </a:lnTo>
                <a:lnTo>
                  <a:pt x="2112" y="449"/>
                </a:lnTo>
                <a:lnTo>
                  <a:pt x="2144" y="609"/>
                </a:lnTo>
                <a:lnTo>
                  <a:pt x="2176" y="768"/>
                </a:lnTo>
                <a:lnTo>
                  <a:pt x="2176" y="960"/>
                </a:lnTo>
                <a:lnTo>
                  <a:pt x="2080" y="1184"/>
                </a:lnTo>
                <a:lnTo>
                  <a:pt x="1952" y="1376"/>
                </a:lnTo>
                <a:lnTo>
                  <a:pt x="1792" y="1568"/>
                </a:lnTo>
                <a:lnTo>
                  <a:pt x="1408" y="1888"/>
                </a:lnTo>
                <a:lnTo>
                  <a:pt x="1056" y="2144"/>
                </a:lnTo>
                <a:lnTo>
                  <a:pt x="1056" y="2176"/>
                </a:lnTo>
                <a:lnTo>
                  <a:pt x="577" y="2496"/>
                </a:lnTo>
                <a:lnTo>
                  <a:pt x="97" y="2879"/>
                </a:lnTo>
                <a:lnTo>
                  <a:pt x="353" y="2176"/>
                </a:lnTo>
                <a:lnTo>
                  <a:pt x="609" y="1472"/>
                </a:lnTo>
                <a:lnTo>
                  <a:pt x="768" y="1152"/>
                </a:lnTo>
                <a:lnTo>
                  <a:pt x="960" y="832"/>
                </a:lnTo>
                <a:lnTo>
                  <a:pt x="1056" y="705"/>
                </a:lnTo>
                <a:lnTo>
                  <a:pt x="1216" y="545"/>
                </a:lnTo>
                <a:lnTo>
                  <a:pt x="1408" y="417"/>
                </a:lnTo>
                <a:lnTo>
                  <a:pt x="1600" y="289"/>
                </a:lnTo>
                <a:lnTo>
                  <a:pt x="1792" y="257"/>
                </a:lnTo>
                <a:close/>
                <a:moveTo>
                  <a:pt x="1632" y="1"/>
                </a:moveTo>
                <a:lnTo>
                  <a:pt x="1440" y="65"/>
                </a:lnTo>
                <a:lnTo>
                  <a:pt x="1280" y="161"/>
                </a:lnTo>
                <a:lnTo>
                  <a:pt x="1120" y="289"/>
                </a:lnTo>
                <a:lnTo>
                  <a:pt x="960" y="417"/>
                </a:lnTo>
                <a:lnTo>
                  <a:pt x="864" y="577"/>
                </a:lnTo>
                <a:lnTo>
                  <a:pt x="673" y="832"/>
                </a:lnTo>
                <a:lnTo>
                  <a:pt x="545" y="1120"/>
                </a:lnTo>
                <a:lnTo>
                  <a:pt x="385" y="1408"/>
                </a:lnTo>
                <a:lnTo>
                  <a:pt x="289" y="1728"/>
                </a:lnTo>
                <a:lnTo>
                  <a:pt x="193" y="2016"/>
                </a:lnTo>
                <a:lnTo>
                  <a:pt x="97" y="2336"/>
                </a:lnTo>
                <a:lnTo>
                  <a:pt x="33" y="2656"/>
                </a:lnTo>
                <a:lnTo>
                  <a:pt x="1" y="2975"/>
                </a:lnTo>
                <a:lnTo>
                  <a:pt x="33" y="3007"/>
                </a:lnTo>
                <a:lnTo>
                  <a:pt x="97" y="3071"/>
                </a:lnTo>
                <a:lnTo>
                  <a:pt x="225" y="3071"/>
                </a:lnTo>
                <a:lnTo>
                  <a:pt x="1248" y="2368"/>
                </a:lnTo>
                <a:lnTo>
                  <a:pt x="1728" y="1984"/>
                </a:lnTo>
                <a:lnTo>
                  <a:pt x="1952" y="1760"/>
                </a:lnTo>
                <a:lnTo>
                  <a:pt x="2144" y="1536"/>
                </a:lnTo>
                <a:lnTo>
                  <a:pt x="2240" y="1376"/>
                </a:lnTo>
                <a:lnTo>
                  <a:pt x="2336" y="1216"/>
                </a:lnTo>
                <a:lnTo>
                  <a:pt x="2400" y="1024"/>
                </a:lnTo>
                <a:lnTo>
                  <a:pt x="2464" y="832"/>
                </a:lnTo>
                <a:lnTo>
                  <a:pt x="2464" y="673"/>
                </a:lnTo>
                <a:lnTo>
                  <a:pt x="2432" y="481"/>
                </a:lnTo>
                <a:lnTo>
                  <a:pt x="2336" y="321"/>
                </a:lnTo>
                <a:lnTo>
                  <a:pt x="2208" y="161"/>
                </a:lnTo>
                <a:lnTo>
                  <a:pt x="2016" y="65"/>
                </a:lnTo>
                <a:lnTo>
                  <a:pt x="182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5"/>
          <p:cNvSpPr/>
          <p:nvPr/>
        </p:nvSpPr>
        <p:spPr>
          <a:xfrm flipH="1">
            <a:off x="8033021" y="4555054"/>
            <a:ext cx="134787" cy="63165"/>
          </a:xfrm>
          <a:custGeom>
            <a:avLst/>
            <a:gdLst/>
            <a:ahLst/>
            <a:cxnLst/>
            <a:rect l="l" t="t" r="r" b="b"/>
            <a:pathLst>
              <a:path w="3551" h="1664" extrusionOk="0">
                <a:moveTo>
                  <a:pt x="1184" y="256"/>
                </a:moveTo>
                <a:lnTo>
                  <a:pt x="1376" y="288"/>
                </a:lnTo>
                <a:lnTo>
                  <a:pt x="1696" y="384"/>
                </a:lnTo>
                <a:lnTo>
                  <a:pt x="2047" y="512"/>
                </a:lnTo>
                <a:lnTo>
                  <a:pt x="2719" y="832"/>
                </a:lnTo>
                <a:lnTo>
                  <a:pt x="3391" y="1151"/>
                </a:lnTo>
                <a:lnTo>
                  <a:pt x="2815" y="1215"/>
                </a:lnTo>
                <a:lnTo>
                  <a:pt x="2207" y="1311"/>
                </a:lnTo>
                <a:lnTo>
                  <a:pt x="1792" y="1375"/>
                </a:lnTo>
                <a:lnTo>
                  <a:pt x="1280" y="1407"/>
                </a:lnTo>
                <a:lnTo>
                  <a:pt x="1024" y="1375"/>
                </a:lnTo>
                <a:lnTo>
                  <a:pt x="800" y="1311"/>
                </a:lnTo>
                <a:lnTo>
                  <a:pt x="576" y="1247"/>
                </a:lnTo>
                <a:lnTo>
                  <a:pt x="416" y="1088"/>
                </a:lnTo>
                <a:lnTo>
                  <a:pt x="448" y="1088"/>
                </a:lnTo>
                <a:lnTo>
                  <a:pt x="352" y="928"/>
                </a:lnTo>
                <a:lnTo>
                  <a:pt x="288" y="800"/>
                </a:lnTo>
                <a:lnTo>
                  <a:pt x="256" y="704"/>
                </a:lnTo>
                <a:lnTo>
                  <a:pt x="256" y="608"/>
                </a:lnTo>
                <a:lnTo>
                  <a:pt x="288" y="512"/>
                </a:lnTo>
                <a:lnTo>
                  <a:pt x="352" y="448"/>
                </a:lnTo>
                <a:lnTo>
                  <a:pt x="512" y="352"/>
                </a:lnTo>
                <a:lnTo>
                  <a:pt x="736" y="288"/>
                </a:lnTo>
                <a:lnTo>
                  <a:pt x="992" y="256"/>
                </a:lnTo>
                <a:close/>
                <a:moveTo>
                  <a:pt x="864" y="0"/>
                </a:moveTo>
                <a:lnTo>
                  <a:pt x="672" y="32"/>
                </a:lnTo>
                <a:lnTo>
                  <a:pt x="480" y="96"/>
                </a:lnTo>
                <a:lnTo>
                  <a:pt x="288" y="192"/>
                </a:lnTo>
                <a:lnTo>
                  <a:pt x="160" y="320"/>
                </a:lnTo>
                <a:lnTo>
                  <a:pt x="64" y="480"/>
                </a:lnTo>
                <a:lnTo>
                  <a:pt x="0" y="672"/>
                </a:lnTo>
                <a:lnTo>
                  <a:pt x="0" y="896"/>
                </a:lnTo>
                <a:lnTo>
                  <a:pt x="64" y="1088"/>
                </a:lnTo>
                <a:lnTo>
                  <a:pt x="160" y="1215"/>
                </a:lnTo>
                <a:lnTo>
                  <a:pt x="288" y="1343"/>
                </a:lnTo>
                <a:lnTo>
                  <a:pt x="448" y="1471"/>
                </a:lnTo>
                <a:lnTo>
                  <a:pt x="640" y="1535"/>
                </a:lnTo>
                <a:lnTo>
                  <a:pt x="832" y="1599"/>
                </a:lnTo>
                <a:lnTo>
                  <a:pt x="992" y="1631"/>
                </a:lnTo>
                <a:lnTo>
                  <a:pt x="1312" y="1663"/>
                </a:lnTo>
                <a:lnTo>
                  <a:pt x="1632" y="1663"/>
                </a:lnTo>
                <a:lnTo>
                  <a:pt x="2239" y="1599"/>
                </a:lnTo>
                <a:lnTo>
                  <a:pt x="3455" y="1375"/>
                </a:lnTo>
                <a:lnTo>
                  <a:pt x="3519" y="1375"/>
                </a:lnTo>
                <a:lnTo>
                  <a:pt x="3551" y="1311"/>
                </a:lnTo>
                <a:lnTo>
                  <a:pt x="3551" y="1279"/>
                </a:lnTo>
                <a:lnTo>
                  <a:pt x="3519" y="1215"/>
                </a:lnTo>
                <a:lnTo>
                  <a:pt x="3519" y="1183"/>
                </a:lnTo>
                <a:lnTo>
                  <a:pt x="3295" y="960"/>
                </a:lnTo>
                <a:lnTo>
                  <a:pt x="3007" y="768"/>
                </a:lnTo>
                <a:lnTo>
                  <a:pt x="2751" y="608"/>
                </a:lnTo>
                <a:lnTo>
                  <a:pt x="2463" y="448"/>
                </a:lnTo>
                <a:lnTo>
                  <a:pt x="2175" y="320"/>
                </a:lnTo>
                <a:lnTo>
                  <a:pt x="1888" y="192"/>
                </a:lnTo>
                <a:lnTo>
                  <a:pt x="1568" y="96"/>
                </a:lnTo>
                <a:lnTo>
                  <a:pt x="1248" y="32"/>
                </a:lnTo>
                <a:lnTo>
                  <a:pt x="105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5"/>
          <p:cNvSpPr/>
          <p:nvPr/>
        </p:nvSpPr>
        <p:spPr>
          <a:xfrm flipH="1">
            <a:off x="7996582" y="2881967"/>
            <a:ext cx="784316" cy="1622107"/>
          </a:xfrm>
          <a:custGeom>
            <a:avLst/>
            <a:gdLst/>
            <a:ahLst/>
            <a:cxnLst/>
            <a:rect l="l" t="t" r="r" b="b"/>
            <a:pathLst>
              <a:path w="20663" h="42732" extrusionOk="0">
                <a:moveTo>
                  <a:pt x="0" y="0"/>
                </a:moveTo>
                <a:lnTo>
                  <a:pt x="2911" y="10459"/>
                </a:lnTo>
                <a:lnTo>
                  <a:pt x="4958" y="17912"/>
                </a:lnTo>
                <a:lnTo>
                  <a:pt x="5662" y="20534"/>
                </a:lnTo>
                <a:lnTo>
                  <a:pt x="6013" y="21846"/>
                </a:lnTo>
                <a:lnTo>
                  <a:pt x="6333" y="23541"/>
                </a:lnTo>
                <a:lnTo>
                  <a:pt x="6813" y="26548"/>
                </a:lnTo>
                <a:lnTo>
                  <a:pt x="7645" y="31697"/>
                </a:lnTo>
                <a:lnTo>
                  <a:pt x="8476" y="36974"/>
                </a:lnTo>
                <a:lnTo>
                  <a:pt x="9372" y="42732"/>
                </a:lnTo>
                <a:lnTo>
                  <a:pt x="20662" y="42540"/>
                </a:lnTo>
                <a:lnTo>
                  <a:pt x="20183" y="39789"/>
                </a:lnTo>
                <a:lnTo>
                  <a:pt x="19671" y="36847"/>
                </a:lnTo>
                <a:lnTo>
                  <a:pt x="19031" y="33360"/>
                </a:lnTo>
                <a:lnTo>
                  <a:pt x="18327" y="29650"/>
                </a:lnTo>
                <a:lnTo>
                  <a:pt x="17624" y="26068"/>
                </a:lnTo>
                <a:lnTo>
                  <a:pt x="17272" y="24437"/>
                </a:lnTo>
                <a:lnTo>
                  <a:pt x="16920" y="22965"/>
                </a:lnTo>
                <a:lnTo>
                  <a:pt x="16600" y="21686"/>
                </a:lnTo>
                <a:lnTo>
                  <a:pt x="16312" y="20662"/>
                </a:lnTo>
                <a:lnTo>
                  <a:pt x="15289" y="17432"/>
                </a:lnTo>
                <a:lnTo>
                  <a:pt x="13818" y="12954"/>
                </a:lnTo>
                <a:lnTo>
                  <a:pt x="12282" y="8092"/>
                </a:lnTo>
                <a:lnTo>
                  <a:pt x="11547" y="5822"/>
                </a:lnTo>
                <a:lnTo>
                  <a:pt x="10939" y="3807"/>
                </a:lnTo>
                <a:lnTo>
                  <a:pt x="10907" y="3551"/>
                </a:lnTo>
                <a:lnTo>
                  <a:pt x="10907" y="3071"/>
                </a:lnTo>
                <a:lnTo>
                  <a:pt x="10939" y="1759"/>
                </a:lnTo>
                <a:lnTo>
                  <a:pt x="11003" y="0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5"/>
          <p:cNvSpPr/>
          <p:nvPr/>
        </p:nvSpPr>
        <p:spPr>
          <a:xfrm flipH="1">
            <a:off x="7996582" y="2881967"/>
            <a:ext cx="784316" cy="1622107"/>
          </a:xfrm>
          <a:custGeom>
            <a:avLst/>
            <a:gdLst/>
            <a:ahLst/>
            <a:cxnLst/>
            <a:rect l="l" t="t" r="r" b="b"/>
            <a:pathLst>
              <a:path w="20663" h="42732" fill="none" extrusionOk="0">
                <a:moveTo>
                  <a:pt x="20662" y="42540"/>
                </a:moveTo>
                <a:lnTo>
                  <a:pt x="9372" y="42732"/>
                </a:lnTo>
                <a:lnTo>
                  <a:pt x="9372" y="42732"/>
                </a:lnTo>
                <a:lnTo>
                  <a:pt x="8476" y="36974"/>
                </a:lnTo>
                <a:lnTo>
                  <a:pt x="7645" y="31697"/>
                </a:lnTo>
                <a:lnTo>
                  <a:pt x="6813" y="26548"/>
                </a:lnTo>
                <a:lnTo>
                  <a:pt x="6813" y="26548"/>
                </a:lnTo>
                <a:lnTo>
                  <a:pt x="6333" y="23541"/>
                </a:lnTo>
                <a:lnTo>
                  <a:pt x="6013" y="21846"/>
                </a:lnTo>
                <a:lnTo>
                  <a:pt x="6013" y="21846"/>
                </a:lnTo>
                <a:lnTo>
                  <a:pt x="5662" y="20534"/>
                </a:lnTo>
                <a:lnTo>
                  <a:pt x="4958" y="17912"/>
                </a:lnTo>
                <a:lnTo>
                  <a:pt x="2911" y="10459"/>
                </a:lnTo>
                <a:lnTo>
                  <a:pt x="0" y="0"/>
                </a:lnTo>
                <a:lnTo>
                  <a:pt x="8220" y="0"/>
                </a:lnTo>
                <a:lnTo>
                  <a:pt x="11003" y="0"/>
                </a:lnTo>
                <a:lnTo>
                  <a:pt x="11003" y="0"/>
                </a:lnTo>
                <a:lnTo>
                  <a:pt x="10939" y="1759"/>
                </a:lnTo>
                <a:lnTo>
                  <a:pt x="10907" y="3071"/>
                </a:lnTo>
                <a:lnTo>
                  <a:pt x="10907" y="3551"/>
                </a:lnTo>
                <a:lnTo>
                  <a:pt x="10939" y="3807"/>
                </a:lnTo>
                <a:lnTo>
                  <a:pt x="10939" y="3807"/>
                </a:lnTo>
                <a:lnTo>
                  <a:pt x="11547" y="5822"/>
                </a:lnTo>
                <a:lnTo>
                  <a:pt x="12282" y="8092"/>
                </a:lnTo>
                <a:lnTo>
                  <a:pt x="13818" y="12954"/>
                </a:lnTo>
                <a:lnTo>
                  <a:pt x="15289" y="17432"/>
                </a:lnTo>
                <a:lnTo>
                  <a:pt x="16312" y="20662"/>
                </a:lnTo>
                <a:lnTo>
                  <a:pt x="16312" y="20662"/>
                </a:lnTo>
                <a:lnTo>
                  <a:pt x="16600" y="21686"/>
                </a:lnTo>
                <a:lnTo>
                  <a:pt x="16920" y="22965"/>
                </a:lnTo>
                <a:lnTo>
                  <a:pt x="17272" y="24437"/>
                </a:lnTo>
                <a:lnTo>
                  <a:pt x="17624" y="26068"/>
                </a:lnTo>
                <a:lnTo>
                  <a:pt x="18327" y="29650"/>
                </a:lnTo>
                <a:lnTo>
                  <a:pt x="19031" y="33360"/>
                </a:lnTo>
                <a:lnTo>
                  <a:pt x="19671" y="36847"/>
                </a:lnTo>
                <a:lnTo>
                  <a:pt x="20183" y="39789"/>
                </a:lnTo>
                <a:lnTo>
                  <a:pt x="20662" y="425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5"/>
          <p:cNvSpPr/>
          <p:nvPr/>
        </p:nvSpPr>
        <p:spPr>
          <a:xfrm flipH="1">
            <a:off x="8035450" y="4429976"/>
            <a:ext cx="361811" cy="8541"/>
          </a:xfrm>
          <a:custGeom>
            <a:avLst/>
            <a:gdLst/>
            <a:ahLst/>
            <a:cxnLst/>
            <a:rect l="l" t="t" r="r" b="b"/>
            <a:pathLst>
              <a:path w="9532" h="225" extrusionOk="0">
                <a:moveTo>
                  <a:pt x="4958" y="1"/>
                </a:moveTo>
                <a:lnTo>
                  <a:pt x="2175" y="33"/>
                </a:lnTo>
                <a:lnTo>
                  <a:pt x="960" y="97"/>
                </a:lnTo>
                <a:lnTo>
                  <a:pt x="0" y="161"/>
                </a:lnTo>
                <a:lnTo>
                  <a:pt x="576" y="193"/>
                </a:lnTo>
                <a:lnTo>
                  <a:pt x="1568" y="225"/>
                </a:lnTo>
                <a:lnTo>
                  <a:pt x="4446" y="193"/>
                </a:lnTo>
                <a:lnTo>
                  <a:pt x="9532" y="65"/>
                </a:lnTo>
                <a:lnTo>
                  <a:pt x="9532" y="33"/>
                </a:lnTo>
                <a:lnTo>
                  <a:pt x="495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5"/>
          <p:cNvSpPr/>
          <p:nvPr/>
        </p:nvSpPr>
        <p:spPr>
          <a:xfrm flipH="1">
            <a:off x="8379004" y="2931733"/>
            <a:ext cx="347273" cy="1473987"/>
          </a:xfrm>
          <a:custGeom>
            <a:avLst/>
            <a:gdLst/>
            <a:ahLst/>
            <a:cxnLst/>
            <a:rect l="l" t="t" r="r" b="b"/>
            <a:pathLst>
              <a:path w="9149" h="38830" extrusionOk="0">
                <a:moveTo>
                  <a:pt x="1" y="1"/>
                </a:moveTo>
                <a:lnTo>
                  <a:pt x="416" y="1888"/>
                </a:lnTo>
                <a:lnTo>
                  <a:pt x="896" y="3775"/>
                </a:lnTo>
                <a:lnTo>
                  <a:pt x="1408" y="5630"/>
                </a:lnTo>
                <a:lnTo>
                  <a:pt x="1920" y="7485"/>
                </a:lnTo>
                <a:lnTo>
                  <a:pt x="2463" y="9340"/>
                </a:lnTo>
                <a:lnTo>
                  <a:pt x="3039" y="11195"/>
                </a:lnTo>
                <a:lnTo>
                  <a:pt x="3647" y="13050"/>
                </a:lnTo>
                <a:lnTo>
                  <a:pt x="4255" y="14874"/>
                </a:lnTo>
                <a:lnTo>
                  <a:pt x="4862" y="16697"/>
                </a:lnTo>
                <a:lnTo>
                  <a:pt x="5182" y="17624"/>
                </a:lnTo>
                <a:lnTo>
                  <a:pt x="5470" y="18552"/>
                </a:lnTo>
                <a:lnTo>
                  <a:pt x="5726" y="19479"/>
                </a:lnTo>
                <a:lnTo>
                  <a:pt x="5982" y="20407"/>
                </a:lnTo>
                <a:lnTo>
                  <a:pt x="6397" y="22294"/>
                </a:lnTo>
                <a:lnTo>
                  <a:pt x="6749" y="24213"/>
                </a:lnTo>
                <a:lnTo>
                  <a:pt x="7101" y="26132"/>
                </a:lnTo>
                <a:lnTo>
                  <a:pt x="7773" y="30002"/>
                </a:lnTo>
                <a:lnTo>
                  <a:pt x="8061" y="31921"/>
                </a:lnTo>
                <a:lnTo>
                  <a:pt x="8349" y="33872"/>
                </a:lnTo>
                <a:lnTo>
                  <a:pt x="8860" y="37774"/>
                </a:lnTo>
                <a:lnTo>
                  <a:pt x="8988" y="38766"/>
                </a:lnTo>
                <a:lnTo>
                  <a:pt x="9020" y="38830"/>
                </a:lnTo>
                <a:lnTo>
                  <a:pt x="9116" y="38830"/>
                </a:lnTo>
                <a:lnTo>
                  <a:pt x="9148" y="38766"/>
                </a:lnTo>
                <a:lnTo>
                  <a:pt x="8924" y="36815"/>
                </a:lnTo>
                <a:lnTo>
                  <a:pt x="8668" y="34864"/>
                </a:lnTo>
                <a:lnTo>
                  <a:pt x="8412" y="32913"/>
                </a:lnTo>
                <a:lnTo>
                  <a:pt x="8093" y="30994"/>
                </a:lnTo>
                <a:lnTo>
                  <a:pt x="7485" y="27124"/>
                </a:lnTo>
                <a:lnTo>
                  <a:pt x="6813" y="23253"/>
                </a:lnTo>
                <a:lnTo>
                  <a:pt x="6429" y="21366"/>
                </a:lnTo>
                <a:lnTo>
                  <a:pt x="6206" y="20439"/>
                </a:lnTo>
                <a:lnTo>
                  <a:pt x="5982" y="19479"/>
                </a:lnTo>
                <a:lnTo>
                  <a:pt x="5726" y="18552"/>
                </a:lnTo>
                <a:lnTo>
                  <a:pt x="5438" y="17624"/>
                </a:lnTo>
                <a:lnTo>
                  <a:pt x="4830" y="15769"/>
                </a:lnTo>
                <a:lnTo>
                  <a:pt x="3583" y="12091"/>
                </a:lnTo>
                <a:lnTo>
                  <a:pt x="2975" y="10236"/>
                </a:lnTo>
                <a:lnTo>
                  <a:pt x="2399" y="8381"/>
                </a:lnTo>
                <a:lnTo>
                  <a:pt x="1312" y="4670"/>
                </a:lnTo>
                <a:lnTo>
                  <a:pt x="800" y="2815"/>
                </a:lnTo>
                <a:lnTo>
                  <a:pt x="288" y="960"/>
                </a:lnTo>
                <a:lnTo>
                  <a:pt x="3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5"/>
          <p:cNvSpPr/>
          <p:nvPr/>
        </p:nvSpPr>
        <p:spPr>
          <a:xfrm flipH="1">
            <a:off x="8468849" y="2881967"/>
            <a:ext cx="312049" cy="1007762"/>
          </a:xfrm>
          <a:custGeom>
            <a:avLst/>
            <a:gdLst/>
            <a:ahLst/>
            <a:cxnLst/>
            <a:rect l="l" t="t" r="r" b="b"/>
            <a:pathLst>
              <a:path w="8221" h="26548" extrusionOk="0">
                <a:moveTo>
                  <a:pt x="0" y="0"/>
                </a:moveTo>
                <a:lnTo>
                  <a:pt x="2911" y="10459"/>
                </a:lnTo>
                <a:lnTo>
                  <a:pt x="4958" y="17912"/>
                </a:lnTo>
                <a:lnTo>
                  <a:pt x="5662" y="20534"/>
                </a:lnTo>
                <a:lnTo>
                  <a:pt x="6013" y="21846"/>
                </a:lnTo>
                <a:lnTo>
                  <a:pt x="6333" y="23541"/>
                </a:lnTo>
                <a:lnTo>
                  <a:pt x="6813" y="26548"/>
                </a:lnTo>
                <a:lnTo>
                  <a:pt x="822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5"/>
          <p:cNvSpPr/>
          <p:nvPr/>
        </p:nvSpPr>
        <p:spPr>
          <a:xfrm flipH="1">
            <a:off x="8468849" y="2881967"/>
            <a:ext cx="312049" cy="1007762"/>
          </a:xfrm>
          <a:custGeom>
            <a:avLst/>
            <a:gdLst/>
            <a:ahLst/>
            <a:cxnLst/>
            <a:rect l="l" t="t" r="r" b="b"/>
            <a:pathLst>
              <a:path w="8221" h="26548" fill="none" extrusionOk="0">
                <a:moveTo>
                  <a:pt x="8220" y="0"/>
                </a:moveTo>
                <a:lnTo>
                  <a:pt x="6813" y="26548"/>
                </a:lnTo>
                <a:lnTo>
                  <a:pt x="6813" y="26548"/>
                </a:lnTo>
                <a:lnTo>
                  <a:pt x="6333" y="23541"/>
                </a:lnTo>
                <a:lnTo>
                  <a:pt x="6013" y="21846"/>
                </a:lnTo>
                <a:lnTo>
                  <a:pt x="6013" y="21846"/>
                </a:lnTo>
                <a:lnTo>
                  <a:pt x="5662" y="20534"/>
                </a:lnTo>
                <a:lnTo>
                  <a:pt x="4958" y="17912"/>
                </a:lnTo>
                <a:lnTo>
                  <a:pt x="2911" y="10459"/>
                </a:lnTo>
                <a:lnTo>
                  <a:pt x="0" y="0"/>
                </a:lnTo>
                <a:lnTo>
                  <a:pt x="82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5"/>
          <p:cNvSpPr/>
          <p:nvPr/>
        </p:nvSpPr>
        <p:spPr>
          <a:xfrm flipH="1">
            <a:off x="8328027" y="4320727"/>
            <a:ext cx="593693" cy="535464"/>
          </a:xfrm>
          <a:custGeom>
            <a:avLst/>
            <a:gdLst/>
            <a:ahLst/>
            <a:cxnLst/>
            <a:rect l="l" t="t" r="r" b="b"/>
            <a:pathLst>
              <a:path w="15641" h="14106" extrusionOk="0">
                <a:moveTo>
                  <a:pt x="608" y="0"/>
                </a:moveTo>
                <a:lnTo>
                  <a:pt x="256" y="7197"/>
                </a:lnTo>
                <a:lnTo>
                  <a:pt x="160" y="8924"/>
                </a:lnTo>
                <a:lnTo>
                  <a:pt x="160" y="9755"/>
                </a:lnTo>
                <a:lnTo>
                  <a:pt x="128" y="10523"/>
                </a:lnTo>
                <a:lnTo>
                  <a:pt x="64" y="11866"/>
                </a:lnTo>
                <a:lnTo>
                  <a:pt x="0" y="12858"/>
                </a:lnTo>
                <a:lnTo>
                  <a:pt x="0" y="13178"/>
                </a:lnTo>
                <a:lnTo>
                  <a:pt x="32" y="13402"/>
                </a:lnTo>
                <a:lnTo>
                  <a:pt x="96" y="13497"/>
                </a:lnTo>
                <a:lnTo>
                  <a:pt x="192" y="13529"/>
                </a:lnTo>
                <a:lnTo>
                  <a:pt x="352" y="13561"/>
                </a:lnTo>
                <a:lnTo>
                  <a:pt x="896" y="13625"/>
                </a:lnTo>
                <a:lnTo>
                  <a:pt x="2655" y="13753"/>
                </a:lnTo>
                <a:lnTo>
                  <a:pt x="5054" y="13881"/>
                </a:lnTo>
                <a:lnTo>
                  <a:pt x="7772" y="13977"/>
                </a:lnTo>
                <a:lnTo>
                  <a:pt x="10491" y="14073"/>
                </a:lnTo>
                <a:lnTo>
                  <a:pt x="12890" y="14105"/>
                </a:lnTo>
                <a:lnTo>
                  <a:pt x="15193" y="14105"/>
                </a:lnTo>
                <a:lnTo>
                  <a:pt x="15449" y="14073"/>
                </a:lnTo>
                <a:lnTo>
                  <a:pt x="15513" y="14041"/>
                </a:lnTo>
                <a:lnTo>
                  <a:pt x="15577" y="13977"/>
                </a:lnTo>
                <a:lnTo>
                  <a:pt x="15609" y="13881"/>
                </a:lnTo>
                <a:lnTo>
                  <a:pt x="15640" y="13753"/>
                </a:lnTo>
                <a:lnTo>
                  <a:pt x="15640" y="13497"/>
                </a:lnTo>
                <a:lnTo>
                  <a:pt x="15609" y="13178"/>
                </a:lnTo>
                <a:lnTo>
                  <a:pt x="15513" y="12858"/>
                </a:lnTo>
                <a:lnTo>
                  <a:pt x="15353" y="12538"/>
                </a:lnTo>
                <a:lnTo>
                  <a:pt x="15193" y="12282"/>
                </a:lnTo>
                <a:lnTo>
                  <a:pt x="15001" y="12058"/>
                </a:lnTo>
                <a:lnTo>
                  <a:pt x="14585" y="11834"/>
                </a:lnTo>
                <a:lnTo>
                  <a:pt x="13849" y="11418"/>
                </a:lnTo>
                <a:lnTo>
                  <a:pt x="11898" y="10427"/>
                </a:lnTo>
                <a:lnTo>
                  <a:pt x="9180" y="9116"/>
                </a:lnTo>
                <a:lnTo>
                  <a:pt x="9308" y="7420"/>
                </a:lnTo>
                <a:lnTo>
                  <a:pt x="9947" y="192"/>
                </a:lnTo>
                <a:lnTo>
                  <a:pt x="60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5"/>
          <p:cNvSpPr/>
          <p:nvPr/>
        </p:nvSpPr>
        <p:spPr>
          <a:xfrm flipH="1">
            <a:off x="8328027" y="4593887"/>
            <a:ext cx="593693" cy="262304"/>
          </a:xfrm>
          <a:custGeom>
            <a:avLst/>
            <a:gdLst/>
            <a:ahLst/>
            <a:cxnLst/>
            <a:rect l="l" t="t" r="r" b="b"/>
            <a:pathLst>
              <a:path w="15641" h="6910" extrusionOk="0">
                <a:moveTo>
                  <a:pt x="256" y="1"/>
                </a:moveTo>
                <a:lnTo>
                  <a:pt x="160" y="1728"/>
                </a:lnTo>
                <a:lnTo>
                  <a:pt x="160" y="2559"/>
                </a:lnTo>
                <a:lnTo>
                  <a:pt x="128" y="3327"/>
                </a:lnTo>
                <a:lnTo>
                  <a:pt x="64" y="4670"/>
                </a:lnTo>
                <a:lnTo>
                  <a:pt x="0" y="5662"/>
                </a:lnTo>
                <a:lnTo>
                  <a:pt x="0" y="5982"/>
                </a:lnTo>
                <a:lnTo>
                  <a:pt x="32" y="6206"/>
                </a:lnTo>
                <a:lnTo>
                  <a:pt x="96" y="6301"/>
                </a:lnTo>
                <a:lnTo>
                  <a:pt x="192" y="6333"/>
                </a:lnTo>
                <a:lnTo>
                  <a:pt x="352" y="6365"/>
                </a:lnTo>
                <a:lnTo>
                  <a:pt x="896" y="6429"/>
                </a:lnTo>
                <a:lnTo>
                  <a:pt x="2655" y="6557"/>
                </a:lnTo>
                <a:lnTo>
                  <a:pt x="5054" y="6685"/>
                </a:lnTo>
                <a:lnTo>
                  <a:pt x="7772" y="6781"/>
                </a:lnTo>
                <a:lnTo>
                  <a:pt x="10491" y="6877"/>
                </a:lnTo>
                <a:lnTo>
                  <a:pt x="12890" y="6909"/>
                </a:lnTo>
                <a:lnTo>
                  <a:pt x="15193" y="6909"/>
                </a:lnTo>
                <a:lnTo>
                  <a:pt x="15449" y="6877"/>
                </a:lnTo>
                <a:lnTo>
                  <a:pt x="15513" y="6845"/>
                </a:lnTo>
                <a:lnTo>
                  <a:pt x="15577" y="6781"/>
                </a:lnTo>
                <a:lnTo>
                  <a:pt x="15609" y="6685"/>
                </a:lnTo>
                <a:lnTo>
                  <a:pt x="15640" y="6557"/>
                </a:lnTo>
                <a:lnTo>
                  <a:pt x="15640" y="6301"/>
                </a:lnTo>
                <a:lnTo>
                  <a:pt x="15609" y="5982"/>
                </a:lnTo>
                <a:lnTo>
                  <a:pt x="15513" y="5662"/>
                </a:lnTo>
                <a:lnTo>
                  <a:pt x="15353" y="5342"/>
                </a:lnTo>
                <a:lnTo>
                  <a:pt x="15193" y="5086"/>
                </a:lnTo>
                <a:lnTo>
                  <a:pt x="15001" y="4862"/>
                </a:lnTo>
                <a:lnTo>
                  <a:pt x="14585" y="4638"/>
                </a:lnTo>
                <a:lnTo>
                  <a:pt x="13849" y="4222"/>
                </a:lnTo>
                <a:lnTo>
                  <a:pt x="11898" y="3231"/>
                </a:lnTo>
                <a:lnTo>
                  <a:pt x="9180" y="1920"/>
                </a:lnTo>
                <a:lnTo>
                  <a:pt x="9308" y="224"/>
                </a:lnTo>
                <a:lnTo>
                  <a:pt x="2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45"/>
          <p:cNvSpPr/>
          <p:nvPr/>
        </p:nvSpPr>
        <p:spPr>
          <a:xfrm flipH="1">
            <a:off x="8328027" y="4659444"/>
            <a:ext cx="596123" cy="196747"/>
          </a:xfrm>
          <a:custGeom>
            <a:avLst/>
            <a:gdLst/>
            <a:ahLst/>
            <a:cxnLst/>
            <a:rect l="l" t="t" r="r" b="b"/>
            <a:pathLst>
              <a:path w="15705" h="5183" extrusionOk="0">
                <a:moveTo>
                  <a:pt x="224" y="1"/>
                </a:moveTo>
                <a:lnTo>
                  <a:pt x="128" y="928"/>
                </a:lnTo>
                <a:lnTo>
                  <a:pt x="32" y="1760"/>
                </a:lnTo>
                <a:lnTo>
                  <a:pt x="0" y="2527"/>
                </a:lnTo>
                <a:lnTo>
                  <a:pt x="0" y="3199"/>
                </a:lnTo>
                <a:lnTo>
                  <a:pt x="0" y="3743"/>
                </a:lnTo>
                <a:lnTo>
                  <a:pt x="32" y="4159"/>
                </a:lnTo>
                <a:lnTo>
                  <a:pt x="96" y="4447"/>
                </a:lnTo>
                <a:lnTo>
                  <a:pt x="128" y="4543"/>
                </a:lnTo>
                <a:lnTo>
                  <a:pt x="160" y="4574"/>
                </a:lnTo>
                <a:lnTo>
                  <a:pt x="256" y="4606"/>
                </a:lnTo>
                <a:lnTo>
                  <a:pt x="416" y="4638"/>
                </a:lnTo>
                <a:lnTo>
                  <a:pt x="960" y="4702"/>
                </a:lnTo>
                <a:lnTo>
                  <a:pt x="2719" y="4830"/>
                </a:lnTo>
                <a:lnTo>
                  <a:pt x="5118" y="4958"/>
                </a:lnTo>
                <a:lnTo>
                  <a:pt x="7836" y="5054"/>
                </a:lnTo>
                <a:lnTo>
                  <a:pt x="10555" y="5150"/>
                </a:lnTo>
                <a:lnTo>
                  <a:pt x="12954" y="5182"/>
                </a:lnTo>
                <a:lnTo>
                  <a:pt x="15257" y="5182"/>
                </a:lnTo>
                <a:lnTo>
                  <a:pt x="15513" y="5150"/>
                </a:lnTo>
                <a:lnTo>
                  <a:pt x="15577" y="5118"/>
                </a:lnTo>
                <a:lnTo>
                  <a:pt x="15641" y="5054"/>
                </a:lnTo>
                <a:lnTo>
                  <a:pt x="15673" y="4958"/>
                </a:lnTo>
                <a:lnTo>
                  <a:pt x="15704" y="4830"/>
                </a:lnTo>
                <a:lnTo>
                  <a:pt x="15704" y="4574"/>
                </a:lnTo>
                <a:lnTo>
                  <a:pt x="15673" y="4255"/>
                </a:lnTo>
                <a:lnTo>
                  <a:pt x="15577" y="3935"/>
                </a:lnTo>
                <a:lnTo>
                  <a:pt x="15417" y="3647"/>
                </a:lnTo>
                <a:lnTo>
                  <a:pt x="15257" y="3359"/>
                </a:lnTo>
                <a:lnTo>
                  <a:pt x="15065" y="3167"/>
                </a:lnTo>
                <a:lnTo>
                  <a:pt x="14649" y="2911"/>
                </a:lnTo>
                <a:lnTo>
                  <a:pt x="13913" y="2495"/>
                </a:lnTo>
                <a:lnTo>
                  <a:pt x="11962" y="1504"/>
                </a:lnTo>
                <a:lnTo>
                  <a:pt x="9244" y="193"/>
                </a:lnTo>
                <a:lnTo>
                  <a:pt x="224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45"/>
          <p:cNvSpPr/>
          <p:nvPr/>
        </p:nvSpPr>
        <p:spPr>
          <a:xfrm flipH="1">
            <a:off x="8341388" y="4823355"/>
            <a:ext cx="537858" cy="12185"/>
          </a:xfrm>
          <a:custGeom>
            <a:avLst/>
            <a:gdLst/>
            <a:ahLst/>
            <a:cxnLst/>
            <a:rect l="l" t="t" r="r" b="b"/>
            <a:pathLst>
              <a:path w="14170" h="321" extrusionOk="0">
                <a:moveTo>
                  <a:pt x="1" y="1"/>
                </a:moveTo>
                <a:lnTo>
                  <a:pt x="32" y="33"/>
                </a:lnTo>
                <a:lnTo>
                  <a:pt x="1184" y="97"/>
                </a:lnTo>
                <a:lnTo>
                  <a:pt x="2879" y="129"/>
                </a:lnTo>
                <a:lnTo>
                  <a:pt x="7069" y="225"/>
                </a:lnTo>
                <a:lnTo>
                  <a:pt x="11259" y="288"/>
                </a:lnTo>
                <a:lnTo>
                  <a:pt x="14138" y="320"/>
                </a:lnTo>
                <a:lnTo>
                  <a:pt x="14170" y="320"/>
                </a:lnTo>
                <a:lnTo>
                  <a:pt x="14170" y="288"/>
                </a:lnTo>
                <a:lnTo>
                  <a:pt x="14138" y="288"/>
                </a:lnTo>
                <a:lnTo>
                  <a:pt x="11259" y="193"/>
                </a:lnTo>
                <a:lnTo>
                  <a:pt x="7069" y="65"/>
                </a:lnTo>
                <a:lnTo>
                  <a:pt x="287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5"/>
          <p:cNvSpPr/>
          <p:nvPr/>
        </p:nvSpPr>
        <p:spPr>
          <a:xfrm flipH="1">
            <a:off x="8386291" y="4759013"/>
            <a:ext cx="74093" cy="68024"/>
          </a:xfrm>
          <a:custGeom>
            <a:avLst/>
            <a:gdLst/>
            <a:ahLst/>
            <a:cxnLst/>
            <a:rect l="l" t="t" r="r" b="b"/>
            <a:pathLst>
              <a:path w="1952" h="1792" extrusionOk="0">
                <a:moveTo>
                  <a:pt x="1759" y="0"/>
                </a:moveTo>
                <a:lnTo>
                  <a:pt x="1567" y="32"/>
                </a:lnTo>
                <a:lnTo>
                  <a:pt x="1376" y="64"/>
                </a:lnTo>
                <a:lnTo>
                  <a:pt x="1184" y="128"/>
                </a:lnTo>
                <a:lnTo>
                  <a:pt x="1024" y="192"/>
                </a:lnTo>
                <a:lnTo>
                  <a:pt x="864" y="288"/>
                </a:lnTo>
                <a:lnTo>
                  <a:pt x="704" y="416"/>
                </a:lnTo>
                <a:lnTo>
                  <a:pt x="544" y="544"/>
                </a:lnTo>
                <a:lnTo>
                  <a:pt x="320" y="800"/>
                </a:lnTo>
                <a:lnTo>
                  <a:pt x="160" y="1120"/>
                </a:lnTo>
                <a:lnTo>
                  <a:pt x="32" y="1440"/>
                </a:lnTo>
                <a:lnTo>
                  <a:pt x="0" y="1792"/>
                </a:lnTo>
                <a:lnTo>
                  <a:pt x="32" y="1792"/>
                </a:lnTo>
                <a:lnTo>
                  <a:pt x="128" y="1440"/>
                </a:lnTo>
                <a:lnTo>
                  <a:pt x="288" y="1120"/>
                </a:lnTo>
                <a:lnTo>
                  <a:pt x="480" y="832"/>
                </a:lnTo>
                <a:lnTo>
                  <a:pt x="704" y="576"/>
                </a:lnTo>
                <a:lnTo>
                  <a:pt x="992" y="384"/>
                </a:lnTo>
                <a:lnTo>
                  <a:pt x="1280" y="192"/>
                </a:lnTo>
                <a:lnTo>
                  <a:pt x="1599" y="96"/>
                </a:lnTo>
                <a:lnTo>
                  <a:pt x="1951" y="32"/>
                </a:lnTo>
                <a:lnTo>
                  <a:pt x="1951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45"/>
          <p:cNvSpPr/>
          <p:nvPr/>
        </p:nvSpPr>
        <p:spPr>
          <a:xfrm flipH="1">
            <a:off x="8536831" y="4676450"/>
            <a:ext cx="102030" cy="41300"/>
          </a:xfrm>
          <a:custGeom>
            <a:avLst/>
            <a:gdLst/>
            <a:ahLst/>
            <a:cxnLst/>
            <a:rect l="l" t="t" r="r" b="b"/>
            <a:pathLst>
              <a:path w="2688" h="1088" extrusionOk="0">
                <a:moveTo>
                  <a:pt x="2271" y="0"/>
                </a:moveTo>
                <a:lnTo>
                  <a:pt x="1888" y="32"/>
                </a:lnTo>
                <a:lnTo>
                  <a:pt x="1536" y="96"/>
                </a:lnTo>
                <a:lnTo>
                  <a:pt x="1184" y="224"/>
                </a:lnTo>
                <a:lnTo>
                  <a:pt x="832" y="352"/>
                </a:lnTo>
                <a:lnTo>
                  <a:pt x="512" y="544"/>
                </a:lnTo>
                <a:lnTo>
                  <a:pt x="224" y="768"/>
                </a:lnTo>
                <a:lnTo>
                  <a:pt x="0" y="1024"/>
                </a:lnTo>
                <a:lnTo>
                  <a:pt x="0" y="1056"/>
                </a:lnTo>
                <a:lnTo>
                  <a:pt x="32" y="1088"/>
                </a:lnTo>
                <a:lnTo>
                  <a:pt x="672" y="768"/>
                </a:lnTo>
                <a:lnTo>
                  <a:pt x="1312" y="512"/>
                </a:lnTo>
                <a:lnTo>
                  <a:pt x="1952" y="288"/>
                </a:lnTo>
                <a:lnTo>
                  <a:pt x="2623" y="128"/>
                </a:lnTo>
                <a:lnTo>
                  <a:pt x="2655" y="96"/>
                </a:lnTo>
                <a:lnTo>
                  <a:pt x="2687" y="32"/>
                </a:lnTo>
                <a:lnTo>
                  <a:pt x="265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45"/>
          <p:cNvSpPr/>
          <p:nvPr/>
        </p:nvSpPr>
        <p:spPr>
          <a:xfrm flipH="1">
            <a:off x="8510147" y="4687383"/>
            <a:ext cx="101992" cy="41300"/>
          </a:xfrm>
          <a:custGeom>
            <a:avLst/>
            <a:gdLst/>
            <a:ahLst/>
            <a:cxnLst/>
            <a:rect l="l" t="t" r="r" b="b"/>
            <a:pathLst>
              <a:path w="2687" h="1088" extrusionOk="0">
                <a:moveTo>
                  <a:pt x="2271" y="0"/>
                </a:moveTo>
                <a:lnTo>
                  <a:pt x="1919" y="64"/>
                </a:lnTo>
                <a:lnTo>
                  <a:pt x="1535" y="128"/>
                </a:lnTo>
                <a:lnTo>
                  <a:pt x="1184" y="224"/>
                </a:lnTo>
                <a:lnTo>
                  <a:pt x="864" y="384"/>
                </a:lnTo>
                <a:lnTo>
                  <a:pt x="544" y="544"/>
                </a:lnTo>
                <a:lnTo>
                  <a:pt x="256" y="768"/>
                </a:lnTo>
                <a:lnTo>
                  <a:pt x="0" y="1024"/>
                </a:lnTo>
                <a:lnTo>
                  <a:pt x="0" y="1056"/>
                </a:lnTo>
                <a:lnTo>
                  <a:pt x="0" y="1088"/>
                </a:lnTo>
                <a:lnTo>
                  <a:pt x="64" y="1088"/>
                </a:lnTo>
                <a:lnTo>
                  <a:pt x="672" y="800"/>
                </a:lnTo>
                <a:lnTo>
                  <a:pt x="1311" y="544"/>
                </a:lnTo>
                <a:lnTo>
                  <a:pt x="1983" y="320"/>
                </a:lnTo>
                <a:lnTo>
                  <a:pt x="2655" y="128"/>
                </a:lnTo>
                <a:lnTo>
                  <a:pt x="2687" y="96"/>
                </a:lnTo>
                <a:lnTo>
                  <a:pt x="2687" y="64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45"/>
          <p:cNvSpPr/>
          <p:nvPr/>
        </p:nvSpPr>
        <p:spPr>
          <a:xfrm flipH="1">
            <a:off x="8483425" y="4699530"/>
            <a:ext cx="102030" cy="40086"/>
          </a:xfrm>
          <a:custGeom>
            <a:avLst/>
            <a:gdLst/>
            <a:ahLst/>
            <a:cxnLst/>
            <a:rect l="l" t="t" r="r" b="b"/>
            <a:pathLst>
              <a:path w="2688" h="1056" extrusionOk="0">
                <a:moveTo>
                  <a:pt x="2304" y="0"/>
                </a:moveTo>
                <a:lnTo>
                  <a:pt x="1920" y="32"/>
                </a:lnTo>
                <a:lnTo>
                  <a:pt x="1568" y="96"/>
                </a:lnTo>
                <a:lnTo>
                  <a:pt x="1216" y="192"/>
                </a:lnTo>
                <a:lnTo>
                  <a:pt x="864" y="352"/>
                </a:lnTo>
                <a:lnTo>
                  <a:pt x="545" y="544"/>
                </a:lnTo>
                <a:lnTo>
                  <a:pt x="257" y="736"/>
                </a:lnTo>
                <a:lnTo>
                  <a:pt x="33" y="1024"/>
                </a:lnTo>
                <a:lnTo>
                  <a:pt x="1" y="1024"/>
                </a:lnTo>
                <a:lnTo>
                  <a:pt x="33" y="1056"/>
                </a:lnTo>
                <a:lnTo>
                  <a:pt x="65" y="1056"/>
                </a:lnTo>
                <a:lnTo>
                  <a:pt x="704" y="768"/>
                </a:lnTo>
                <a:lnTo>
                  <a:pt x="1344" y="512"/>
                </a:lnTo>
                <a:lnTo>
                  <a:pt x="1984" y="288"/>
                </a:lnTo>
                <a:lnTo>
                  <a:pt x="2655" y="96"/>
                </a:lnTo>
                <a:lnTo>
                  <a:pt x="2687" y="64"/>
                </a:lnTo>
                <a:lnTo>
                  <a:pt x="2687" y="32"/>
                </a:lnTo>
                <a:lnTo>
                  <a:pt x="2687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45"/>
          <p:cNvSpPr/>
          <p:nvPr/>
        </p:nvSpPr>
        <p:spPr>
          <a:xfrm flipH="1">
            <a:off x="8455488" y="4710462"/>
            <a:ext cx="102030" cy="40086"/>
          </a:xfrm>
          <a:custGeom>
            <a:avLst/>
            <a:gdLst/>
            <a:ahLst/>
            <a:cxnLst/>
            <a:rect l="l" t="t" r="r" b="b"/>
            <a:pathLst>
              <a:path w="2688" h="1056" extrusionOk="0">
                <a:moveTo>
                  <a:pt x="2271" y="0"/>
                </a:moveTo>
                <a:lnTo>
                  <a:pt x="1919" y="32"/>
                </a:lnTo>
                <a:lnTo>
                  <a:pt x="1536" y="96"/>
                </a:lnTo>
                <a:lnTo>
                  <a:pt x="1184" y="224"/>
                </a:lnTo>
                <a:lnTo>
                  <a:pt x="832" y="352"/>
                </a:lnTo>
                <a:lnTo>
                  <a:pt x="544" y="544"/>
                </a:lnTo>
                <a:lnTo>
                  <a:pt x="256" y="768"/>
                </a:lnTo>
                <a:lnTo>
                  <a:pt x="0" y="1024"/>
                </a:lnTo>
                <a:lnTo>
                  <a:pt x="0" y="1056"/>
                </a:lnTo>
                <a:lnTo>
                  <a:pt x="32" y="1056"/>
                </a:lnTo>
                <a:lnTo>
                  <a:pt x="672" y="768"/>
                </a:lnTo>
                <a:lnTo>
                  <a:pt x="1312" y="512"/>
                </a:lnTo>
                <a:lnTo>
                  <a:pt x="1983" y="288"/>
                </a:lnTo>
                <a:lnTo>
                  <a:pt x="2655" y="128"/>
                </a:lnTo>
                <a:lnTo>
                  <a:pt x="2687" y="96"/>
                </a:lnTo>
                <a:lnTo>
                  <a:pt x="2687" y="64"/>
                </a:lnTo>
                <a:lnTo>
                  <a:pt x="265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5"/>
          <p:cNvSpPr/>
          <p:nvPr/>
        </p:nvSpPr>
        <p:spPr>
          <a:xfrm flipH="1">
            <a:off x="8824587" y="4739578"/>
            <a:ext cx="59517" cy="61951"/>
          </a:xfrm>
          <a:custGeom>
            <a:avLst/>
            <a:gdLst/>
            <a:ahLst/>
            <a:cxnLst/>
            <a:rect l="l" t="t" r="r" b="b"/>
            <a:pathLst>
              <a:path w="1568" h="1632" extrusionOk="0">
                <a:moveTo>
                  <a:pt x="800" y="1"/>
                </a:moveTo>
                <a:lnTo>
                  <a:pt x="608" y="33"/>
                </a:lnTo>
                <a:lnTo>
                  <a:pt x="448" y="65"/>
                </a:lnTo>
                <a:lnTo>
                  <a:pt x="320" y="161"/>
                </a:lnTo>
                <a:lnTo>
                  <a:pt x="192" y="257"/>
                </a:lnTo>
                <a:lnTo>
                  <a:pt x="129" y="384"/>
                </a:lnTo>
                <a:lnTo>
                  <a:pt x="65" y="512"/>
                </a:lnTo>
                <a:lnTo>
                  <a:pt x="1" y="672"/>
                </a:lnTo>
                <a:lnTo>
                  <a:pt x="1" y="800"/>
                </a:lnTo>
                <a:lnTo>
                  <a:pt x="1" y="960"/>
                </a:lnTo>
                <a:lnTo>
                  <a:pt x="33" y="1120"/>
                </a:lnTo>
                <a:lnTo>
                  <a:pt x="97" y="1248"/>
                </a:lnTo>
                <a:lnTo>
                  <a:pt x="192" y="1376"/>
                </a:lnTo>
                <a:lnTo>
                  <a:pt x="288" y="1472"/>
                </a:lnTo>
                <a:lnTo>
                  <a:pt x="416" y="1568"/>
                </a:lnTo>
                <a:lnTo>
                  <a:pt x="576" y="1600"/>
                </a:lnTo>
                <a:lnTo>
                  <a:pt x="768" y="1632"/>
                </a:lnTo>
                <a:lnTo>
                  <a:pt x="960" y="1600"/>
                </a:lnTo>
                <a:lnTo>
                  <a:pt x="1120" y="1568"/>
                </a:lnTo>
                <a:lnTo>
                  <a:pt x="1248" y="1472"/>
                </a:lnTo>
                <a:lnTo>
                  <a:pt x="1376" y="1376"/>
                </a:lnTo>
                <a:lnTo>
                  <a:pt x="1440" y="1248"/>
                </a:lnTo>
                <a:lnTo>
                  <a:pt x="1504" y="1120"/>
                </a:lnTo>
                <a:lnTo>
                  <a:pt x="1568" y="960"/>
                </a:lnTo>
                <a:lnTo>
                  <a:pt x="1568" y="832"/>
                </a:lnTo>
                <a:lnTo>
                  <a:pt x="1568" y="672"/>
                </a:lnTo>
                <a:lnTo>
                  <a:pt x="1536" y="512"/>
                </a:lnTo>
                <a:lnTo>
                  <a:pt x="1472" y="384"/>
                </a:lnTo>
                <a:lnTo>
                  <a:pt x="1376" y="257"/>
                </a:lnTo>
                <a:lnTo>
                  <a:pt x="1280" y="161"/>
                </a:lnTo>
                <a:lnTo>
                  <a:pt x="1152" y="97"/>
                </a:lnTo>
                <a:lnTo>
                  <a:pt x="992" y="33"/>
                </a:lnTo>
                <a:lnTo>
                  <a:pt x="80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5"/>
          <p:cNvSpPr/>
          <p:nvPr/>
        </p:nvSpPr>
        <p:spPr>
          <a:xfrm flipH="1">
            <a:off x="8489498" y="4575666"/>
            <a:ext cx="95957" cy="115398"/>
          </a:xfrm>
          <a:custGeom>
            <a:avLst/>
            <a:gdLst/>
            <a:ahLst/>
            <a:cxnLst/>
            <a:rect l="l" t="t" r="r" b="b"/>
            <a:pathLst>
              <a:path w="2528" h="3040" extrusionOk="0">
                <a:moveTo>
                  <a:pt x="1984" y="257"/>
                </a:moveTo>
                <a:lnTo>
                  <a:pt x="2048" y="321"/>
                </a:lnTo>
                <a:lnTo>
                  <a:pt x="2112" y="385"/>
                </a:lnTo>
                <a:lnTo>
                  <a:pt x="2176" y="481"/>
                </a:lnTo>
                <a:lnTo>
                  <a:pt x="2208" y="608"/>
                </a:lnTo>
                <a:lnTo>
                  <a:pt x="2240" y="768"/>
                </a:lnTo>
                <a:lnTo>
                  <a:pt x="2208" y="992"/>
                </a:lnTo>
                <a:lnTo>
                  <a:pt x="2144" y="1184"/>
                </a:lnTo>
                <a:lnTo>
                  <a:pt x="1984" y="1376"/>
                </a:lnTo>
                <a:lnTo>
                  <a:pt x="1824" y="1568"/>
                </a:lnTo>
                <a:lnTo>
                  <a:pt x="1440" y="1888"/>
                </a:lnTo>
                <a:lnTo>
                  <a:pt x="1088" y="2144"/>
                </a:lnTo>
                <a:lnTo>
                  <a:pt x="608" y="2464"/>
                </a:lnTo>
                <a:lnTo>
                  <a:pt x="97" y="2815"/>
                </a:lnTo>
                <a:lnTo>
                  <a:pt x="97" y="2815"/>
                </a:lnTo>
                <a:lnTo>
                  <a:pt x="353" y="2112"/>
                </a:lnTo>
                <a:lnTo>
                  <a:pt x="513" y="1792"/>
                </a:lnTo>
                <a:lnTo>
                  <a:pt x="672" y="1440"/>
                </a:lnTo>
                <a:lnTo>
                  <a:pt x="832" y="1120"/>
                </a:lnTo>
                <a:lnTo>
                  <a:pt x="1024" y="832"/>
                </a:lnTo>
                <a:lnTo>
                  <a:pt x="1120" y="672"/>
                </a:lnTo>
                <a:lnTo>
                  <a:pt x="1280" y="545"/>
                </a:lnTo>
                <a:lnTo>
                  <a:pt x="1472" y="417"/>
                </a:lnTo>
                <a:lnTo>
                  <a:pt x="1696" y="289"/>
                </a:lnTo>
                <a:lnTo>
                  <a:pt x="1888" y="257"/>
                </a:lnTo>
                <a:close/>
                <a:moveTo>
                  <a:pt x="1728" y="1"/>
                </a:moveTo>
                <a:lnTo>
                  <a:pt x="1536" y="65"/>
                </a:lnTo>
                <a:lnTo>
                  <a:pt x="1344" y="161"/>
                </a:lnTo>
                <a:lnTo>
                  <a:pt x="1184" y="257"/>
                </a:lnTo>
                <a:lnTo>
                  <a:pt x="1024" y="385"/>
                </a:lnTo>
                <a:lnTo>
                  <a:pt x="896" y="545"/>
                </a:lnTo>
                <a:lnTo>
                  <a:pt x="736" y="800"/>
                </a:lnTo>
                <a:lnTo>
                  <a:pt x="576" y="1088"/>
                </a:lnTo>
                <a:lnTo>
                  <a:pt x="417" y="1376"/>
                </a:lnTo>
                <a:lnTo>
                  <a:pt x="289" y="1664"/>
                </a:lnTo>
                <a:lnTo>
                  <a:pt x="193" y="1984"/>
                </a:lnTo>
                <a:lnTo>
                  <a:pt x="129" y="2272"/>
                </a:lnTo>
                <a:lnTo>
                  <a:pt x="33" y="2592"/>
                </a:lnTo>
                <a:lnTo>
                  <a:pt x="1" y="2911"/>
                </a:lnTo>
                <a:lnTo>
                  <a:pt x="33" y="2943"/>
                </a:lnTo>
                <a:lnTo>
                  <a:pt x="97" y="3007"/>
                </a:lnTo>
                <a:lnTo>
                  <a:pt x="161" y="3039"/>
                </a:lnTo>
                <a:lnTo>
                  <a:pt x="193" y="3039"/>
                </a:lnTo>
                <a:lnTo>
                  <a:pt x="1248" y="2368"/>
                </a:lnTo>
                <a:lnTo>
                  <a:pt x="1760" y="1984"/>
                </a:lnTo>
                <a:lnTo>
                  <a:pt x="1984" y="1792"/>
                </a:lnTo>
                <a:lnTo>
                  <a:pt x="2176" y="1536"/>
                </a:lnTo>
                <a:lnTo>
                  <a:pt x="2304" y="1408"/>
                </a:lnTo>
                <a:lnTo>
                  <a:pt x="2400" y="1216"/>
                </a:lnTo>
                <a:lnTo>
                  <a:pt x="2464" y="1056"/>
                </a:lnTo>
                <a:lnTo>
                  <a:pt x="2496" y="864"/>
                </a:lnTo>
                <a:lnTo>
                  <a:pt x="2528" y="672"/>
                </a:lnTo>
                <a:lnTo>
                  <a:pt x="2496" y="513"/>
                </a:lnTo>
                <a:lnTo>
                  <a:pt x="2432" y="321"/>
                </a:lnTo>
                <a:lnTo>
                  <a:pt x="2272" y="193"/>
                </a:lnTo>
                <a:lnTo>
                  <a:pt x="2112" y="65"/>
                </a:lnTo>
                <a:lnTo>
                  <a:pt x="192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5"/>
          <p:cNvSpPr/>
          <p:nvPr/>
        </p:nvSpPr>
        <p:spPr>
          <a:xfrm flipH="1">
            <a:off x="8576914" y="4636364"/>
            <a:ext cx="134787" cy="63203"/>
          </a:xfrm>
          <a:custGeom>
            <a:avLst/>
            <a:gdLst/>
            <a:ahLst/>
            <a:cxnLst/>
            <a:rect l="l" t="t" r="r" b="b"/>
            <a:pathLst>
              <a:path w="3551" h="1665" extrusionOk="0">
                <a:moveTo>
                  <a:pt x="1248" y="289"/>
                </a:moveTo>
                <a:lnTo>
                  <a:pt x="1408" y="321"/>
                </a:lnTo>
                <a:lnTo>
                  <a:pt x="1760" y="417"/>
                </a:lnTo>
                <a:lnTo>
                  <a:pt x="2079" y="545"/>
                </a:lnTo>
                <a:lnTo>
                  <a:pt x="2751" y="865"/>
                </a:lnTo>
                <a:lnTo>
                  <a:pt x="3391" y="1216"/>
                </a:lnTo>
                <a:lnTo>
                  <a:pt x="2815" y="1280"/>
                </a:lnTo>
                <a:lnTo>
                  <a:pt x="2207" y="1344"/>
                </a:lnTo>
                <a:lnTo>
                  <a:pt x="1792" y="1408"/>
                </a:lnTo>
                <a:lnTo>
                  <a:pt x="1280" y="1408"/>
                </a:lnTo>
                <a:lnTo>
                  <a:pt x="1024" y="1376"/>
                </a:lnTo>
                <a:lnTo>
                  <a:pt x="800" y="1312"/>
                </a:lnTo>
                <a:lnTo>
                  <a:pt x="608" y="1216"/>
                </a:lnTo>
                <a:lnTo>
                  <a:pt x="448" y="1056"/>
                </a:lnTo>
                <a:lnTo>
                  <a:pt x="448" y="1088"/>
                </a:lnTo>
                <a:lnTo>
                  <a:pt x="352" y="929"/>
                </a:lnTo>
                <a:lnTo>
                  <a:pt x="288" y="801"/>
                </a:lnTo>
                <a:lnTo>
                  <a:pt x="288" y="705"/>
                </a:lnTo>
                <a:lnTo>
                  <a:pt x="288" y="609"/>
                </a:lnTo>
                <a:lnTo>
                  <a:pt x="320" y="513"/>
                </a:lnTo>
                <a:lnTo>
                  <a:pt x="384" y="449"/>
                </a:lnTo>
                <a:lnTo>
                  <a:pt x="576" y="353"/>
                </a:lnTo>
                <a:lnTo>
                  <a:pt x="768" y="289"/>
                </a:lnTo>
                <a:close/>
                <a:moveTo>
                  <a:pt x="704" y="1"/>
                </a:moveTo>
                <a:lnTo>
                  <a:pt x="512" y="65"/>
                </a:lnTo>
                <a:lnTo>
                  <a:pt x="320" y="161"/>
                </a:lnTo>
                <a:lnTo>
                  <a:pt x="192" y="289"/>
                </a:lnTo>
                <a:lnTo>
                  <a:pt x="64" y="449"/>
                </a:lnTo>
                <a:lnTo>
                  <a:pt x="0" y="641"/>
                </a:lnTo>
                <a:lnTo>
                  <a:pt x="0" y="865"/>
                </a:lnTo>
                <a:lnTo>
                  <a:pt x="64" y="1056"/>
                </a:lnTo>
                <a:lnTo>
                  <a:pt x="160" y="1216"/>
                </a:lnTo>
                <a:lnTo>
                  <a:pt x="288" y="1344"/>
                </a:lnTo>
                <a:lnTo>
                  <a:pt x="448" y="1440"/>
                </a:lnTo>
                <a:lnTo>
                  <a:pt x="640" y="1504"/>
                </a:lnTo>
                <a:lnTo>
                  <a:pt x="992" y="1632"/>
                </a:lnTo>
                <a:lnTo>
                  <a:pt x="1312" y="1664"/>
                </a:lnTo>
                <a:lnTo>
                  <a:pt x="1600" y="1664"/>
                </a:lnTo>
                <a:lnTo>
                  <a:pt x="2239" y="1632"/>
                </a:lnTo>
                <a:lnTo>
                  <a:pt x="3455" y="1440"/>
                </a:lnTo>
                <a:lnTo>
                  <a:pt x="3519" y="1376"/>
                </a:lnTo>
                <a:lnTo>
                  <a:pt x="3551" y="1312"/>
                </a:lnTo>
                <a:lnTo>
                  <a:pt x="3519" y="1280"/>
                </a:lnTo>
                <a:lnTo>
                  <a:pt x="3551" y="1248"/>
                </a:lnTo>
                <a:lnTo>
                  <a:pt x="3519" y="1248"/>
                </a:lnTo>
                <a:lnTo>
                  <a:pt x="3295" y="1025"/>
                </a:lnTo>
                <a:lnTo>
                  <a:pt x="3039" y="833"/>
                </a:lnTo>
                <a:lnTo>
                  <a:pt x="2783" y="641"/>
                </a:lnTo>
                <a:lnTo>
                  <a:pt x="2495" y="481"/>
                </a:lnTo>
                <a:lnTo>
                  <a:pt x="2207" y="353"/>
                </a:lnTo>
                <a:lnTo>
                  <a:pt x="1919" y="225"/>
                </a:lnTo>
                <a:lnTo>
                  <a:pt x="1600" y="97"/>
                </a:lnTo>
                <a:lnTo>
                  <a:pt x="1280" y="33"/>
                </a:lnTo>
                <a:lnTo>
                  <a:pt x="108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5"/>
          <p:cNvSpPr/>
          <p:nvPr/>
        </p:nvSpPr>
        <p:spPr>
          <a:xfrm flipH="1">
            <a:off x="8449415" y="2881967"/>
            <a:ext cx="499027" cy="1693737"/>
          </a:xfrm>
          <a:custGeom>
            <a:avLst/>
            <a:gdLst/>
            <a:ahLst/>
            <a:cxnLst/>
            <a:rect l="l" t="t" r="r" b="b"/>
            <a:pathLst>
              <a:path w="13147" h="44619" extrusionOk="0">
                <a:moveTo>
                  <a:pt x="3295" y="0"/>
                </a:moveTo>
                <a:lnTo>
                  <a:pt x="3039" y="352"/>
                </a:lnTo>
                <a:lnTo>
                  <a:pt x="2783" y="736"/>
                </a:lnTo>
                <a:lnTo>
                  <a:pt x="2591" y="1152"/>
                </a:lnTo>
                <a:lnTo>
                  <a:pt x="2399" y="1600"/>
                </a:lnTo>
                <a:lnTo>
                  <a:pt x="2207" y="2079"/>
                </a:lnTo>
                <a:lnTo>
                  <a:pt x="2079" y="2623"/>
                </a:lnTo>
                <a:lnTo>
                  <a:pt x="1951" y="3135"/>
                </a:lnTo>
                <a:lnTo>
                  <a:pt x="1855" y="3711"/>
                </a:lnTo>
                <a:lnTo>
                  <a:pt x="1792" y="4286"/>
                </a:lnTo>
                <a:lnTo>
                  <a:pt x="1760" y="4862"/>
                </a:lnTo>
                <a:lnTo>
                  <a:pt x="1728" y="5470"/>
                </a:lnTo>
                <a:lnTo>
                  <a:pt x="1760" y="6077"/>
                </a:lnTo>
                <a:lnTo>
                  <a:pt x="1792" y="6685"/>
                </a:lnTo>
                <a:lnTo>
                  <a:pt x="1824" y="7293"/>
                </a:lnTo>
                <a:lnTo>
                  <a:pt x="1919" y="7869"/>
                </a:lnTo>
                <a:lnTo>
                  <a:pt x="2015" y="8476"/>
                </a:lnTo>
                <a:lnTo>
                  <a:pt x="2047" y="8764"/>
                </a:lnTo>
                <a:lnTo>
                  <a:pt x="2079" y="9212"/>
                </a:lnTo>
                <a:lnTo>
                  <a:pt x="2047" y="10587"/>
                </a:lnTo>
                <a:lnTo>
                  <a:pt x="1983" y="12538"/>
                </a:lnTo>
                <a:lnTo>
                  <a:pt x="1887" y="14937"/>
                </a:lnTo>
                <a:lnTo>
                  <a:pt x="1568" y="20758"/>
                </a:lnTo>
                <a:lnTo>
                  <a:pt x="1152" y="27283"/>
                </a:lnTo>
                <a:lnTo>
                  <a:pt x="384" y="39245"/>
                </a:lnTo>
                <a:lnTo>
                  <a:pt x="0" y="44619"/>
                </a:lnTo>
                <a:lnTo>
                  <a:pt x="11067" y="44619"/>
                </a:lnTo>
                <a:lnTo>
                  <a:pt x="10939" y="5246"/>
                </a:lnTo>
                <a:lnTo>
                  <a:pt x="11803" y="4734"/>
                </a:lnTo>
                <a:lnTo>
                  <a:pt x="12314" y="4382"/>
                </a:lnTo>
                <a:lnTo>
                  <a:pt x="12474" y="4062"/>
                </a:lnTo>
                <a:lnTo>
                  <a:pt x="12634" y="3743"/>
                </a:lnTo>
                <a:lnTo>
                  <a:pt x="12762" y="3391"/>
                </a:lnTo>
                <a:lnTo>
                  <a:pt x="12858" y="3007"/>
                </a:lnTo>
                <a:lnTo>
                  <a:pt x="13018" y="2271"/>
                </a:lnTo>
                <a:lnTo>
                  <a:pt x="13082" y="1568"/>
                </a:lnTo>
                <a:lnTo>
                  <a:pt x="13146" y="960"/>
                </a:lnTo>
                <a:lnTo>
                  <a:pt x="13146" y="448"/>
                </a:lnTo>
                <a:lnTo>
                  <a:pt x="13114" y="0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5"/>
          <p:cNvSpPr/>
          <p:nvPr/>
        </p:nvSpPr>
        <p:spPr>
          <a:xfrm flipH="1">
            <a:off x="8449415" y="2881967"/>
            <a:ext cx="499027" cy="1693737"/>
          </a:xfrm>
          <a:custGeom>
            <a:avLst/>
            <a:gdLst/>
            <a:ahLst/>
            <a:cxnLst/>
            <a:rect l="l" t="t" r="r" b="b"/>
            <a:pathLst>
              <a:path w="13147" h="44619" fill="none" extrusionOk="0">
                <a:moveTo>
                  <a:pt x="11067" y="44619"/>
                </a:moveTo>
                <a:lnTo>
                  <a:pt x="0" y="44619"/>
                </a:lnTo>
                <a:lnTo>
                  <a:pt x="0" y="44619"/>
                </a:lnTo>
                <a:lnTo>
                  <a:pt x="384" y="39245"/>
                </a:lnTo>
                <a:lnTo>
                  <a:pt x="1152" y="27283"/>
                </a:lnTo>
                <a:lnTo>
                  <a:pt x="1568" y="20758"/>
                </a:lnTo>
                <a:lnTo>
                  <a:pt x="1887" y="14937"/>
                </a:lnTo>
                <a:lnTo>
                  <a:pt x="1983" y="12538"/>
                </a:lnTo>
                <a:lnTo>
                  <a:pt x="2047" y="10587"/>
                </a:lnTo>
                <a:lnTo>
                  <a:pt x="2079" y="9212"/>
                </a:lnTo>
                <a:lnTo>
                  <a:pt x="2047" y="8764"/>
                </a:lnTo>
                <a:lnTo>
                  <a:pt x="2015" y="8476"/>
                </a:lnTo>
                <a:lnTo>
                  <a:pt x="2015" y="8476"/>
                </a:lnTo>
                <a:lnTo>
                  <a:pt x="1919" y="7869"/>
                </a:lnTo>
                <a:lnTo>
                  <a:pt x="1824" y="7293"/>
                </a:lnTo>
                <a:lnTo>
                  <a:pt x="1792" y="6685"/>
                </a:lnTo>
                <a:lnTo>
                  <a:pt x="1760" y="6077"/>
                </a:lnTo>
                <a:lnTo>
                  <a:pt x="1728" y="5470"/>
                </a:lnTo>
                <a:lnTo>
                  <a:pt x="1760" y="4862"/>
                </a:lnTo>
                <a:lnTo>
                  <a:pt x="1792" y="4286"/>
                </a:lnTo>
                <a:lnTo>
                  <a:pt x="1855" y="3711"/>
                </a:lnTo>
                <a:lnTo>
                  <a:pt x="1951" y="3135"/>
                </a:lnTo>
                <a:lnTo>
                  <a:pt x="2079" y="2623"/>
                </a:lnTo>
                <a:lnTo>
                  <a:pt x="2207" y="2079"/>
                </a:lnTo>
                <a:lnTo>
                  <a:pt x="2399" y="1600"/>
                </a:lnTo>
                <a:lnTo>
                  <a:pt x="2591" y="1152"/>
                </a:lnTo>
                <a:lnTo>
                  <a:pt x="2783" y="736"/>
                </a:lnTo>
                <a:lnTo>
                  <a:pt x="3039" y="352"/>
                </a:lnTo>
                <a:lnTo>
                  <a:pt x="3295" y="0"/>
                </a:lnTo>
                <a:lnTo>
                  <a:pt x="13114" y="0"/>
                </a:lnTo>
                <a:lnTo>
                  <a:pt x="13114" y="0"/>
                </a:lnTo>
                <a:lnTo>
                  <a:pt x="13146" y="448"/>
                </a:lnTo>
                <a:lnTo>
                  <a:pt x="13146" y="960"/>
                </a:lnTo>
                <a:lnTo>
                  <a:pt x="13082" y="1568"/>
                </a:lnTo>
                <a:lnTo>
                  <a:pt x="13018" y="2271"/>
                </a:lnTo>
                <a:lnTo>
                  <a:pt x="12858" y="3007"/>
                </a:lnTo>
                <a:lnTo>
                  <a:pt x="12762" y="3391"/>
                </a:lnTo>
                <a:lnTo>
                  <a:pt x="12634" y="3743"/>
                </a:lnTo>
                <a:lnTo>
                  <a:pt x="12474" y="4062"/>
                </a:lnTo>
                <a:lnTo>
                  <a:pt x="12314" y="4382"/>
                </a:lnTo>
                <a:lnTo>
                  <a:pt x="12314" y="4382"/>
                </a:lnTo>
                <a:lnTo>
                  <a:pt x="11803" y="4734"/>
                </a:lnTo>
                <a:lnTo>
                  <a:pt x="10939" y="5246"/>
                </a:lnTo>
                <a:lnTo>
                  <a:pt x="11067" y="4461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5"/>
          <p:cNvSpPr/>
          <p:nvPr/>
        </p:nvSpPr>
        <p:spPr>
          <a:xfrm flipH="1">
            <a:off x="8567197" y="4504036"/>
            <a:ext cx="342415" cy="7326"/>
          </a:xfrm>
          <a:custGeom>
            <a:avLst/>
            <a:gdLst/>
            <a:ahLst/>
            <a:cxnLst/>
            <a:rect l="l" t="t" r="r" b="b"/>
            <a:pathLst>
              <a:path w="9021" h="193" extrusionOk="0">
                <a:moveTo>
                  <a:pt x="1184" y="1"/>
                </a:moveTo>
                <a:lnTo>
                  <a:pt x="449" y="33"/>
                </a:lnTo>
                <a:lnTo>
                  <a:pt x="1" y="65"/>
                </a:lnTo>
                <a:lnTo>
                  <a:pt x="1" y="97"/>
                </a:lnTo>
                <a:lnTo>
                  <a:pt x="449" y="129"/>
                </a:lnTo>
                <a:lnTo>
                  <a:pt x="1184" y="161"/>
                </a:lnTo>
                <a:lnTo>
                  <a:pt x="3167" y="193"/>
                </a:lnTo>
                <a:lnTo>
                  <a:pt x="7677" y="193"/>
                </a:lnTo>
                <a:lnTo>
                  <a:pt x="8989" y="161"/>
                </a:lnTo>
                <a:lnTo>
                  <a:pt x="9021" y="129"/>
                </a:lnTo>
                <a:lnTo>
                  <a:pt x="8989" y="97"/>
                </a:lnTo>
                <a:lnTo>
                  <a:pt x="7709" y="65"/>
                </a:lnTo>
                <a:lnTo>
                  <a:pt x="6398" y="33"/>
                </a:lnTo>
                <a:lnTo>
                  <a:pt x="316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5"/>
          <p:cNvSpPr/>
          <p:nvPr/>
        </p:nvSpPr>
        <p:spPr>
          <a:xfrm flipH="1">
            <a:off x="8454273" y="3031302"/>
            <a:ext cx="109318" cy="64380"/>
          </a:xfrm>
          <a:custGeom>
            <a:avLst/>
            <a:gdLst/>
            <a:ahLst/>
            <a:cxnLst/>
            <a:rect l="l" t="t" r="r" b="b"/>
            <a:pathLst>
              <a:path w="2880" h="1696" extrusionOk="0">
                <a:moveTo>
                  <a:pt x="2815" y="0"/>
                </a:moveTo>
                <a:lnTo>
                  <a:pt x="2783" y="32"/>
                </a:lnTo>
                <a:lnTo>
                  <a:pt x="2047" y="384"/>
                </a:lnTo>
                <a:lnTo>
                  <a:pt x="1376" y="768"/>
                </a:lnTo>
                <a:lnTo>
                  <a:pt x="672" y="1216"/>
                </a:lnTo>
                <a:lnTo>
                  <a:pt x="0" y="1664"/>
                </a:lnTo>
                <a:lnTo>
                  <a:pt x="0" y="1696"/>
                </a:lnTo>
                <a:lnTo>
                  <a:pt x="64" y="1696"/>
                </a:lnTo>
                <a:lnTo>
                  <a:pt x="1472" y="928"/>
                </a:lnTo>
                <a:lnTo>
                  <a:pt x="2143" y="544"/>
                </a:lnTo>
                <a:lnTo>
                  <a:pt x="2847" y="128"/>
                </a:lnTo>
                <a:lnTo>
                  <a:pt x="2879" y="96"/>
                </a:lnTo>
                <a:lnTo>
                  <a:pt x="2879" y="32"/>
                </a:lnTo>
                <a:lnTo>
                  <a:pt x="281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5"/>
          <p:cNvSpPr/>
          <p:nvPr/>
        </p:nvSpPr>
        <p:spPr>
          <a:xfrm flipH="1">
            <a:off x="8498000" y="3024013"/>
            <a:ext cx="14614" cy="43730"/>
          </a:xfrm>
          <a:custGeom>
            <a:avLst/>
            <a:gdLst/>
            <a:ahLst/>
            <a:cxnLst/>
            <a:rect l="l" t="t" r="r" b="b"/>
            <a:pathLst>
              <a:path w="385" h="1152" extrusionOk="0">
                <a:moveTo>
                  <a:pt x="225" y="1"/>
                </a:moveTo>
                <a:lnTo>
                  <a:pt x="193" y="65"/>
                </a:lnTo>
                <a:lnTo>
                  <a:pt x="97" y="352"/>
                </a:lnTo>
                <a:lnTo>
                  <a:pt x="65" y="640"/>
                </a:lnTo>
                <a:lnTo>
                  <a:pt x="1" y="864"/>
                </a:lnTo>
                <a:lnTo>
                  <a:pt x="33" y="1120"/>
                </a:lnTo>
                <a:lnTo>
                  <a:pt x="33" y="1152"/>
                </a:lnTo>
                <a:lnTo>
                  <a:pt x="97" y="1120"/>
                </a:lnTo>
                <a:lnTo>
                  <a:pt x="161" y="896"/>
                </a:lnTo>
                <a:lnTo>
                  <a:pt x="225" y="640"/>
                </a:lnTo>
                <a:lnTo>
                  <a:pt x="385" y="96"/>
                </a:lnTo>
                <a:lnTo>
                  <a:pt x="353" y="33"/>
                </a:lnTo>
                <a:lnTo>
                  <a:pt x="28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45"/>
          <p:cNvSpPr/>
          <p:nvPr/>
        </p:nvSpPr>
        <p:spPr>
          <a:xfrm flipH="1">
            <a:off x="8471278" y="2952383"/>
            <a:ext cx="41336" cy="76527"/>
          </a:xfrm>
          <a:custGeom>
            <a:avLst/>
            <a:gdLst/>
            <a:ahLst/>
            <a:cxnLst/>
            <a:rect l="l" t="t" r="r" b="b"/>
            <a:pathLst>
              <a:path w="1089" h="2016" extrusionOk="0">
                <a:moveTo>
                  <a:pt x="257" y="0"/>
                </a:moveTo>
                <a:lnTo>
                  <a:pt x="225" y="256"/>
                </a:lnTo>
                <a:lnTo>
                  <a:pt x="193" y="512"/>
                </a:lnTo>
                <a:lnTo>
                  <a:pt x="97" y="1024"/>
                </a:lnTo>
                <a:lnTo>
                  <a:pt x="33" y="1504"/>
                </a:lnTo>
                <a:lnTo>
                  <a:pt x="1" y="1983"/>
                </a:lnTo>
                <a:lnTo>
                  <a:pt x="33" y="1983"/>
                </a:lnTo>
                <a:lnTo>
                  <a:pt x="65" y="2015"/>
                </a:lnTo>
                <a:lnTo>
                  <a:pt x="353" y="1952"/>
                </a:lnTo>
                <a:lnTo>
                  <a:pt x="609" y="1824"/>
                </a:lnTo>
                <a:lnTo>
                  <a:pt x="704" y="1760"/>
                </a:lnTo>
                <a:lnTo>
                  <a:pt x="768" y="1632"/>
                </a:lnTo>
                <a:lnTo>
                  <a:pt x="800" y="1536"/>
                </a:lnTo>
                <a:lnTo>
                  <a:pt x="832" y="1408"/>
                </a:lnTo>
                <a:lnTo>
                  <a:pt x="992" y="736"/>
                </a:lnTo>
                <a:lnTo>
                  <a:pt x="1088" y="64"/>
                </a:lnTo>
                <a:lnTo>
                  <a:pt x="1056" y="64"/>
                </a:lnTo>
                <a:lnTo>
                  <a:pt x="992" y="384"/>
                </a:lnTo>
                <a:lnTo>
                  <a:pt x="896" y="704"/>
                </a:lnTo>
                <a:lnTo>
                  <a:pt x="768" y="1280"/>
                </a:lnTo>
                <a:lnTo>
                  <a:pt x="736" y="1408"/>
                </a:lnTo>
                <a:lnTo>
                  <a:pt x="673" y="1536"/>
                </a:lnTo>
                <a:lnTo>
                  <a:pt x="609" y="1632"/>
                </a:lnTo>
                <a:lnTo>
                  <a:pt x="513" y="1728"/>
                </a:lnTo>
                <a:lnTo>
                  <a:pt x="321" y="1856"/>
                </a:lnTo>
                <a:lnTo>
                  <a:pt x="65" y="1920"/>
                </a:lnTo>
                <a:lnTo>
                  <a:pt x="161" y="1472"/>
                </a:lnTo>
                <a:lnTo>
                  <a:pt x="225" y="992"/>
                </a:lnTo>
                <a:lnTo>
                  <a:pt x="257" y="512"/>
                </a:lnTo>
                <a:lnTo>
                  <a:pt x="289" y="256"/>
                </a:lnTo>
                <a:lnTo>
                  <a:pt x="321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5"/>
          <p:cNvSpPr/>
          <p:nvPr/>
        </p:nvSpPr>
        <p:spPr>
          <a:xfrm flipH="1">
            <a:off x="8807582" y="2951168"/>
            <a:ext cx="78952" cy="1515287"/>
          </a:xfrm>
          <a:custGeom>
            <a:avLst/>
            <a:gdLst/>
            <a:ahLst/>
            <a:cxnLst/>
            <a:rect l="l" t="t" r="r" b="b"/>
            <a:pathLst>
              <a:path w="2080" h="39918" extrusionOk="0">
                <a:moveTo>
                  <a:pt x="1984" y="0"/>
                </a:moveTo>
                <a:lnTo>
                  <a:pt x="1952" y="32"/>
                </a:lnTo>
                <a:lnTo>
                  <a:pt x="1760" y="960"/>
                </a:lnTo>
                <a:lnTo>
                  <a:pt x="1632" y="1920"/>
                </a:lnTo>
                <a:lnTo>
                  <a:pt x="1568" y="2879"/>
                </a:lnTo>
                <a:lnTo>
                  <a:pt x="1568" y="3807"/>
                </a:lnTo>
                <a:lnTo>
                  <a:pt x="1632" y="4766"/>
                </a:lnTo>
                <a:lnTo>
                  <a:pt x="1728" y="5726"/>
                </a:lnTo>
                <a:lnTo>
                  <a:pt x="1824" y="6685"/>
                </a:lnTo>
                <a:lnTo>
                  <a:pt x="1856" y="7613"/>
                </a:lnTo>
                <a:lnTo>
                  <a:pt x="1856" y="8572"/>
                </a:lnTo>
                <a:lnTo>
                  <a:pt x="1824" y="9564"/>
                </a:lnTo>
                <a:lnTo>
                  <a:pt x="1696" y="11483"/>
                </a:lnTo>
                <a:lnTo>
                  <a:pt x="1472" y="15385"/>
                </a:lnTo>
                <a:lnTo>
                  <a:pt x="960" y="23189"/>
                </a:lnTo>
                <a:lnTo>
                  <a:pt x="480" y="31025"/>
                </a:lnTo>
                <a:lnTo>
                  <a:pt x="256" y="35375"/>
                </a:lnTo>
                <a:lnTo>
                  <a:pt x="97" y="37614"/>
                </a:lnTo>
                <a:lnTo>
                  <a:pt x="1" y="39821"/>
                </a:lnTo>
                <a:lnTo>
                  <a:pt x="33" y="39917"/>
                </a:lnTo>
                <a:lnTo>
                  <a:pt x="161" y="39917"/>
                </a:lnTo>
                <a:lnTo>
                  <a:pt x="193" y="39821"/>
                </a:lnTo>
                <a:lnTo>
                  <a:pt x="352" y="37870"/>
                </a:lnTo>
                <a:lnTo>
                  <a:pt x="480" y="35887"/>
                </a:lnTo>
                <a:lnTo>
                  <a:pt x="704" y="31985"/>
                </a:lnTo>
                <a:lnTo>
                  <a:pt x="1184" y="24181"/>
                </a:lnTo>
                <a:lnTo>
                  <a:pt x="1664" y="16409"/>
                </a:lnTo>
                <a:lnTo>
                  <a:pt x="1888" y="12538"/>
                </a:lnTo>
                <a:lnTo>
                  <a:pt x="1984" y="10587"/>
                </a:lnTo>
                <a:lnTo>
                  <a:pt x="2048" y="9628"/>
                </a:lnTo>
                <a:lnTo>
                  <a:pt x="2080" y="8636"/>
                </a:lnTo>
                <a:lnTo>
                  <a:pt x="2048" y="7581"/>
                </a:lnTo>
                <a:lnTo>
                  <a:pt x="1984" y="6525"/>
                </a:lnTo>
                <a:lnTo>
                  <a:pt x="1856" y="5438"/>
                </a:lnTo>
                <a:lnTo>
                  <a:pt x="1728" y="4350"/>
                </a:lnTo>
                <a:lnTo>
                  <a:pt x="1664" y="3807"/>
                </a:lnTo>
                <a:lnTo>
                  <a:pt x="1664" y="3263"/>
                </a:lnTo>
                <a:lnTo>
                  <a:pt x="1664" y="2719"/>
                </a:lnTo>
                <a:lnTo>
                  <a:pt x="1664" y="2175"/>
                </a:lnTo>
                <a:lnTo>
                  <a:pt x="1728" y="1632"/>
                </a:lnTo>
                <a:lnTo>
                  <a:pt x="1792" y="1120"/>
                </a:lnTo>
                <a:lnTo>
                  <a:pt x="1888" y="576"/>
                </a:lnTo>
                <a:lnTo>
                  <a:pt x="1984" y="32"/>
                </a:lnTo>
                <a:lnTo>
                  <a:pt x="198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45"/>
          <p:cNvSpPr/>
          <p:nvPr/>
        </p:nvSpPr>
        <p:spPr>
          <a:xfrm flipH="1">
            <a:off x="8677691" y="2948739"/>
            <a:ext cx="120211" cy="120219"/>
          </a:xfrm>
          <a:custGeom>
            <a:avLst/>
            <a:gdLst/>
            <a:ahLst/>
            <a:cxnLst/>
            <a:rect l="l" t="t" r="r" b="b"/>
            <a:pathLst>
              <a:path w="3167" h="3167" extrusionOk="0">
                <a:moveTo>
                  <a:pt x="3103" y="0"/>
                </a:moveTo>
                <a:lnTo>
                  <a:pt x="3039" y="288"/>
                </a:lnTo>
                <a:lnTo>
                  <a:pt x="3007" y="544"/>
                </a:lnTo>
                <a:lnTo>
                  <a:pt x="2943" y="832"/>
                </a:lnTo>
                <a:lnTo>
                  <a:pt x="2879" y="1120"/>
                </a:lnTo>
                <a:lnTo>
                  <a:pt x="2751" y="1408"/>
                </a:lnTo>
                <a:lnTo>
                  <a:pt x="2623" y="1664"/>
                </a:lnTo>
                <a:lnTo>
                  <a:pt x="2463" y="1888"/>
                </a:lnTo>
                <a:lnTo>
                  <a:pt x="2271" y="2111"/>
                </a:lnTo>
                <a:lnTo>
                  <a:pt x="2047" y="2303"/>
                </a:lnTo>
                <a:lnTo>
                  <a:pt x="1792" y="2495"/>
                </a:lnTo>
                <a:lnTo>
                  <a:pt x="1504" y="2623"/>
                </a:lnTo>
                <a:lnTo>
                  <a:pt x="1216" y="2751"/>
                </a:lnTo>
                <a:lnTo>
                  <a:pt x="640" y="2943"/>
                </a:lnTo>
                <a:lnTo>
                  <a:pt x="32" y="3103"/>
                </a:lnTo>
                <a:lnTo>
                  <a:pt x="0" y="3135"/>
                </a:lnTo>
                <a:lnTo>
                  <a:pt x="32" y="3167"/>
                </a:lnTo>
                <a:lnTo>
                  <a:pt x="384" y="3167"/>
                </a:lnTo>
                <a:lnTo>
                  <a:pt x="736" y="3103"/>
                </a:lnTo>
                <a:lnTo>
                  <a:pt x="1088" y="3039"/>
                </a:lnTo>
                <a:lnTo>
                  <a:pt x="1408" y="2943"/>
                </a:lnTo>
                <a:lnTo>
                  <a:pt x="1728" y="2847"/>
                </a:lnTo>
                <a:lnTo>
                  <a:pt x="1984" y="2687"/>
                </a:lnTo>
                <a:lnTo>
                  <a:pt x="2271" y="2527"/>
                </a:lnTo>
                <a:lnTo>
                  <a:pt x="2495" y="2335"/>
                </a:lnTo>
                <a:lnTo>
                  <a:pt x="2719" y="2111"/>
                </a:lnTo>
                <a:lnTo>
                  <a:pt x="2879" y="1856"/>
                </a:lnTo>
                <a:lnTo>
                  <a:pt x="3007" y="1568"/>
                </a:lnTo>
                <a:lnTo>
                  <a:pt x="3071" y="1280"/>
                </a:lnTo>
                <a:lnTo>
                  <a:pt x="3135" y="960"/>
                </a:lnTo>
                <a:lnTo>
                  <a:pt x="3167" y="640"/>
                </a:lnTo>
                <a:lnTo>
                  <a:pt x="3167" y="352"/>
                </a:lnTo>
                <a:lnTo>
                  <a:pt x="3167" y="192"/>
                </a:lnTo>
                <a:lnTo>
                  <a:pt x="313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45"/>
          <p:cNvSpPr/>
          <p:nvPr/>
        </p:nvSpPr>
        <p:spPr>
          <a:xfrm flipH="1">
            <a:off x="7962610" y="1979848"/>
            <a:ext cx="571830" cy="564617"/>
          </a:xfrm>
          <a:custGeom>
            <a:avLst/>
            <a:gdLst/>
            <a:ahLst/>
            <a:cxnLst/>
            <a:rect l="l" t="t" r="r" b="b"/>
            <a:pathLst>
              <a:path w="15065" h="14874" extrusionOk="0">
                <a:moveTo>
                  <a:pt x="14489" y="1"/>
                </a:moveTo>
                <a:lnTo>
                  <a:pt x="14361" y="65"/>
                </a:lnTo>
                <a:lnTo>
                  <a:pt x="14201" y="161"/>
                </a:lnTo>
                <a:lnTo>
                  <a:pt x="14041" y="321"/>
                </a:lnTo>
                <a:lnTo>
                  <a:pt x="13881" y="513"/>
                </a:lnTo>
                <a:lnTo>
                  <a:pt x="13562" y="1024"/>
                </a:lnTo>
                <a:lnTo>
                  <a:pt x="13178" y="1664"/>
                </a:lnTo>
                <a:lnTo>
                  <a:pt x="12794" y="2400"/>
                </a:lnTo>
                <a:lnTo>
                  <a:pt x="12378" y="3231"/>
                </a:lnTo>
                <a:lnTo>
                  <a:pt x="11547" y="4990"/>
                </a:lnTo>
                <a:lnTo>
                  <a:pt x="10715" y="6750"/>
                </a:lnTo>
                <a:lnTo>
                  <a:pt x="9979" y="8285"/>
                </a:lnTo>
                <a:lnTo>
                  <a:pt x="9627" y="8893"/>
                </a:lnTo>
                <a:lnTo>
                  <a:pt x="9340" y="9372"/>
                </a:lnTo>
                <a:lnTo>
                  <a:pt x="9212" y="9532"/>
                </a:lnTo>
                <a:lnTo>
                  <a:pt x="9084" y="9660"/>
                </a:lnTo>
                <a:lnTo>
                  <a:pt x="8988" y="9756"/>
                </a:lnTo>
                <a:lnTo>
                  <a:pt x="8892" y="9788"/>
                </a:lnTo>
                <a:lnTo>
                  <a:pt x="8252" y="9788"/>
                </a:lnTo>
                <a:lnTo>
                  <a:pt x="7548" y="9692"/>
                </a:lnTo>
                <a:lnTo>
                  <a:pt x="6717" y="9532"/>
                </a:lnTo>
                <a:lnTo>
                  <a:pt x="5821" y="9308"/>
                </a:lnTo>
                <a:lnTo>
                  <a:pt x="4862" y="9052"/>
                </a:lnTo>
                <a:lnTo>
                  <a:pt x="3806" y="8797"/>
                </a:lnTo>
                <a:lnTo>
                  <a:pt x="2687" y="8541"/>
                </a:lnTo>
                <a:lnTo>
                  <a:pt x="1503" y="8349"/>
                </a:lnTo>
                <a:lnTo>
                  <a:pt x="1184" y="8317"/>
                </a:lnTo>
                <a:lnTo>
                  <a:pt x="928" y="8317"/>
                </a:lnTo>
                <a:lnTo>
                  <a:pt x="704" y="8349"/>
                </a:lnTo>
                <a:lnTo>
                  <a:pt x="512" y="8381"/>
                </a:lnTo>
                <a:lnTo>
                  <a:pt x="352" y="8445"/>
                </a:lnTo>
                <a:lnTo>
                  <a:pt x="224" y="8541"/>
                </a:lnTo>
                <a:lnTo>
                  <a:pt x="128" y="8637"/>
                </a:lnTo>
                <a:lnTo>
                  <a:pt x="64" y="8765"/>
                </a:lnTo>
                <a:lnTo>
                  <a:pt x="32" y="8893"/>
                </a:lnTo>
                <a:lnTo>
                  <a:pt x="0" y="9020"/>
                </a:lnTo>
                <a:lnTo>
                  <a:pt x="32" y="9180"/>
                </a:lnTo>
                <a:lnTo>
                  <a:pt x="64" y="9340"/>
                </a:lnTo>
                <a:lnTo>
                  <a:pt x="128" y="9500"/>
                </a:lnTo>
                <a:lnTo>
                  <a:pt x="224" y="9692"/>
                </a:lnTo>
                <a:lnTo>
                  <a:pt x="480" y="10044"/>
                </a:lnTo>
                <a:lnTo>
                  <a:pt x="704" y="10300"/>
                </a:lnTo>
                <a:lnTo>
                  <a:pt x="1056" y="10620"/>
                </a:lnTo>
                <a:lnTo>
                  <a:pt x="1439" y="11004"/>
                </a:lnTo>
                <a:lnTo>
                  <a:pt x="1951" y="11387"/>
                </a:lnTo>
                <a:lnTo>
                  <a:pt x="2495" y="11803"/>
                </a:lnTo>
                <a:lnTo>
                  <a:pt x="3135" y="12251"/>
                </a:lnTo>
                <a:lnTo>
                  <a:pt x="3806" y="12699"/>
                </a:lnTo>
                <a:lnTo>
                  <a:pt x="4510" y="13114"/>
                </a:lnTo>
                <a:lnTo>
                  <a:pt x="5278" y="13498"/>
                </a:lnTo>
                <a:lnTo>
                  <a:pt x="6077" y="13882"/>
                </a:lnTo>
                <a:lnTo>
                  <a:pt x="6909" y="14202"/>
                </a:lnTo>
                <a:lnTo>
                  <a:pt x="7772" y="14490"/>
                </a:lnTo>
                <a:lnTo>
                  <a:pt x="8636" y="14682"/>
                </a:lnTo>
                <a:lnTo>
                  <a:pt x="9052" y="14778"/>
                </a:lnTo>
                <a:lnTo>
                  <a:pt x="9500" y="14810"/>
                </a:lnTo>
                <a:lnTo>
                  <a:pt x="9915" y="14842"/>
                </a:lnTo>
                <a:lnTo>
                  <a:pt x="10363" y="14874"/>
                </a:lnTo>
                <a:lnTo>
                  <a:pt x="10779" y="14842"/>
                </a:lnTo>
                <a:lnTo>
                  <a:pt x="11227" y="14810"/>
                </a:lnTo>
                <a:lnTo>
                  <a:pt x="11387" y="14778"/>
                </a:lnTo>
                <a:lnTo>
                  <a:pt x="11547" y="14714"/>
                </a:lnTo>
                <a:lnTo>
                  <a:pt x="11738" y="14650"/>
                </a:lnTo>
                <a:lnTo>
                  <a:pt x="11898" y="14554"/>
                </a:lnTo>
                <a:lnTo>
                  <a:pt x="12186" y="14298"/>
                </a:lnTo>
                <a:lnTo>
                  <a:pt x="12506" y="13978"/>
                </a:lnTo>
                <a:lnTo>
                  <a:pt x="12762" y="13594"/>
                </a:lnTo>
                <a:lnTo>
                  <a:pt x="13018" y="13178"/>
                </a:lnTo>
                <a:lnTo>
                  <a:pt x="13242" y="12699"/>
                </a:lnTo>
                <a:lnTo>
                  <a:pt x="13466" y="12219"/>
                </a:lnTo>
                <a:lnTo>
                  <a:pt x="13658" y="11739"/>
                </a:lnTo>
                <a:lnTo>
                  <a:pt x="13849" y="11227"/>
                </a:lnTo>
                <a:lnTo>
                  <a:pt x="14137" y="10236"/>
                </a:lnTo>
                <a:lnTo>
                  <a:pt x="14361" y="9340"/>
                </a:lnTo>
                <a:lnTo>
                  <a:pt x="14489" y="8605"/>
                </a:lnTo>
                <a:lnTo>
                  <a:pt x="14649" y="7421"/>
                </a:lnTo>
                <a:lnTo>
                  <a:pt x="14809" y="6046"/>
                </a:lnTo>
                <a:lnTo>
                  <a:pt x="14969" y="4575"/>
                </a:lnTo>
                <a:lnTo>
                  <a:pt x="15065" y="3135"/>
                </a:lnTo>
                <a:lnTo>
                  <a:pt x="15065" y="2496"/>
                </a:lnTo>
                <a:lnTo>
                  <a:pt x="15065" y="1856"/>
                </a:lnTo>
                <a:lnTo>
                  <a:pt x="15065" y="1312"/>
                </a:lnTo>
                <a:lnTo>
                  <a:pt x="15001" y="832"/>
                </a:lnTo>
                <a:lnTo>
                  <a:pt x="14937" y="481"/>
                </a:lnTo>
                <a:lnTo>
                  <a:pt x="14809" y="193"/>
                </a:lnTo>
                <a:lnTo>
                  <a:pt x="14745" y="97"/>
                </a:lnTo>
                <a:lnTo>
                  <a:pt x="14681" y="33"/>
                </a:lnTo>
                <a:lnTo>
                  <a:pt x="14585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5"/>
          <p:cNvSpPr/>
          <p:nvPr/>
        </p:nvSpPr>
        <p:spPr>
          <a:xfrm flipH="1">
            <a:off x="8243040" y="2290664"/>
            <a:ext cx="299902" cy="245298"/>
          </a:xfrm>
          <a:custGeom>
            <a:avLst/>
            <a:gdLst/>
            <a:ahLst/>
            <a:cxnLst/>
            <a:rect l="l" t="t" r="r" b="b"/>
            <a:pathLst>
              <a:path w="7901" h="6462" extrusionOk="0">
                <a:moveTo>
                  <a:pt x="928" y="1"/>
                </a:moveTo>
                <a:lnTo>
                  <a:pt x="704" y="33"/>
                </a:lnTo>
                <a:lnTo>
                  <a:pt x="512" y="97"/>
                </a:lnTo>
                <a:lnTo>
                  <a:pt x="352" y="161"/>
                </a:lnTo>
                <a:lnTo>
                  <a:pt x="224" y="257"/>
                </a:lnTo>
                <a:lnTo>
                  <a:pt x="128" y="385"/>
                </a:lnTo>
                <a:lnTo>
                  <a:pt x="32" y="513"/>
                </a:lnTo>
                <a:lnTo>
                  <a:pt x="0" y="641"/>
                </a:lnTo>
                <a:lnTo>
                  <a:pt x="0" y="800"/>
                </a:lnTo>
                <a:lnTo>
                  <a:pt x="0" y="992"/>
                </a:lnTo>
                <a:lnTo>
                  <a:pt x="64" y="1152"/>
                </a:lnTo>
                <a:lnTo>
                  <a:pt x="128" y="1376"/>
                </a:lnTo>
                <a:lnTo>
                  <a:pt x="384" y="1824"/>
                </a:lnTo>
                <a:lnTo>
                  <a:pt x="736" y="2336"/>
                </a:lnTo>
                <a:lnTo>
                  <a:pt x="992" y="2624"/>
                </a:lnTo>
                <a:lnTo>
                  <a:pt x="1312" y="2975"/>
                </a:lnTo>
                <a:lnTo>
                  <a:pt x="1663" y="3295"/>
                </a:lnTo>
                <a:lnTo>
                  <a:pt x="2079" y="3647"/>
                </a:lnTo>
                <a:lnTo>
                  <a:pt x="2911" y="4351"/>
                </a:lnTo>
                <a:lnTo>
                  <a:pt x="3806" y="5022"/>
                </a:lnTo>
                <a:lnTo>
                  <a:pt x="4606" y="5598"/>
                </a:lnTo>
                <a:lnTo>
                  <a:pt x="5310" y="6046"/>
                </a:lnTo>
                <a:lnTo>
                  <a:pt x="5949" y="6462"/>
                </a:lnTo>
                <a:lnTo>
                  <a:pt x="6397" y="5278"/>
                </a:lnTo>
                <a:lnTo>
                  <a:pt x="7900" y="1312"/>
                </a:lnTo>
                <a:lnTo>
                  <a:pt x="5853" y="832"/>
                </a:lnTo>
                <a:lnTo>
                  <a:pt x="3934" y="417"/>
                </a:lnTo>
                <a:lnTo>
                  <a:pt x="2943" y="225"/>
                </a:lnTo>
                <a:lnTo>
                  <a:pt x="2015" y="65"/>
                </a:lnTo>
                <a:lnTo>
                  <a:pt x="1599" y="33"/>
                </a:lnTo>
                <a:lnTo>
                  <a:pt x="1184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5"/>
          <p:cNvSpPr/>
          <p:nvPr/>
        </p:nvSpPr>
        <p:spPr>
          <a:xfrm flipH="1">
            <a:off x="8300090" y="2290664"/>
            <a:ext cx="242852" cy="245298"/>
          </a:xfrm>
          <a:custGeom>
            <a:avLst/>
            <a:gdLst/>
            <a:ahLst/>
            <a:cxnLst/>
            <a:rect l="l" t="t" r="r" b="b"/>
            <a:pathLst>
              <a:path w="6398" h="6462" extrusionOk="0">
                <a:moveTo>
                  <a:pt x="928" y="1"/>
                </a:moveTo>
                <a:lnTo>
                  <a:pt x="704" y="33"/>
                </a:lnTo>
                <a:lnTo>
                  <a:pt x="512" y="97"/>
                </a:lnTo>
                <a:lnTo>
                  <a:pt x="352" y="161"/>
                </a:lnTo>
                <a:lnTo>
                  <a:pt x="224" y="257"/>
                </a:lnTo>
                <a:lnTo>
                  <a:pt x="128" y="385"/>
                </a:lnTo>
                <a:lnTo>
                  <a:pt x="32" y="513"/>
                </a:lnTo>
                <a:lnTo>
                  <a:pt x="0" y="641"/>
                </a:lnTo>
                <a:lnTo>
                  <a:pt x="0" y="800"/>
                </a:lnTo>
                <a:lnTo>
                  <a:pt x="0" y="992"/>
                </a:lnTo>
                <a:lnTo>
                  <a:pt x="64" y="1152"/>
                </a:lnTo>
                <a:lnTo>
                  <a:pt x="128" y="1376"/>
                </a:lnTo>
                <a:lnTo>
                  <a:pt x="384" y="1824"/>
                </a:lnTo>
                <a:lnTo>
                  <a:pt x="736" y="2336"/>
                </a:lnTo>
                <a:lnTo>
                  <a:pt x="992" y="2624"/>
                </a:lnTo>
                <a:lnTo>
                  <a:pt x="1312" y="2975"/>
                </a:lnTo>
                <a:lnTo>
                  <a:pt x="1663" y="3295"/>
                </a:lnTo>
                <a:lnTo>
                  <a:pt x="2079" y="3647"/>
                </a:lnTo>
                <a:lnTo>
                  <a:pt x="2911" y="4351"/>
                </a:lnTo>
                <a:lnTo>
                  <a:pt x="3806" y="5022"/>
                </a:lnTo>
                <a:lnTo>
                  <a:pt x="4606" y="5598"/>
                </a:lnTo>
                <a:lnTo>
                  <a:pt x="5310" y="6046"/>
                </a:lnTo>
                <a:lnTo>
                  <a:pt x="5949" y="6462"/>
                </a:lnTo>
                <a:lnTo>
                  <a:pt x="6397" y="5278"/>
                </a:lnTo>
                <a:lnTo>
                  <a:pt x="3742" y="2560"/>
                </a:lnTo>
                <a:lnTo>
                  <a:pt x="118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5"/>
          <p:cNvSpPr/>
          <p:nvPr/>
        </p:nvSpPr>
        <p:spPr>
          <a:xfrm flipH="1">
            <a:off x="8281908" y="2344112"/>
            <a:ext cx="63161" cy="165164"/>
          </a:xfrm>
          <a:custGeom>
            <a:avLst/>
            <a:gdLst/>
            <a:ahLst/>
            <a:cxnLst/>
            <a:rect l="l" t="t" r="r" b="b"/>
            <a:pathLst>
              <a:path w="1664" h="4351" extrusionOk="0">
                <a:moveTo>
                  <a:pt x="1664" y="0"/>
                </a:moveTo>
                <a:lnTo>
                  <a:pt x="1632" y="32"/>
                </a:lnTo>
                <a:lnTo>
                  <a:pt x="1280" y="864"/>
                </a:lnTo>
                <a:lnTo>
                  <a:pt x="800" y="2143"/>
                </a:lnTo>
                <a:lnTo>
                  <a:pt x="1" y="4318"/>
                </a:lnTo>
                <a:lnTo>
                  <a:pt x="1" y="4350"/>
                </a:lnTo>
                <a:lnTo>
                  <a:pt x="33" y="4318"/>
                </a:lnTo>
                <a:lnTo>
                  <a:pt x="480" y="3263"/>
                </a:lnTo>
                <a:lnTo>
                  <a:pt x="896" y="2207"/>
                </a:lnTo>
                <a:lnTo>
                  <a:pt x="1312" y="1120"/>
                </a:lnTo>
                <a:lnTo>
                  <a:pt x="1664" y="32"/>
                </a:lnTo>
                <a:lnTo>
                  <a:pt x="166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5"/>
          <p:cNvSpPr/>
          <p:nvPr/>
        </p:nvSpPr>
        <p:spPr>
          <a:xfrm flipH="1">
            <a:off x="7836325" y="1949518"/>
            <a:ext cx="236779" cy="313284"/>
          </a:xfrm>
          <a:custGeom>
            <a:avLst/>
            <a:gdLst/>
            <a:ahLst/>
            <a:cxnLst/>
            <a:rect l="l" t="t" r="r" b="b"/>
            <a:pathLst>
              <a:path w="6238" h="8253" extrusionOk="0">
                <a:moveTo>
                  <a:pt x="1855" y="0"/>
                </a:moveTo>
                <a:lnTo>
                  <a:pt x="1504" y="64"/>
                </a:lnTo>
                <a:lnTo>
                  <a:pt x="1184" y="160"/>
                </a:lnTo>
                <a:lnTo>
                  <a:pt x="928" y="256"/>
                </a:lnTo>
                <a:lnTo>
                  <a:pt x="736" y="384"/>
                </a:lnTo>
                <a:lnTo>
                  <a:pt x="640" y="448"/>
                </a:lnTo>
                <a:lnTo>
                  <a:pt x="608" y="544"/>
                </a:lnTo>
                <a:lnTo>
                  <a:pt x="544" y="704"/>
                </a:lnTo>
                <a:lnTo>
                  <a:pt x="544" y="896"/>
                </a:lnTo>
                <a:lnTo>
                  <a:pt x="544" y="1056"/>
                </a:lnTo>
                <a:lnTo>
                  <a:pt x="608" y="1216"/>
                </a:lnTo>
                <a:lnTo>
                  <a:pt x="704" y="1440"/>
                </a:lnTo>
                <a:lnTo>
                  <a:pt x="768" y="1535"/>
                </a:lnTo>
                <a:lnTo>
                  <a:pt x="672" y="1567"/>
                </a:lnTo>
                <a:lnTo>
                  <a:pt x="480" y="1695"/>
                </a:lnTo>
                <a:lnTo>
                  <a:pt x="352" y="1791"/>
                </a:lnTo>
                <a:lnTo>
                  <a:pt x="256" y="1887"/>
                </a:lnTo>
                <a:lnTo>
                  <a:pt x="192" y="2015"/>
                </a:lnTo>
                <a:lnTo>
                  <a:pt x="128" y="2175"/>
                </a:lnTo>
                <a:lnTo>
                  <a:pt x="160" y="2463"/>
                </a:lnTo>
                <a:lnTo>
                  <a:pt x="256" y="2719"/>
                </a:lnTo>
                <a:lnTo>
                  <a:pt x="384" y="2911"/>
                </a:lnTo>
                <a:lnTo>
                  <a:pt x="608" y="3103"/>
                </a:lnTo>
                <a:lnTo>
                  <a:pt x="512" y="3135"/>
                </a:lnTo>
                <a:lnTo>
                  <a:pt x="320" y="3263"/>
                </a:lnTo>
                <a:lnTo>
                  <a:pt x="192" y="3359"/>
                </a:lnTo>
                <a:lnTo>
                  <a:pt x="96" y="3455"/>
                </a:lnTo>
                <a:lnTo>
                  <a:pt x="32" y="3551"/>
                </a:lnTo>
                <a:lnTo>
                  <a:pt x="0" y="3678"/>
                </a:lnTo>
                <a:lnTo>
                  <a:pt x="32" y="3902"/>
                </a:lnTo>
                <a:lnTo>
                  <a:pt x="96" y="4126"/>
                </a:lnTo>
                <a:lnTo>
                  <a:pt x="192" y="4286"/>
                </a:lnTo>
                <a:lnTo>
                  <a:pt x="320" y="4446"/>
                </a:lnTo>
                <a:lnTo>
                  <a:pt x="544" y="4638"/>
                </a:lnTo>
                <a:lnTo>
                  <a:pt x="640" y="4702"/>
                </a:lnTo>
                <a:lnTo>
                  <a:pt x="512" y="4766"/>
                </a:lnTo>
                <a:lnTo>
                  <a:pt x="416" y="4862"/>
                </a:lnTo>
                <a:lnTo>
                  <a:pt x="320" y="4958"/>
                </a:lnTo>
                <a:lnTo>
                  <a:pt x="256" y="5054"/>
                </a:lnTo>
                <a:lnTo>
                  <a:pt x="192" y="5150"/>
                </a:lnTo>
                <a:lnTo>
                  <a:pt x="160" y="5278"/>
                </a:lnTo>
                <a:lnTo>
                  <a:pt x="160" y="5406"/>
                </a:lnTo>
                <a:lnTo>
                  <a:pt x="160" y="5566"/>
                </a:lnTo>
                <a:lnTo>
                  <a:pt x="192" y="5693"/>
                </a:lnTo>
                <a:lnTo>
                  <a:pt x="224" y="5853"/>
                </a:lnTo>
                <a:lnTo>
                  <a:pt x="384" y="6205"/>
                </a:lnTo>
                <a:lnTo>
                  <a:pt x="576" y="6589"/>
                </a:lnTo>
                <a:lnTo>
                  <a:pt x="832" y="6973"/>
                </a:lnTo>
                <a:lnTo>
                  <a:pt x="1248" y="7581"/>
                </a:lnTo>
                <a:lnTo>
                  <a:pt x="1599" y="8252"/>
                </a:lnTo>
                <a:lnTo>
                  <a:pt x="2303" y="8156"/>
                </a:lnTo>
                <a:lnTo>
                  <a:pt x="2335" y="7996"/>
                </a:lnTo>
                <a:lnTo>
                  <a:pt x="2207" y="6589"/>
                </a:lnTo>
                <a:lnTo>
                  <a:pt x="2367" y="6557"/>
                </a:lnTo>
                <a:lnTo>
                  <a:pt x="2559" y="6589"/>
                </a:lnTo>
                <a:lnTo>
                  <a:pt x="3039" y="6685"/>
                </a:lnTo>
                <a:lnTo>
                  <a:pt x="4030" y="7037"/>
                </a:lnTo>
                <a:lnTo>
                  <a:pt x="4510" y="7197"/>
                </a:lnTo>
                <a:lnTo>
                  <a:pt x="4734" y="7229"/>
                </a:lnTo>
                <a:lnTo>
                  <a:pt x="5150" y="7229"/>
                </a:lnTo>
                <a:lnTo>
                  <a:pt x="5278" y="7133"/>
                </a:lnTo>
                <a:lnTo>
                  <a:pt x="5406" y="7037"/>
                </a:lnTo>
                <a:lnTo>
                  <a:pt x="5502" y="6877"/>
                </a:lnTo>
                <a:lnTo>
                  <a:pt x="5534" y="6749"/>
                </a:lnTo>
                <a:lnTo>
                  <a:pt x="5534" y="6653"/>
                </a:lnTo>
                <a:lnTo>
                  <a:pt x="5502" y="6429"/>
                </a:lnTo>
                <a:lnTo>
                  <a:pt x="5406" y="6205"/>
                </a:lnTo>
                <a:lnTo>
                  <a:pt x="5278" y="6013"/>
                </a:lnTo>
                <a:lnTo>
                  <a:pt x="5150" y="5853"/>
                </a:lnTo>
                <a:lnTo>
                  <a:pt x="5022" y="5725"/>
                </a:lnTo>
                <a:lnTo>
                  <a:pt x="4862" y="5598"/>
                </a:lnTo>
                <a:lnTo>
                  <a:pt x="4862" y="5598"/>
                </a:lnTo>
                <a:lnTo>
                  <a:pt x="5086" y="5661"/>
                </a:lnTo>
                <a:lnTo>
                  <a:pt x="5534" y="5661"/>
                </a:lnTo>
                <a:lnTo>
                  <a:pt x="5757" y="5630"/>
                </a:lnTo>
                <a:lnTo>
                  <a:pt x="5853" y="5598"/>
                </a:lnTo>
                <a:lnTo>
                  <a:pt x="5949" y="5534"/>
                </a:lnTo>
                <a:lnTo>
                  <a:pt x="6045" y="5470"/>
                </a:lnTo>
                <a:lnTo>
                  <a:pt x="6109" y="5374"/>
                </a:lnTo>
                <a:lnTo>
                  <a:pt x="6141" y="5246"/>
                </a:lnTo>
                <a:lnTo>
                  <a:pt x="6173" y="5118"/>
                </a:lnTo>
                <a:lnTo>
                  <a:pt x="6205" y="4958"/>
                </a:lnTo>
                <a:lnTo>
                  <a:pt x="6173" y="4830"/>
                </a:lnTo>
                <a:lnTo>
                  <a:pt x="6109" y="4702"/>
                </a:lnTo>
                <a:lnTo>
                  <a:pt x="6045" y="4574"/>
                </a:lnTo>
                <a:lnTo>
                  <a:pt x="5853" y="4350"/>
                </a:lnTo>
                <a:lnTo>
                  <a:pt x="5630" y="4158"/>
                </a:lnTo>
                <a:lnTo>
                  <a:pt x="5406" y="4030"/>
                </a:lnTo>
                <a:lnTo>
                  <a:pt x="5214" y="3902"/>
                </a:lnTo>
                <a:lnTo>
                  <a:pt x="4958" y="3806"/>
                </a:lnTo>
                <a:lnTo>
                  <a:pt x="5214" y="3838"/>
                </a:lnTo>
                <a:lnTo>
                  <a:pt x="5406" y="3838"/>
                </a:lnTo>
                <a:lnTo>
                  <a:pt x="5630" y="3806"/>
                </a:lnTo>
                <a:lnTo>
                  <a:pt x="5853" y="3742"/>
                </a:lnTo>
                <a:lnTo>
                  <a:pt x="5949" y="3678"/>
                </a:lnTo>
                <a:lnTo>
                  <a:pt x="6045" y="3614"/>
                </a:lnTo>
                <a:lnTo>
                  <a:pt x="6109" y="3551"/>
                </a:lnTo>
                <a:lnTo>
                  <a:pt x="6173" y="3455"/>
                </a:lnTo>
                <a:lnTo>
                  <a:pt x="6205" y="3327"/>
                </a:lnTo>
                <a:lnTo>
                  <a:pt x="6237" y="3167"/>
                </a:lnTo>
                <a:lnTo>
                  <a:pt x="6205" y="3039"/>
                </a:lnTo>
                <a:lnTo>
                  <a:pt x="6173" y="2879"/>
                </a:lnTo>
                <a:lnTo>
                  <a:pt x="6109" y="2751"/>
                </a:lnTo>
                <a:lnTo>
                  <a:pt x="6013" y="2623"/>
                </a:lnTo>
                <a:lnTo>
                  <a:pt x="5789" y="2399"/>
                </a:lnTo>
                <a:lnTo>
                  <a:pt x="5566" y="2239"/>
                </a:lnTo>
                <a:lnTo>
                  <a:pt x="5310" y="2079"/>
                </a:lnTo>
                <a:lnTo>
                  <a:pt x="5086" y="1983"/>
                </a:lnTo>
                <a:lnTo>
                  <a:pt x="4894" y="1887"/>
                </a:lnTo>
                <a:lnTo>
                  <a:pt x="5182" y="1887"/>
                </a:lnTo>
                <a:lnTo>
                  <a:pt x="5342" y="1855"/>
                </a:lnTo>
                <a:lnTo>
                  <a:pt x="5470" y="1791"/>
                </a:lnTo>
                <a:lnTo>
                  <a:pt x="5598" y="1663"/>
                </a:lnTo>
                <a:lnTo>
                  <a:pt x="5630" y="1599"/>
                </a:lnTo>
                <a:lnTo>
                  <a:pt x="5630" y="1503"/>
                </a:lnTo>
                <a:lnTo>
                  <a:pt x="5630" y="1408"/>
                </a:lnTo>
                <a:lnTo>
                  <a:pt x="5598" y="1280"/>
                </a:lnTo>
                <a:lnTo>
                  <a:pt x="5534" y="1152"/>
                </a:lnTo>
                <a:lnTo>
                  <a:pt x="5438" y="1024"/>
                </a:lnTo>
                <a:lnTo>
                  <a:pt x="5246" y="768"/>
                </a:lnTo>
                <a:lnTo>
                  <a:pt x="4958" y="576"/>
                </a:lnTo>
                <a:lnTo>
                  <a:pt x="4638" y="416"/>
                </a:lnTo>
                <a:lnTo>
                  <a:pt x="4286" y="256"/>
                </a:lnTo>
                <a:lnTo>
                  <a:pt x="3870" y="160"/>
                </a:lnTo>
                <a:lnTo>
                  <a:pt x="3487" y="64"/>
                </a:lnTo>
                <a:lnTo>
                  <a:pt x="3039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5"/>
          <p:cNvSpPr/>
          <p:nvPr/>
        </p:nvSpPr>
        <p:spPr>
          <a:xfrm flipH="1">
            <a:off x="7984435" y="2206886"/>
            <a:ext cx="82596" cy="128760"/>
          </a:xfrm>
          <a:custGeom>
            <a:avLst/>
            <a:gdLst/>
            <a:ahLst/>
            <a:cxnLst/>
            <a:rect l="l" t="t" r="r" b="b"/>
            <a:pathLst>
              <a:path w="2176" h="3392" extrusionOk="0">
                <a:moveTo>
                  <a:pt x="1983" y="1"/>
                </a:moveTo>
                <a:lnTo>
                  <a:pt x="672" y="193"/>
                </a:lnTo>
                <a:lnTo>
                  <a:pt x="704" y="353"/>
                </a:lnTo>
                <a:lnTo>
                  <a:pt x="736" y="513"/>
                </a:lnTo>
                <a:lnTo>
                  <a:pt x="704" y="673"/>
                </a:lnTo>
                <a:lnTo>
                  <a:pt x="672" y="865"/>
                </a:lnTo>
                <a:lnTo>
                  <a:pt x="544" y="1216"/>
                </a:lnTo>
                <a:lnTo>
                  <a:pt x="384" y="1568"/>
                </a:lnTo>
                <a:lnTo>
                  <a:pt x="224" y="1920"/>
                </a:lnTo>
                <a:lnTo>
                  <a:pt x="96" y="2240"/>
                </a:lnTo>
                <a:lnTo>
                  <a:pt x="0" y="2592"/>
                </a:lnTo>
                <a:lnTo>
                  <a:pt x="0" y="2752"/>
                </a:lnTo>
                <a:lnTo>
                  <a:pt x="32" y="2912"/>
                </a:lnTo>
                <a:lnTo>
                  <a:pt x="64" y="3103"/>
                </a:lnTo>
                <a:lnTo>
                  <a:pt x="160" y="3263"/>
                </a:lnTo>
                <a:lnTo>
                  <a:pt x="288" y="3327"/>
                </a:lnTo>
                <a:lnTo>
                  <a:pt x="416" y="3391"/>
                </a:lnTo>
                <a:lnTo>
                  <a:pt x="576" y="3391"/>
                </a:lnTo>
                <a:lnTo>
                  <a:pt x="736" y="3359"/>
                </a:lnTo>
                <a:lnTo>
                  <a:pt x="896" y="3295"/>
                </a:lnTo>
                <a:lnTo>
                  <a:pt x="1088" y="3167"/>
                </a:lnTo>
                <a:lnTo>
                  <a:pt x="1280" y="3039"/>
                </a:lnTo>
                <a:lnTo>
                  <a:pt x="1439" y="2880"/>
                </a:lnTo>
                <a:lnTo>
                  <a:pt x="1631" y="2656"/>
                </a:lnTo>
                <a:lnTo>
                  <a:pt x="1759" y="2432"/>
                </a:lnTo>
                <a:lnTo>
                  <a:pt x="1919" y="2208"/>
                </a:lnTo>
                <a:lnTo>
                  <a:pt x="2015" y="1952"/>
                </a:lnTo>
                <a:lnTo>
                  <a:pt x="2111" y="1664"/>
                </a:lnTo>
                <a:lnTo>
                  <a:pt x="2143" y="1376"/>
                </a:lnTo>
                <a:lnTo>
                  <a:pt x="2175" y="1216"/>
                </a:lnTo>
                <a:lnTo>
                  <a:pt x="1983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5"/>
          <p:cNvSpPr/>
          <p:nvPr/>
        </p:nvSpPr>
        <p:spPr>
          <a:xfrm flipH="1">
            <a:off x="7884911" y="2000498"/>
            <a:ext cx="156651" cy="23118"/>
          </a:xfrm>
          <a:custGeom>
            <a:avLst/>
            <a:gdLst/>
            <a:ahLst/>
            <a:cxnLst/>
            <a:rect l="l" t="t" r="r" b="b"/>
            <a:pathLst>
              <a:path w="4127" h="609" extrusionOk="0">
                <a:moveTo>
                  <a:pt x="1056" y="1"/>
                </a:moveTo>
                <a:lnTo>
                  <a:pt x="513" y="65"/>
                </a:lnTo>
                <a:lnTo>
                  <a:pt x="1" y="129"/>
                </a:lnTo>
                <a:lnTo>
                  <a:pt x="1" y="160"/>
                </a:lnTo>
                <a:lnTo>
                  <a:pt x="1024" y="160"/>
                </a:lnTo>
                <a:lnTo>
                  <a:pt x="2048" y="256"/>
                </a:lnTo>
                <a:lnTo>
                  <a:pt x="3071" y="384"/>
                </a:lnTo>
                <a:lnTo>
                  <a:pt x="4095" y="608"/>
                </a:lnTo>
                <a:lnTo>
                  <a:pt x="4127" y="608"/>
                </a:lnTo>
                <a:lnTo>
                  <a:pt x="4127" y="576"/>
                </a:lnTo>
                <a:lnTo>
                  <a:pt x="4095" y="544"/>
                </a:lnTo>
                <a:lnTo>
                  <a:pt x="3615" y="352"/>
                </a:lnTo>
                <a:lnTo>
                  <a:pt x="3103" y="224"/>
                </a:lnTo>
                <a:lnTo>
                  <a:pt x="2592" y="97"/>
                </a:lnTo>
                <a:lnTo>
                  <a:pt x="2080" y="33"/>
                </a:lnTo>
                <a:lnTo>
                  <a:pt x="156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5"/>
          <p:cNvSpPr/>
          <p:nvPr/>
        </p:nvSpPr>
        <p:spPr>
          <a:xfrm flipH="1">
            <a:off x="7881267" y="2061196"/>
            <a:ext cx="170012" cy="34050"/>
          </a:xfrm>
          <a:custGeom>
            <a:avLst/>
            <a:gdLst/>
            <a:ahLst/>
            <a:cxnLst/>
            <a:rect l="l" t="t" r="r" b="b"/>
            <a:pathLst>
              <a:path w="4479" h="897" extrusionOk="0">
                <a:moveTo>
                  <a:pt x="1152" y="1"/>
                </a:moveTo>
                <a:lnTo>
                  <a:pt x="577" y="33"/>
                </a:lnTo>
                <a:lnTo>
                  <a:pt x="1" y="129"/>
                </a:lnTo>
                <a:lnTo>
                  <a:pt x="513" y="129"/>
                </a:lnTo>
                <a:lnTo>
                  <a:pt x="1120" y="161"/>
                </a:lnTo>
                <a:lnTo>
                  <a:pt x="1728" y="225"/>
                </a:lnTo>
                <a:lnTo>
                  <a:pt x="2368" y="321"/>
                </a:lnTo>
                <a:lnTo>
                  <a:pt x="2976" y="449"/>
                </a:lnTo>
                <a:lnTo>
                  <a:pt x="3551" y="577"/>
                </a:lnTo>
                <a:lnTo>
                  <a:pt x="4031" y="736"/>
                </a:lnTo>
                <a:lnTo>
                  <a:pt x="4447" y="896"/>
                </a:lnTo>
                <a:lnTo>
                  <a:pt x="4479" y="896"/>
                </a:lnTo>
                <a:lnTo>
                  <a:pt x="4447" y="832"/>
                </a:lnTo>
                <a:lnTo>
                  <a:pt x="3935" y="577"/>
                </a:lnTo>
                <a:lnTo>
                  <a:pt x="3391" y="353"/>
                </a:lnTo>
                <a:lnTo>
                  <a:pt x="2848" y="193"/>
                </a:lnTo>
                <a:lnTo>
                  <a:pt x="2272" y="65"/>
                </a:lnTo>
                <a:lnTo>
                  <a:pt x="172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5"/>
          <p:cNvSpPr/>
          <p:nvPr/>
        </p:nvSpPr>
        <p:spPr>
          <a:xfrm flipH="1">
            <a:off x="7883696" y="2123147"/>
            <a:ext cx="162724" cy="42515"/>
          </a:xfrm>
          <a:custGeom>
            <a:avLst/>
            <a:gdLst/>
            <a:ahLst/>
            <a:cxnLst/>
            <a:rect l="l" t="t" r="r" b="b"/>
            <a:pathLst>
              <a:path w="4287" h="1120" extrusionOk="0">
                <a:moveTo>
                  <a:pt x="609" y="0"/>
                </a:moveTo>
                <a:lnTo>
                  <a:pt x="289" y="32"/>
                </a:lnTo>
                <a:lnTo>
                  <a:pt x="1" y="96"/>
                </a:lnTo>
                <a:lnTo>
                  <a:pt x="1" y="128"/>
                </a:lnTo>
                <a:lnTo>
                  <a:pt x="577" y="128"/>
                </a:lnTo>
                <a:lnTo>
                  <a:pt x="1120" y="192"/>
                </a:lnTo>
                <a:lnTo>
                  <a:pt x="1664" y="256"/>
                </a:lnTo>
                <a:lnTo>
                  <a:pt x="2208" y="352"/>
                </a:lnTo>
                <a:lnTo>
                  <a:pt x="2720" y="480"/>
                </a:lnTo>
                <a:lnTo>
                  <a:pt x="3231" y="640"/>
                </a:lnTo>
                <a:lnTo>
                  <a:pt x="3743" y="864"/>
                </a:lnTo>
                <a:lnTo>
                  <a:pt x="4255" y="1119"/>
                </a:lnTo>
                <a:lnTo>
                  <a:pt x="4287" y="1087"/>
                </a:lnTo>
                <a:lnTo>
                  <a:pt x="4287" y="1056"/>
                </a:lnTo>
                <a:lnTo>
                  <a:pt x="3871" y="768"/>
                </a:lnTo>
                <a:lnTo>
                  <a:pt x="3423" y="512"/>
                </a:lnTo>
                <a:lnTo>
                  <a:pt x="2943" y="320"/>
                </a:lnTo>
                <a:lnTo>
                  <a:pt x="2432" y="160"/>
                </a:lnTo>
                <a:lnTo>
                  <a:pt x="1856" y="64"/>
                </a:lnTo>
                <a:lnTo>
                  <a:pt x="121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5"/>
          <p:cNvSpPr/>
          <p:nvPr/>
        </p:nvSpPr>
        <p:spPr>
          <a:xfrm flipH="1">
            <a:off x="7983221" y="2126753"/>
            <a:ext cx="91098" cy="213753"/>
          </a:xfrm>
          <a:custGeom>
            <a:avLst/>
            <a:gdLst/>
            <a:ahLst/>
            <a:cxnLst/>
            <a:rect l="l" t="t" r="r" b="b"/>
            <a:pathLst>
              <a:path w="2400" h="5631" extrusionOk="0">
                <a:moveTo>
                  <a:pt x="704" y="1"/>
                </a:moveTo>
                <a:lnTo>
                  <a:pt x="512" y="129"/>
                </a:lnTo>
                <a:lnTo>
                  <a:pt x="352" y="257"/>
                </a:lnTo>
                <a:lnTo>
                  <a:pt x="192" y="449"/>
                </a:lnTo>
                <a:lnTo>
                  <a:pt x="96" y="641"/>
                </a:lnTo>
                <a:lnTo>
                  <a:pt x="64" y="865"/>
                </a:lnTo>
                <a:lnTo>
                  <a:pt x="96" y="1120"/>
                </a:lnTo>
                <a:lnTo>
                  <a:pt x="160" y="1344"/>
                </a:lnTo>
                <a:lnTo>
                  <a:pt x="256" y="1568"/>
                </a:lnTo>
                <a:lnTo>
                  <a:pt x="544" y="2112"/>
                </a:lnTo>
                <a:lnTo>
                  <a:pt x="640" y="2272"/>
                </a:lnTo>
                <a:lnTo>
                  <a:pt x="704" y="2400"/>
                </a:lnTo>
                <a:lnTo>
                  <a:pt x="736" y="2592"/>
                </a:lnTo>
                <a:lnTo>
                  <a:pt x="768" y="2752"/>
                </a:lnTo>
                <a:lnTo>
                  <a:pt x="672" y="3071"/>
                </a:lnTo>
                <a:lnTo>
                  <a:pt x="576" y="3359"/>
                </a:lnTo>
                <a:lnTo>
                  <a:pt x="448" y="3647"/>
                </a:lnTo>
                <a:lnTo>
                  <a:pt x="288" y="3935"/>
                </a:lnTo>
                <a:lnTo>
                  <a:pt x="160" y="4159"/>
                </a:lnTo>
                <a:lnTo>
                  <a:pt x="64" y="4415"/>
                </a:lnTo>
                <a:lnTo>
                  <a:pt x="0" y="4671"/>
                </a:lnTo>
                <a:lnTo>
                  <a:pt x="0" y="4927"/>
                </a:lnTo>
                <a:lnTo>
                  <a:pt x="64" y="5150"/>
                </a:lnTo>
                <a:lnTo>
                  <a:pt x="160" y="5342"/>
                </a:lnTo>
                <a:lnTo>
                  <a:pt x="352" y="5502"/>
                </a:lnTo>
                <a:lnTo>
                  <a:pt x="544" y="5598"/>
                </a:lnTo>
                <a:lnTo>
                  <a:pt x="672" y="5598"/>
                </a:lnTo>
                <a:lnTo>
                  <a:pt x="800" y="5630"/>
                </a:lnTo>
                <a:lnTo>
                  <a:pt x="1056" y="5566"/>
                </a:lnTo>
                <a:lnTo>
                  <a:pt x="1280" y="5470"/>
                </a:lnTo>
                <a:lnTo>
                  <a:pt x="1504" y="5310"/>
                </a:lnTo>
                <a:lnTo>
                  <a:pt x="1695" y="5118"/>
                </a:lnTo>
                <a:lnTo>
                  <a:pt x="1887" y="4895"/>
                </a:lnTo>
                <a:lnTo>
                  <a:pt x="2015" y="4671"/>
                </a:lnTo>
                <a:lnTo>
                  <a:pt x="2143" y="4447"/>
                </a:lnTo>
                <a:lnTo>
                  <a:pt x="2271" y="4159"/>
                </a:lnTo>
                <a:lnTo>
                  <a:pt x="2335" y="3871"/>
                </a:lnTo>
                <a:lnTo>
                  <a:pt x="2399" y="3551"/>
                </a:lnTo>
                <a:lnTo>
                  <a:pt x="2399" y="3231"/>
                </a:lnTo>
                <a:lnTo>
                  <a:pt x="2399" y="2912"/>
                </a:lnTo>
                <a:lnTo>
                  <a:pt x="2367" y="2624"/>
                </a:lnTo>
                <a:lnTo>
                  <a:pt x="2239" y="1856"/>
                </a:lnTo>
                <a:lnTo>
                  <a:pt x="2175" y="1856"/>
                </a:lnTo>
                <a:lnTo>
                  <a:pt x="2207" y="2400"/>
                </a:lnTo>
                <a:lnTo>
                  <a:pt x="2239" y="2944"/>
                </a:lnTo>
                <a:lnTo>
                  <a:pt x="2239" y="3199"/>
                </a:lnTo>
                <a:lnTo>
                  <a:pt x="2207" y="3487"/>
                </a:lnTo>
                <a:lnTo>
                  <a:pt x="2175" y="3743"/>
                </a:lnTo>
                <a:lnTo>
                  <a:pt x="2079" y="3999"/>
                </a:lnTo>
                <a:lnTo>
                  <a:pt x="2015" y="4223"/>
                </a:lnTo>
                <a:lnTo>
                  <a:pt x="1919" y="4447"/>
                </a:lnTo>
                <a:lnTo>
                  <a:pt x="1791" y="4639"/>
                </a:lnTo>
                <a:lnTo>
                  <a:pt x="1631" y="4831"/>
                </a:lnTo>
                <a:lnTo>
                  <a:pt x="1472" y="5055"/>
                </a:lnTo>
                <a:lnTo>
                  <a:pt x="1280" y="5214"/>
                </a:lnTo>
                <a:lnTo>
                  <a:pt x="1024" y="5310"/>
                </a:lnTo>
                <a:lnTo>
                  <a:pt x="800" y="5374"/>
                </a:lnTo>
                <a:lnTo>
                  <a:pt x="672" y="5374"/>
                </a:lnTo>
                <a:lnTo>
                  <a:pt x="576" y="5342"/>
                </a:lnTo>
                <a:lnTo>
                  <a:pt x="480" y="5310"/>
                </a:lnTo>
                <a:lnTo>
                  <a:pt x="416" y="5214"/>
                </a:lnTo>
                <a:lnTo>
                  <a:pt x="320" y="5150"/>
                </a:lnTo>
                <a:lnTo>
                  <a:pt x="288" y="5055"/>
                </a:lnTo>
                <a:lnTo>
                  <a:pt x="256" y="4959"/>
                </a:lnTo>
                <a:lnTo>
                  <a:pt x="224" y="4863"/>
                </a:lnTo>
                <a:lnTo>
                  <a:pt x="256" y="4767"/>
                </a:lnTo>
                <a:lnTo>
                  <a:pt x="288" y="4511"/>
                </a:lnTo>
                <a:lnTo>
                  <a:pt x="384" y="4287"/>
                </a:lnTo>
                <a:lnTo>
                  <a:pt x="480" y="4063"/>
                </a:lnTo>
                <a:lnTo>
                  <a:pt x="608" y="3871"/>
                </a:lnTo>
                <a:lnTo>
                  <a:pt x="736" y="3615"/>
                </a:lnTo>
                <a:lnTo>
                  <a:pt x="832" y="3391"/>
                </a:lnTo>
                <a:lnTo>
                  <a:pt x="928" y="3135"/>
                </a:lnTo>
                <a:lnTo>
                  <a:pt x="992" y="2880"/>
                </a:lnTo>
                <a:lnTo>
                  <a:pt x="992" y="2656"/>
                </a:lnTo>
                <a:lnTo>
                  <a:pt x="992" y="2432"/>
                </a:lnTo>
                <a:lnTo>
                  <a:pt x="928" y="2240"/>
                </a:lnTo>
                <a:lnTo>
                  <a:pt x="832" y="2016"/>
                </a:lnTo>
                <a:lnTo>
                  <a:pt x="544" y="1472"/>
                </a:lnTo>
                <a:lnTo>
                  <a:pt x="416" y="1216"/>
                </a:lnTo>
                <a:lnTo>
                  <a:pt x="320" y="961"/>
                </a:lnTo>
                <a:lnTo>
                  <a:pt x="288" y="833"/>
                </a:lnTo>
                <a:lnTo>
                  <a:pt x="288" y="705"/>
                </a:lnTo>
                <a:lnTo>
                  <a:pt x="320" y="577"/>
                </a:lnTo>
                <a:lnTo>
                  <a:pt x="352" y="449"/>
                </a:lnTo>
                <a:lnTo>
                  <a:pt x="416" y="321"/>
                </a:lnTo>
                <a:lnTo>
                  <a:pt x="512" y="225"/>
                </a:lnTo>
                <a:lnTo>
                  <a:pt x="608" y="129"/>
                </a:lnTo>
                <a:lnTo>
                  <a:pt x="704" y="33"/>
                </a:lnTo>
                <a:lnTo>
                  <a:pt x="736" y="33"/>
                </a:lnTo>
                <a:lnTo>
                  <a:pt x="70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5"/>
          <p:cNvSpPr/>
          <p:nvPr/>
        </p:nvSpPr>
        <p:spPr>
          <a:xfrm flipH="1">
            <a:off x="7944390" y="2195992"/>
            <a:ext cx="71664" cy="13362"/>
          </a:xfrm>
          <a:custGeom>
            <a:avLst/>
            <a:gdLst/>
            <a:ahLst/>
            <a:cxnLst/>
            <a:rect l="l" t="t" r="r" b="b"/>
            <a:pathLst>
              <a:path w="1888" h="352" extrusionOk="0">
                <a:moveTo>
                  <a:pt x="640" y="0"/>
                </a:moveTo>
                <a:lnTo>
                  <a:pt x="384" y="32"/>
                </a:lnTo>
                <a:lnTo>
                  <a:pt x="192" y="128"/>
                </a:lnTo>
                <a:lnTo>
                  <a:pt x="1" y="288"/>
                </a:lnTo>
                <a:lnTo>
                  <a:pt x="1" y="320"/>
                </a:lnTo>
                <a:lnTo>
                  <a:pt x="33" y="320"/>
                </a:lnTo>
                <a:lnTo>
                  <a:pt x="448" y="224"/>
                </a:lnTo>
                <a:lnTo>
                  <a:pt x="896" y="192"/>
                </a:lnTo>
                <a:lnTo>
                  <a:pt x="1152" y="224"/>
                </a:lnTo>
                <a:lnTo>
                  <a:pt x="1376" y="256"/>
                </a:lnTo>
                <a:lnTo>
                  <a:pt x="1632" y="320"/>
                </a:lnTo>
                <a:lnTo>
                  <a:pt x="1888" y="352"/>
                </a:lnTo>
                <a:lnTo>
                  <a:pt x="1888" y="320"/>
                </a:lnTo>
                <a:lnTo>
                  <a:pt x="1664" y="192"/>
                </a:lnTo>
                <a:lnTo>
                  <a:pt x="1408" y="96"/>
                </a:lnTo>
                <a:lnTo>
                  <a:pt x="1152" y="32"/>
                </a:lnTo>
                <a:lnTo>
                  <a:pt x="89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5"/>
          <p:cNvSpPr/>
          <p:nvPr/>
        </p:nvSpPr>
        <p:spPr>
          <a:xfrm flipH="1">
            <a:off x="8047597" y="2108570"/>
            <a:ext cx="20649" cy="19436"/>
          </a:xfrm>
          <a:custGeom>
            <a:avLst/>
            <a:gdLst/>
            <a:ahLst/>
            <a:cxnLst/>
            <a:rect l="l" t="t" r="r" b="b"/>
            <a:pathLst>
              <a:path w="544" h="512" extrusionOk="0">
                <a:moveTo>
                  <a:pt x="0" y="0"/>
                </a:moveTo>
                <a:lnTo>
                  <a:pt x="0" y="32"/>
                </a:lnTo>
                <a:lnTo>
                  <a:pt x="32" y="64"/>
                </a:lnTo>
                <a:lnTo>
                  <a:pt x="32" y="128"/>
                </a:lnTo>
                <a:lnTo>
                  <a:pt x="96" y="224"/>
                </a:lnTo>
                <a:lnTo>
                  <a:pt x="192" y="384"/>
                </a:lnTo>
                <a:lnTo>
                  <a:pt x="288" y="448"/>
                </a:lnTo>
                <a:lnTo>
                  <a:pt x="352" y="512"/>
                </a:lnTo>
                <a:lnTo>
                  <a:pt x="544" y="512"/>
                </a:lnTo>
                <a:lnTo>
                  <a:pt x="480" y="448"/>
                </a:lnTo>
                <a:lnTo>
                  <a:pt x="416" y="416"/>
                </a:lnTo>
                <a:lnTo>
                  <a:pt x="288" y="288"/>
                </a:lnTo>
                <a:lnTo>
                  <a:pt x="160" y="160"/>
                </a:lnTo>
                <a:lnTo>
                  <a:pt x="96" y="96"/>
                </a:lnTo>
                <a:lnTo>
                  <a:pt x="64" y="64"/>
                </a:lnTo>
                <a:lnTo>
                  <a:pt x="32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5"/>
          <p:cNvSpPr/>
          <p:nvPr/>
        </p:nvSpPr>
        <p:spPr>
          <a:xfrm flipH="1">
            <a:off x="8047597" y="2108570"/>
            <a:ext cx="20649" cy="19436"/>
          </a:xfrm>
          <a:custGeom>
            <a:avLst/>
            <a:gdLst/>
            <a:ahLst/>
            <a:cxnLst/>
            <a:rect l="l" t="t" r="r" b="b"/>
            <a:pathLst>
              <a:path w="544" h="512" fill="none" extrusionOk="0">
                <a:moveTo>
                  <a:pt x="480" y="448"/>
                </a:moveTo>
                <a:lnTo>
                  <a:pt x="416" y="416"/>
                </a:lnTo>
                <a:lnTo>
                  <a:pt x="416" y="416"/>
                </a:lnTo>
                <a:lnTo>
                  <a:pt x="288" y="288"/>
                </a:lnTo>
                <a:lnTo>
                  <a:pt x="288" y="288"/>
                </a:lnTo>
                <a:lnTo>
                  <a:pt x="160" y="160"/>
                </a:lnTo>
                <a:lnTo>
                  <a:pt x="160" y="160"/>
                </a:lnTo>
                <a:lnTo>
                  <a:pt x="96" y="96"/>
                </a:lnTo>
                <a:lnTo>
                  <a:pt x="64" y="64"/>
                </a:lnTo>
                <a:lnTo>
                  <a:pt x="32" y="0"/>
                </a:lnTo>
                <a:lnTo>
                  <a:pt x="32" y="0"/>
                </a:lnTo>
                <a:lnTo>
                  <a:pt x="0" y="0"/>
                </a:lnTo>
                <a:lnTo>
                  <a:pt x="0" y="32"/>
                </a:lnTo>
                <a:lnTo>
                  <a:pt x="0" y="32"/>
                </a:lnTo>
                <a:lnTo>
                  <a:pt x="32" y="64"/>
                </a:lnTo>
                <a:lnTo>
                  <a:pt x="32" y="64"/>
                </a:lnTo>
                <a:lnTo>
                  <a:pt x="32" y="128"/>
                </a:lnTo>
                <a:lnTo>
                  <a:pt x="32" y="128"/>
                </a:lnTo>
                <a:lnTo>
                  <a:pt x="96" y="224"/>
                </a:lnTo>
                <a:lnTo>
                  <a:pt x="96" y="224"/>
                </a:lnTo>
                <a:lnTo>
                  <a:pt x="192" y="384"/>
                </a:lnTo>
                <a:lnTo>
                  <a:pt x="192" y="384"/>
                </a:lnTo>
                <a:lnTo>
                  <a:pt x="288" y="448"/>
                </a:lnTo>
                <a:lnTo>
                  <a:pt x="352" y="512"/>
                </a:lnTo>
                <a:lnTo>
                  <a:pt x="352" y="512"/>
                </a:lnTo>
                <a:lnTo>
                  <a:pt x="448" y="512"/>
                </a:lnTo>
                <a:lnTo>
                  <a:pt x="448" y="512"/>
                </a:lnTo>
                <a:lnTo>
                  <a:pt x="544" y="51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5"/>
          <p:cNvSpPr/>
          <p:nvPr/>
        </p:nvSpPr>
        <p:spPr>
          <a:xfrm flipH="1">
            <a:off x="8047597" y="2125538"/>
            <a:ext cx="2467" cy="2467"/>
          </a:xfrm>
          <a:custGeom>
            <a:avLst/>
            <a:gdLst/>
            <a:ahLst/>
            <a:cxnLst/>
            <a:rect l="l" t="t" r="r" b="b"/>
            <a:pathLst>
              <a:path w="65" h="65" fill="none" extrusionOk="0">
                <a:moveTo>
                  <a:pt x="65" y="65"/>
                </a:moveTo>
                <a:lnTo>
                  <a:pt x="65" y="65"/>
                </a:lnTo>
                <a:lnTo>
                  <a:pt x="1" y="1"/>
                </a:lnTo>
                <a:lnTo>
                  <a:pt x="65" y="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5"/>
          <p:cNvSpPr/>
          <p:nvPr/>
        </p:nvSpPr>
        <p:spPr>
          <a:xfrm flipH="1">
            <a:off x="8354749" y="2287020"/>
            <a:ext cx="529355" cy="679977"/>
          </a:xfrm>
          <a:custGeom>
            <a:avLst/>
            <a:gdLst/>
            <a:ahLst/>
            <a:cxnLst/>
            <a:rect l="l" t="t" r="r" b="b"/>
            <a:pathLst>
              <a:path w="13946" h="17913" extrusionOk="0">
                <a:moveTo>
                  <a:pt x="9180" y="1"/>
                </a:moveTo>
                <a:lnTo>
                  <a:pt x="8700" y="65"/>
                </a:lnTo>
                <a:lnTo>
                  <a:pt x="8508" y="97"/>
                </a:lnTo>
                <a:lnTo>
                  <a:pt x="8349" y="161"/>
                </a:lnTo>
                <a:lnTo>
                  <a:pt x="7837" y="385"/>
                </a:lnTo>
                <a:lnTo>
                  <a:pt x="7645" y="513"/>
                </a:lnTo>
                <a:lnTo>
                  <a:pt x="7421" y="673"/>
                </a:lnTo>
                <a:lnTo>
                  <a:pt x="6941" y="1120"/>
                </a:lnTo>
                <a:lnTo>
                  <a:pt x="6685" y="1376"/>
                </a:lnTo>
                <a:lnTo>
                  <a:pt x="6397" y="1664"/>
                </a:lnTo>
                <a:lnTo>
                  <a:pt x="6078" y="2048"/>
                </a:lnTo>
                <a:lnTo>
                  <a:pt x="5758" y="2464"/>
                </a:lnTo>
                <a:lnTo>
                  <a:pt x="5406" y="2944"/>
                </a:lnTo>
                <a:lnTo>
                  <a:pt x="5054" y="3519"/>
                </a:lnTo>
                <a:lnTo>
                  <a:pt x="4670" y="4191"/>
                </a:lnTo>
                <a:lnTo>
                  <a:pt x="4255" y="4927"/>
                </a:lnTo>
                <a:lnTo>
                  <a:pt x="3935" y="5630"/>
                </a:lnTo>
                <a:lnTo>
                  <a:pt x="3583" y="6430"/>
                </a:lnTo>
                <a:lnTo>
                  <a:pt x="3199" y="7325"/>
                </a:lnTo>
                <a:lnTo>
                  <a:pt x="2847" y="8317"/>
                </a:lnTo>
                <a:lnTo>
                  <a:pt x="2112" y="10364"/>
                </a:lnTo>
                <a:lnTo>
                  <a:pt x="1408" y="12475"/>
                </a:lnTo>
                <a:lnTo>
                  <a:pt x="800" y="14426"/>
                </a:lnTo>
                <a:lnTo>
                  <a:pt x="320" y="16057"/>
                </a:lnTo>
                <a:lnTo>
                  <a:pt x="65" y="17209"/>
                </a:lnTo>
                <a:lnTo>
                  <a:pt x="1" y="17528"/>
                </a:lnTo>
                <a:lnTo>
                  <a:pt x="1" y="17688"/>
                </a:lnTo>
                <a:lnTo>
                  <a:pt x="65" y="17720"/>
                </a:lnTo>
                <a:lnTo>
                  <a:pt x="224" y="17752"/>
                </a:lnTo>
                <a:lnTo>
                  <a:pt x="864" y="17784"/>
                </a:lnTo>
                <a:lnTo>
                  <a:pt x="1888" y="17848"/>
                </a:lnTo>
                <a:lnTo>
                  <a:pt x="3263" y="17880"/>
                </a:lnTo>
                <a:lnTo>
                  <a:pt x="5054" y="17912"/>
                </a:lnTo>
                <a:lnTo>
                  <a:pt x="9436" y="17912"/>
                </a:lnTo>
                <a:lnTo>
                  <a:pt x="11611" y="17848"/>
                </a:lnTo>
                <a:lnTo>
                  <a:pt x="12475" y="17816"/>
                </a:lnTo>
                <a:lnTo>
                  <a:pt x="13178" y="17752"/>
                </a:lnTo>
                <a:lnTo>
                  <a:pt x="13658" y="17688"/>
                </a:lnTo>
                <a:lnTo>
                  <a:pt x="13818" y="17656"/>
                </a:lnTo>
                <a:lnTo>
                  <a:pt x="13914" y="17624"/>
                </a:lnTo>
                <a:lnTo>
                  <a:pt x="13946" y="17464"/>
                </a:lnTo>
                <a:lnTo>
                  <a:pt x="13946" y="17049"/>
                </a:lnTo>
                <a:lnTo>
                  <a:pt x="13946" y="15705"/>
                </a:lnTo>
                <a:lnTo>
                  <a:pt x="13882" y="13754"/>
                </a:lnTo>
                <a:lnTo>
                  <a:pt x="13818" y="11515"/>
                </a:lnTo>
                <a:lnTo>
                  <a:pt x="13594" y="7070"/>
                </a:lnTo>
                <a:lnTo>
                  <a:pt x="13498" y="5342"/>
                </a:lnTo>
                <a:lnTo>
                  <a:pt x="13402" y="4287"/>
                </a:lnTo>
                <a:lnTo>
                  <a:pt x="13274" y="3647"/>
                </a:lnTo>
                <a:lnTo>
                  <a:pt x="13114" y="3007"/>
                </a:lnTo>
                <a:lnTo>
                  <a:pt x="12890" y="2368"/>
                </a:lnTo>
                <a:lnTo>
                  <a:pt x="12634" y="1760"/>
                </a:lnTo>
                <a:lnTo>
                  <a:pt x="12347" y="1216"/>
                </a:lnTo>
                <a:lnTo>
                  <a:pt x="12123" y="801"/>
                </a:lnTo>
                <a:lnTo>
                  <a:pt x="11899" y="481"/>
                </a:lnTo>
                <a:lnTo>
                  <a:pt x="11803" y="385"/>
                </a:lnTo>
                <a:lnTo>
                  <a:pt x="11707" y="321"/>
                </a:lnTo>
                <a:lnTo>
                  <a:pt x="11515" y="257"/>
                </a:lnTo>
                <a:lnTo>
                  <a:pt x="11163" y="161"/>
                </a:lnTo>
                <a:lnTo>
                  <a:pt x="10715" y="97"/>
                </a:lnTo>
                <a:lnTo>
                  <a:pt x="10204" y="33"/>
                </a:lnTo>
                <a:lnTo>
                  <a:pt x="9692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5"/>
          <p:cNvSpPr/>
          <p:nvPr/>
        </p:nvSpPr>
        <p:spPr>
          <a:xfrm flipH="1">
            <a:off x="8354749" y="2287020"/>
            <a:ext cx="529355" cy="679977"/>
          </a:xfrm>
          <a:custGeom>
            <a:avLst/>
            <a:gdLst/>
            <a:ahLst/>
            <a:cxnLst/>
            <a:rect l="l" t="t" r="r" b="b"/>
            <a:pathLst>
              <a:path w="13946" h="17913" fill="none" extrusionOk="0">
                <a:moveTo>
                  <a:pt x="13914" y="17624"/>
                </a:moveTo>
                <a:lnTo>
                  <a:pt x="13914" y="17624"/>
                </a:lnTo>
                <a:lnTo>
                  <a:pt x="13818" y="17656"/>
                </a:lnTo>
                <a:lnTo>
                  <a:pt x="13658" y="17688"/>
                </a:lnTo>
                <a:lnTo>
                  <a:pt x="13178" y="17752"/>
                </a:lnTo>
                <a:lnTo>
                  <a:pt x="12475" y="17816"/>
                </a:lnTo>
                <a:lnTo>
                  <a:pt x="11611" y="17848"/>
                </a:lnTo>
                <a:lnTo>
                  <a:pt x="9436" y="17912"/>
                </a:lnTo>
                <a:lnTo>
                  <a:pt x="6973" y="17912"/>
                </a:lnTo>
                <a:lnTo>
                  <a:pt x="6973" y="17912"/>
                </a:lnTo>
                <a:lnTo>
                  <a:pt x="5054" y="17912"/>
                </a:lnTo>
                <a:lnTo>
                  <a:pt x="3263" y="17880"/>
                </a:lnTo>
                <a:lnTo>
                  <a:pt x="3263" y="17880"/>
                </a:lnTo>
                <a:lnTo>
                  <a:pt x="1888" y="17848"/>
                </a:lnTo>
                <a:lnTo>
                  <a:pt x="864" y="17784"/>
                </a:lnTo>
                <a:lnTo>
                  <a:pt x="224" y="17752"/>
                </a:lnTo>
                <a:lnTo>
                  <a:pt x="65" y="17720"/>
                </a:lnTo>
                <a:lnTo>
                  <a:pt x="1" y="17688"/>
                </a:lnTo>
                <a:lnTo>
                  <a:pt x="1" y="17688"/>
                </a:lnTo>
                <a:lnTo>
                  <a:pt x="1" y="17528"/>
                </a:lnTo>
                <a:lnTo>
                  <a:pt x="65" y="17209"/>
                </a:lnTo>
                <a:lnTo>
                  <a:pt x="320" y="16057"/>
                </a:lnTo>
                <a:lnTo>
                  <a:pt x="800" y="14426"/>
                </a:lnTo>
                <a:lnTo>
                  <a:pt x="1408" y="12475"/>
                </a:lnTo>
                <a:lnTo>
                  <a:pt x="2112" y="10364"/>
                </a:lnTo>
                <a:lnTo>
                  <a:pt x="2847" y="8317"/>
                </a:lnTo>
                <a:lnTo>
                  <a:pt x="3199" y="7325"/>
                </a:lnTo>
                <a:lnTo>
                  <a:pt x="3583" y="6430"/>
                </a:lnTo>
                <a:lnTo>
                  <a:pt x="3935" y="5630"/>
                </a:lnTo>
                <a:lnTo>
                  <a:pt x="4255" y="4927"/>
                </a:lnTo>
                <a:lnTo>
                  <a:pt x="4255" y="4927"/>
                </a:lnTo>
                <a:lnTo>
                  <a:pt x="4670" y="4191"/>
                </a:lnTo>
                <a:lnTo>
                  <a:pt x="5054" y="3519"/>
                </a:lnTo>
                <a:lnTo>
                  <a:pt x="5406" y="2944"/>
                </a:lnTo>
                <a:lnTo>
                  <a:pt x="5758" y="2464"/>
                </a:lnTo>
                <a:lnTo>
                  <a:pt x="6078" y="2048"/>
                </a:lnTo>
                <a:lnTo>
                  <a:pt x="6397" y="1664"/>
                </a:lnTo>
                <a:lnTo>
                  <a:pt x="6685" y="1376"/>
                </a:lnTo>
                <a:lnTo>
                  <a:pt x="6941" y="1120"/>
                </a:lnTo>
                <a:lnTo>
                  <a:pt x="6941" y="1120"/>
                </a:lnTo>
                <a:lnTo>
                  <a:pt x="7421" y="673"/>
                </a:lnTo>
                <a:lnTo>
                  <a:pt x="7645" y="513"/>
                </a:lnTo>
                <a:lnTo>
                  <a:pt x="7837" y="385"/>
                </a:lnTo>
                <a:lnTo>
                  <a:pt x="7837" y="385"/>
                </a:lnTo>
                <a:lnTo>
                  <a:pt x="8349" y="161"/>
                </a:lnTo>
                <a:lnTo>
                  <a:pt x="8349" y="161"/>
                </a:lnTo>
                <a:lnTo>
                  <a:pt x="8508" y="97"/>
                </a:lnTo>
                <a:lnTo>
                  <a:pt x="8700" y="65"/>
                </a:lnTo>
                <a:lnTo>
                  <a:pt x="9180" y="1"/>
                </a:lnTo>
                <a:lnTo>
                  <a:pt x="9692" y="1"/>
                </a:lnTo>
                <a:lnTo>
                  <a:pt x="10204" y="33"/>
                </a:lnTo>
                <a:lnTo>
                  <a:pt x="10715" y="97"/>
                </a:lnTo>
                <a:lnTo>
                  <a:pt x="11163" y="161"/>
                </a:lnTo>
                <a:lnTo>
                  <a:pt x="11515" y="257"/>
                </a:lnTo>
                <a:lnTo>
                  <a:pt x="11707" y="321"/>
                </a:lnTo>
                <a:lnTo>
                  <a:pt x="11707" y="321"/>
                </a:lnTo>
                <a:lnTo>
                  <a:pt x="11803" y="385"/>
                </a:lnTo>
                <a:lnTo>
                  <a:pt x="11899" y="481"/>
                </a:lnTo>
                <a:lnTo>
                  <a:pt x="12123" y="801"/>
                </a:lnTo>
                <a:lnTo>
                  <a:pt x="12347" y="1216"/>
                </a:lnTo>
                <a:lnTo>
                  <a:pt x="12634" y="1760"/>
                </a:lnTo>
                <a:lnTo>
                  <a:pt x="12890" y="2368"/>
                </a:lnTo>
                <a:lnTo>
                  <a:pt x="13114" y="3007"/>
                </a:lnTo>
                <a:lnTo>
                  <a:pt x="13274" y="3647"/>
                </a:lnTo>
                <a:lnTo>
                  <a:pt x="13402" y="4287"/>
                </a:lnTo>
                <a:lnTo>
                  <a:pt x="13402" y="4287"/>
                </a:lnTo>
                <a:lnTo>
                  <a:pt x="13498" y="5342"/>
                </a:lnTo>
                <a:lnTo>
                  <a:pt x="13594" y="7070"/>
                </a:lnTo>
                <a:lnTo>
                  <a:pt x="13818" y="11515"/>
                </a:lnTo>
                <a:lnTo>
                  <a:pt x="13882" y="13754"/>
                </a:lnTo>
                <a:lnTo>
                  <a:pt x="13946" y="15705"/>
                </a:lnTo>
                <a:lnTo>
                  <a:pt x="13946" y="17049"/>
                </a:lnTo>
                <a:lnTo>
                  <a:pt x="13946" y="17464"/>
                </a:lnTo>
                <a:lnTo>
                  <a:pt x="13914" y="176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5"/>
          <p:cNvSpPr/>
          <p:nvPr/>
        </p:nvSpPr>
        <p:spPr>
          <a:xfrm flipH="1">
            <a:off x="8354749" y="2868605"/>
            <a:ext cx="38" cy="37694"/>
          </a:xfrm>
          <a:custGeom>
            <a:avLst/>
            <a:gdLst/>
            <a:ahLst/>
            <a:cxnLst/>
            <a:rect l="l" t="t" r="r" b="b"/>
            <a:pathLst>
              <a:path w="1" h="993" extrusionOk="0">
                <a:moveTo>
                  <a:pt x="1" y="1"/>
                </a:moveTo>
                <a:lnTo>
                  <a:pt x="1" y="1"/>
                </a:lnTo>
                <a:lnTo>
                  <a:pt x="1" y="992"/>
                </a:lnTo>
                <a:lnTo>
                  <a:pt x="1" y="992"/>
                </a:lnTo>
                <a:lnTo>
                  <a:pt x="1" y="1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5"/>
          <p:cNvSpPr/>
          <p:nvPr/>
        </p:nvSpPr>
        <p:spPr>
          <a:xfrm flipH="1">
            <a:off x="8354749" y="2868605"/>
            <a:ext cx="38" cy="37694"/>
          </a:xfrm>
          <a:custGeom>
            <a:avLst/>
            <a:gdLst/>
            <a:ahLst/>
            <a:cxnLst/>
            <a:rect l="l" t="t" r="r" b="b"/>
            <a:pathLst>
              <a:path w="1" h="993" fill="none" extrusionOk="0">
                <a:moveTo>
                  <a:pt x="1" y="1"/>
                </a:moveTo>
                <a:lnTo>
                  <a:pt x="1" y="1"/>
                </a:lnTo>
                <a:lnTo>
                  <a:pt x="1" y="992"/>
                </a:lnTo>
                <a:lnTo>
                  <a:pt x="1" y="992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5"/>
          <p:cNvSpPr/>
          <p:nvPr/>
        </p:nvSpPr>
        <p:spPr>
          <a:xfrm flipH="1">
            <a:off x="8354749" y="2864961"/>
            <a:ext cx="520853" cy="48589"/>
          </a:xfrm>
          <a:custGeom>
            <a:avLst/>
            <a:gdLst/>
            <a:ahLst/>
            <a:cxnLst/>
            <a:rect l="l" t="t" r="r" b="b"/>
            <a:pathLst>
              <a:path w="13722" h="1280" extrusionOk="0">
                <a:moveTo>
                  <a:pt x="352" y="1"/>
                </a:moveTo>
                <a:lnTo>
                  <a:pt x="0" y="1280"/>
                </a:lnTo>
                <a:lnTo>
                  <a:pt x="13722" y="1280"/>
                </a:lnTo>
                <a:lnTo>
                  <a:pt x="13722" y="1088"/>
                </a:lnTo>
                <a:lnTo>
                  <a:pt x="13722" y="97"/>
                </a:lnTo>
                <a:lnTo>
                  <a:pt x="13722" y="1"/>
                </a:lnTo>
                <a:close/>
              </a:path>
            </a:pathLst>
          </a:custGeom>
          <a:solidFill>
            <a:srgbClr val="CF99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5"/>
          <p:cNvSpPr/>
          <p:nvPr/>
        </p:nvSpPr>
        <p:spPr>
          <a:xfrm flipH="1">
            <a:off x="8354749" y="2864961"/>
            <a:ext cx="520853" cy="48589"/>
          </a:xfrm>
          <a:custGeom>
            <a:avLst/>
            <a:gdLst/>
            <a:ahLst/>
            <a:cxnLst/>
            <a:rect l="l" t="t" r="r" b="b"/>
            <a:pathLst>
              <a:path w="13722" h="1280" fill="none" extrusionOk="0">
                <a:moveTo>
                  <a:pt x="13722" y="1"/>
                </a:moveTo>
                <a:lnTo>
                  <a:pt x="352" y="1"/>
                </a:lnTo>
                <a:lnTo>
                  <a:pt x="0" y="1280"/>
                </a:lnTo>
                <a:lnTo>
                  <a:pt x="13722" y="1280"/>
                </a:lnTo>
                <a:lnTo>
                  <a:pt x="13722" y="1280"/>
                </a:lnTo>
                <a:lnTo>
                  <a:pt x="13722" y="1088"/>
                </a:lnTo>
                <a:lnTo>
                  <a:pt x="13722" y="1088"/>
                </a:lnTo>
                <a:lnTo>
                  <a:pt x="13722" y="97"/>
                </a:lnTo>
                <a:lnTo>
                  <a:pt x="13722" y="97"/>
                </a:lnTo>
                <a:lnTo>
                  <a:pt x="1372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5"/>
          <p:cNvSpPr/>
          <p:nvPr/>
        </p:nvSpPr>
        <p:spPr>
          <a:xfrm flipH="1">
            <a:off x="8016016" y="2357474"/>
            <a:ext cx="604625" cy="616812"/>
          </a:xfrm>
          <a:custGeom>
            <a:avLst/>
            <a:gdLst/>
            <a:ahLst/>
            <a:cxnLst/>
            <a:rect l="l" t="t" r="r" b="b"/>
            <a:pathLst>
              <a:path w="15929" h="16249" extrusionOk="0">
                <a:moveTo>
                  <a:pt x="768" y="0"/>
                </a:moveTo>
                <a:lnTo>
                  <a:pt x="608" y="32"/>
                </a:lnTo>
                <a:lnTo>
                  <a:pt x="448" y="96"/>
                </a:lnTo>
                <a:lnTo>
                  <a:pt x="320" y="192"/>
                </a:lnTo>
                <a:lnTo>
                  <a:pt x="192" y="352"/>
                </a:lnTo>
                <a:lnTo>
                  <a:pt x="128" y="512"/>
                </a:lnTo>
                <a:lnTo>
                  <a:pt x="64" y="704"/>
                </a:lnTo>
                <a:lnTo>
                  <a:pt x="32" y="928"/>
                </a:lnTo>
                <a:lnTo>
                  <a:pt x="0" y="1151"/>
                </a:lnTo>
                <a:lnTo>
                  <a:pt x="0" y="1439"/>
                </a:lnTo>
                <a:lnTo>
                  <a:pt x="64" y="2047"/>
                </a:lnTo>
                <a:lnTo>
                  <a:pt x="192" y="2751"/>
                </a:lnTo>
                <a:lnTo>
                  <a:pt x="384" y="3550"/>
                </a:lnTo>
                <a:lnTo>
                  <a:pt x="640" y="4382"/>
                </a:lnTo>
                <a:lnTo>
                  <a:pt x="928" y="5245"/>
                </a:lnTo>
                <a:lnTo>
                  <a:pt x="1216" y="6173"/>
                </a:lnTo>
                <a:lnTo>
                  <a:pt x="1567" y="7069"/>
                </a:lnTo>
                <a:lnTo>
                  <a:pt x="1951" y="7964"/>
                </a:lnTo>
                <a:lnTo>
                  <a:pt x="2335" y="8828"/>
                </a:lnTo>
                <a:lnTo>
                  <a:pt x="2751" y="9659"/>
                </a:lnTo>
                <a:lnTo>
                  <a:pt x="3135" y="10427"/>
                </a:lnTo>
                <a:lnTo>
                  <a:pt x="3550" y="11099"/>
                </a:lnTo>
                <a:lnTo>
                  <a:pt x="3934" y="11674"/>
                </a:lnTo>
                <a:lnTo>
                  <a:pt x="4286" y="12122"/>
                </a:lnTo>
                <a:lnTo>
                  <a:pt x="4478" y="12314"/>
                </a:lnTo>
                <a:lnTo>
                  <a:pt x="4638" y="12442"/>
                </a:lnTo>
                <a:lnTo>
                  <a:pt x="5150" y="12826"/>
                </a:lnTo>
                <a:lnTo>
                  <a:pt x="5725" y="13178"/>
                </a:lnTo>
                <a:lnTo>
                  <a:pt x="6365" y="13529"/>
                </a:lnTo>
                <a:lnTo>
                  <a:pt x="7037" y="13849"/>
                </a:lnTo>
                <a:lnTo>
                  <a:pt x="7772" y="14169"/>
                </a:lnTo>
                <a:lnTo>
                  <a:pt x="8476" y="14457"/>
                </a:lnTo>
                <a:lnTo>
                  <a:pt x="9947" y="14969"/>
                </a:lnTo>
                <a:lnTo>
                  <a:pt x="11387" y="15417"/>
                </a:lnTo>
                <a:lnTo>
                  <a:pt x="12698" y="15800"/>
                </a:lnTo>
                <a:lnTo>
                  <a:pt x="13786" y="16056"/>
                </a:lnTo>
                <a:lnTo>
                  <a:pt x="14585" y="16248"/>
                </a:lnTo>
                <a:lnTo>
                  <a:pt x="14649" y="16248"/>
                </a:lnTo>
                <a:lnTo>
                  <a:pt x="14713" y="16216"/>
                </a:lnTo>
                <a:lnTo>
                  <a:pt x="14873" y="16024"/>
                </a:lnTo>
                <a:lnTo>
                  <a:pt x="15033" y="15736"/>
                </a:lnTo>
                <a:lnTo>
                  <a:pt x="15161" y="15385"/>
                </a:lnTo>
                <a:lnTo>
                  <a:pt x="15321" y="14905"/>
                </a:lnTo>
                <a:lnTo>
                  <a:pt x="15449" y="14393"/>
                </a:lnTo>
                <a:lnTo>
                  <a:pt x="15705" y="13274"/>
                </a:lnTo>
                <a:lnTo>
                  <a:pt x="15865" y="12154"/>
                </a:lnTo>
                <a:lnTo>
                  <a:pt x="15929" y="11610"/>
                </a:lnTo>
                <a:lnTo>
                  <a:pt x="15929" y="11131"/>
                </a:lnTo>
                <a:lnTo>
                  <a:pt x="15929" y="10715"/>
                </a:lnTo>
                <a:lnTo>
                  <a:pt x="15897" y="10395"/>
                </a:lnTo>
                <a:lnTo>
                  <a:pt x="15865" y="10267"/>
                </a:lnTo>
                <a:lnTo>
                  <a:pt x="15801" y="10171"/>
                </a:lnTo>
                <a:lnTo>
                  <a:pt x="15737" y="10107"/>
                </a:lnTo>
                <a:lnTo>
                  <a:pt x="15673" y="10075"/>
                </a:lnTo>
                <a:lnTo>
                  <a:pt x="14905" y="9915"/>
                </a:lnTo>
                <a:lnTo>
                  <a:pt x="13850" y="9723"/>
                </a:lnTo>
                <a:lnTo>
                  <a:pt x="11451" y="9308"/>
                </a:lnTo>
                <a:lnTo>
                  <a:pt x="10299" y="9116"/>
                </a:lnTo>
                <a:lnTo>
                  <a:pt x="9276" y="8924"/>
                </a:lnTo>
                <a:lnTo>
                  <a:pt x="8540" y="8732"/>
                </a:lnTo>
                <a:lnTo>
                  <a:pt x="8284" y="8668"/>
                </a:lnTo>
                <a:lnTo>
                  <a:pt x="8156" y="8604"/>
                </a:lnTo>
                <a:lnTo>
                  <a:pt x="7836" y="8316"/>
                </a:lnTo>
                <a:lnTo>
                  <a:pt x="7357" y="7772"/>
                </a:lnTo>
                <a:lnTo>
                  <a:pt x="6749" y="7005"/>
                </a:lnTo>
                <a:lnTo>
                  <a:pt x="6045" y="6109"/>
                </a:lnTo>
                <a:lnTo>
                  <a:pt x="5278" y="5150"/>
                </a:lnTo>
                <a:lnTo>
                  <a:pt x="4510" y="4126"/>
                </a:lnTo>
                <a:lnTo>
                  <a:pt x="3838" y="3166"/>
                </a:lnTo>
                <a:lnTo>
                  <a:pt x="3231" y="2271"/>
                </a:lnTo>
                <a:lnTo>
                  <a:pt x="2911" y="1759"/>
                </a:lnTo>
                <a:lnTo>
                  <a:pt x="2559" y="1311"/>
                </a:lnTo>
                <a:lnTo>
                  <a:pt x="2271" y="928"/>
                </a:lnTo>
                <a:lnTo>
                  <a:pt x="1951" y="640"/>
                </a:lnTo>
                <a:lnTo>
                  <a:pt x="1695" y="384"/>
                </a:lnTo>
                <a:lnTo>
                  <a:pt x="1440" y="224"/>
                </a:lnTo>
                <a:lnTo>
                  <a:pt x="1184" y="96"/>
                </a:lnTo>
                <a:lnTo>
                  <a:pt x="960" y="32"/>
                </a:lnTo>
                <a:lnTo>
                  <a:pt x="76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5"/>
          <p:cNvSpPr/>
          <p:nvPr/>
        </p:nvSpPr>
        <p:spPr>
          <a:xfrm flipH="1">
            <a:off x="7847257" y="2682829"/>
            <a:ext cx="251355" cy="309640"/>
          </a:xfrm>
          <a:custGeom>
            <a:avLst/>
            <a:gdLst/>
            <a:ahLst/>
            <a:cxnLst/>
            <a:rect l="l" t="t" r="r" b="b"/>
            <a:pathLst>
              <a:path w="6622" h="8157" extrusionOk="0">
                <a:moveTo>
                  <a:pt x="2847" y="1"/>
                </a:moveTo>
                <a:lnTo>
                  <a:pt x="2399" y="481"/>
                </a:lnTo>
                <a:lnTo>
                  <a:pt x="1888" y="928"/>
                </a:lnTo>
                <a:lnTo>
                  <a:pt x="1248" y="1472"/>
                </a:lnTo>
                <a:lnTo>
                  <a:pt x="1024" y="1728"/>
                </a:lnTo>
                <a:lnTo>
                  <a:pt x="960" y="1856"/>
                </a:lnTo>
                <a:lnTo>
                  <a:pt x="896" y="1984"/>
                </a:lnTo>
                <a:lnTo>
                  <a:pt x="864" y="2112"/>
                </a:lnTo>
                <a:lnTo>
                  <a:pt x="832" y="2240"/>
                </a:lnTo>
                <a:lnTo>
                  <a:pt x="832" y="2368"/>
                </a:lnTo>
                <a:lnTo>
                  <a:pt x="864" y="2496"/>
                </a:lnTo>
                <a:lnTo>
                  <a:pt x="896" y="2592"/>
                </a:lnTo>
                <a:lnTo>
                  <a:pt x="960" y="2720"/>
                </a:lnTo>
                <a:lnTo>
                  <a:pt x="1056" y="2816"/>
                </a:lnTo>
                <a:lnTo>
                  <a:pt x="1152" y="2911"/>
                </a:lnTo>
                <a:lnTo>
                  <a:pt x="1024" y="2943"/>
                </a:lnTo>
                <a:lnTo>
                  <a:pt x="736" y="3103"/>
                </a:lnTo>
                <a:lnTo>
                  <a:pt x="576" y="3199"/>
                </a:lnTo>
                <a:lnTo>
                  <a:pt x="448" y="3359"/>
                </a:lnTo>
                <a:lnTo>
                  <a:pt x="320" y="3519"/>
                </a:lnTo>
                <a:lnTo>
                  <a:pt x="256" y="3743"/>
                </a:lnTo>
                <a:lnTo>
                  <a:pt x="256" y="3871"/>
                </a:lnTo>
                <a:lnTo>
                  <a:pt x="320" y="3999"/>
                </a:lnTo>
                <a:lnTo>
                  <a:pt x="384" y="4127"/>
                </a:lnTo>
                <a:lnTo>
                  <a:pt x="448" y="4223"/>
                </a:lnTo>
                <a:lnTo>
                  <a:pt x="608" y="4415"/>
                </a:lnTo>
                <a:lnTo>
                  <a:pt x="672" y="4479"/>
                </a:lnTo>
                <a:lnTo>
                  <a:pt x="448" y="4575"/>
                </a:lnTo>
                <a:lnTo>
                  <a:pt x="256" y="4735"/>
                </a:lnTo>
                <a:lnTo>
                  <a:pt x="97" y="4958"/>
                </a:lnTo>
                <a:lnTo>
                  <a:pt x="1" y="5214"/>
                </a:lnTo>
                <a:lnTo>
                  <a:pt x="1" y="5374"/>
                </a:lnTo>
                <a:lnTo>
                  <a:pt x="65" y="5534"/>
                </a:lnTo>
                <a:lnTo>
                  <a:pt x="129" y="5662"/>
                </a:lnTo>
                <a:lnTo>
                  <a:pt x="192" y="5790"/>
                </a:lnTo>
                <a:lnTo>
                  <a:pt x="352" y="5950"/>
                </a:lnTo>
                <a:lnTo>
                  <a:pt x="448" y="6014"/>
                </a:lnTo>
                <a:lnTo>
                  <a:pt x="352" y="6078"/>
                </a:lnTo>
                <a:lnTo>
                  <a:pt x="192" y="6270"/>
                </a:lnTo>
                <a:lnTo>
                  <a:pt x="129" y="6430"/>
                </a:lnTo>
                <a:lnTo>
                  <a:pt x="65" y="6590"/>
                </a:lnTo>
                <a:lnTo>
                  <a:pt x="33" y="6750"/>
                </a:lnTo>
                <a:lnTo>
                  <a:pt x="33" y="6942"/>
                </a:lnTo>
                <a:lnTo>
                  <a:pt x="65" y="7005"/>
                </a:lnTo>
                <a:lnTo>
                  <a:pt x="129" y="7101"/>
                </a:lnTo>
                <a:lnTo>
                  <a:pt x="288" y="7293"/>
                </a:lnTo>
                <a:lnTo>
                  <a:pt x="480" y="7453"/>
                </a:lnTo>
                <a:lnTo>
                  <a:pt x="768" y="7613"/>
                </a:lnTo>
                <a:lnTo>
                  <a:pt x="1088" y="7773"/>
                </a:lnTo>
                <a:lnTo>
                  <a:pt x="1472" y="7901"/>
                </a:lnTo>
                <a:lnTo>
                  <a:pt x="1856" y="7997"/>
                </a:lnTo>
                <a:lnTo>
                  <a:pt x="2271" y="8061"/>
                </a:lnTo>
                <a:lnTo>
                  <a:pt x="2687" y="8125"/>
                </a:lnTo>
                <a:lnTo>
                  <a:pt x="3103" y="8157"/>
                </a:lnTo>
                <a:lnTo>
                  <a:pt x="3519" y="8125"/>
                </a:lnTo>
                <a:lnTo>
                  <a:pt x="3903" y="8093"/>
                </a:lnTo>
                <a:lnTo>
                  <a:pt x="4255" y="8029"/>
                </a:lnTo>
                <a:lnTo>
                  <a:pt x="4574" y="7901"/>
                </a:lnTo>
                <a:lnTo>
                  <a:pt x="4830" y="7709"/>
                </a:lnTo>
                <a:lnTo>
                  <a:pt x="4958" y="7613"/>
                </a:lnTo>
                <a:lnTo>
                  <a:pt x="5054" y="7517"/>
                </a:lnTo>
                <a:lnTo>
                  <a:pt x="5118" y="7389"/>
                </a:lnTo>
                <a:lnTo>
                  <a:pt x="5150" y="7293"/>
                </a:lnTo>
                <a:lnTo>
                  <a:pt x="5150" y="7197"/>
                </a:lnTo>
                <a:lnTo>
                  <a:pt x="5150" y="7133"/>
                </a:lnTo>
                <a:lnTo>
                  <a:pt x="5054" y="7005"/>
                </a:lnTo>
                <a:lnTo>
                  <a:pt x="4926" y="6910"/>
                </a:lnTo>
                <a:lnTo>
                  <a:pt x="4798" y="6814"/>
                </a:lnTo>
                <a:lnTo>
                  <a:pt x="4638" y="6782"/>
                </a:lnTo>
                <a:lnTo>
                  <a:pt x="4510" y="6750"/>
                </a:lnTo>
                <a:lnTo>
                  <a:pt x="4734" y="6718"/>
                </a:lnTo>
                <a:lnTo>
                  <a:pt x="4990" y="6654"/>
                </a:lnTo>
                <a:lnTo>
                  <a:pt x="5246" y="6590"/>
                </a:lnTo>
                <a:lnTo>
                  <a:pt x="5534" y="6462"/>
                </a:lnTo>
                <a:lnTo>
                  <a:pt x="5822" y="6302"/>
                </a:lnTo>
                <a:lnTo>
                  <a:pt x="5918" y="6206"/>
                </a:lnTo>
                <a:lnTo>
                  <a:pt x="6014" y="6110"/>
                </a:lnTo>
                <a:lnTo>
                  <a:pt x="6110" y="5982"/>
                </a:lnTo>
                <a:lnTo>
                  <a:pt x="6142" y="5854"/>
                </a:lnTo>
                <a:lnTo>
                  <a:pt x="6174" y="5694"/>
                </a:lnTo>
                <a:lnTo>
                  <a:pt x="6174" y="5566"/>
                </a:lnTo>
                <a:lnTo>
                  <a:pt x="6142" y="5470"/>
                </a:lnTo>
                <a:lnTo>
                  <a:pt x="6078" y="5374"/>
                </a:lnTo>
                <a:lnTo>
                  <a:pt x="6014" y="5278"/>
                </a:lnTo>
                <a:lnTo>
                  <a:pt x="5918" y="5182"/>
                </a:lnTo>
                <a:lnTo>
                  <a:pt x="5726" y="5086"/>
                </a:lnTo>
                <a:lnTo>
                  <a:pt x="5502" y="4990"/>
                </a:lnTo>
                <a:lnTo>
                  <a:pt x="5310" y="4958"/>
                </a:lnTo>
                <a:lnTo>
                  <a:pt x="5086" y="4895"/>
                </a:lnTo>
                <a:lnTo>
                  <a:pt x="5342" y="4863"/>
                </a:lnTo>
                <a:lnTo>
                  <a:pt x="5566" y="4831"/>
                </a:lnTo>
                <a:lnTo>
                  <a:pt x="5822" y="4735"/>
                </a:lnTo>
                <a:lnTo>
                  <a:pt x="6078" y="4607"/>
                </a:lnTo>
                <a:lnTo>
                  <a:pt x="6334" y="4447"/>
                </a:lnTo>
                <a:lnTo>
                  <a:pt x="6429" y="4351"/>
                </a:lnTo>
                <a:lnTo>
                  <a:pt x="6493" y="4223"/>
                </a:lnTo>
                <a:lnTo>
                  <a:pt x="6557" y="4095"/>
                </a:lnTo>
                <a:lnTo>
                  <a:pt x="6589" y="3967"/>
                </a:lnTo>
                <a:lnTo>
                  <a:pt x="6621" y="3807"/>
                </a:lnTo>
                <a:lnTo>
                  <a:pt x="6589" y="3679"/>
                </a:lnTo>
                <a:lnTo>
                  <a:pt x="6557" y="3583"/>
                </a:lnTo>
                <a:lnTo>
                  <a:pt x="6493" y="3487"/>
                </a:lnTo>
                <a:lnTo>
                  <a:pt x="6397" y="3391"/>
                </a:lnTo>
                <a:lnTo>
                  <a:pt x="6302" y="3327"/>
                </a:lnTo>
                <a:lnTo>
                  <a:pt x="6110" y="3231"/>
                </a:lnTo>
                <a:lnTo>
                  <a:pt x="5886" y="3167"/>
                </a:lnTo>
                <a:lnTo>
                  <a:pt x="5694" y="3167"/>
                </a:lnTo>
                <a:lnTo>
                  <a:pt x="5470" y="3135"/>
                </a:lnTo>
                <a:lnTo>
                  <a:pt x="5630" y="3039"/>
                </a:lnTo>
                <a:lnTo>
                  <a:pt x="5790" y="2975"/>
                </a:lnTo>
                <a:lnTo>
                  <a:pt x="5982" y="2848"/>
                </a:lnTo>
                <a:lnTo>
                  <a:pt x="6142" y="2688"/>
                </a:lnTo>
                <a:lnTo>
                  <a:pt x="6270" y="2496"/>
                </a:lnTo>
                <a:lnTo>
                  <a:pt x="6365" y="2304"/>
                </a:lnTo>
                <a:lnTo>
                  <a:pt x="6397" y="2208"/>
                </a:lnTo>
                <a:lnTo>
                  <a:pt x="6397" y="2080"/>
                </a:lnTo>
                <a:lnTo>
                  <a:pt x="6334" y="1888"/>
                </a:lnTo>
                <a:lnTo>
                  <a:pt x="6238" y="1760"/>
                </a:lnTo>
                <a:lnTo>
                  <a:pt x="6110" y="1632"/>
                </a:lnTo>
                <a:lnTo>
                  <a:pt x="5918" y="1568"/>
                </a:lnTo>
                <a:lnTo>
                  <a:pt x="5694" y="1536"/>
                </a:lnTo>
                <a:lnTo>
                  <a:pt x="5438" y="1504"/>
                </a:lnTo>
                <a:lnTo>
                  <a:pt x="4894" y="1504"/>
                </a:lnTo>
                <a:lnTo>
                  <a:pt x="3743" y="1568"/>
                </a:lnTo>
                <a:lnTo>
                  <a:pt x="3231" y="1568"/>
                </a:lnTo>
                <a:lnTo>
                  <a:pt x="3039" y="1536"/>
                </a:lnTo>
                <a:lnTo>
                  <a:pt x="2847" y="1472"/>
                </a:lnTo>
                <a:lnTo>
                  <a:pt x="2847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45"/>
          <p:cNvSpPr/>
          <p:nvPr/>
        </p:nvSpPr>
        <p:spPr>
          <a:xfrm flipH="1">
            <a:off x="7923741" y="2913512"/>
            <a:ext cx="155436" cy="27977"/>
          </a:xfrm>
          <a:custGeom>
            <a:avLst/>
            <a:gdLst/>
            <a:ahLst/>
            <a:cxnLst/>
            <a:rect l="l" t="t" r="r" b="b"/>
            <a:pathLst>
              <a:path w="4095" h="737" extrusionOk="0">
                <a:moveTo>
                  <a:pt x="0" y="1"/>
                </a:moveTo>
                <a:lnTo>
                  <a:pt x="480" y="225"/>
                </a:lnTo>
                <a:lnTo>
                  <a:pt x="992" y="417"/>
                </a:lnTo>
                <a:lnTo>
                  <a:pt x="1472" y="545"/>
                </a:lnTo>
                <a:lnTo>
                  <a:pt x="1983" y="641"/>
                </a:lnTo>
                <a:lnTo>
                  <a:pt x="2495" y="705"/>
                </a:lnTo>
                <a:lnTo>
                  <a:pt x="3007" y="737"/>
                </a:lnTo>
                <a:lnTo>
                  <a:pt x="3551" y="737"/>
                </a:lnTo>
                <a:lnTo>
                  <a:pt x="4062" y="673"/>
                </a:lnTo>
                <a:lnTo>
                  <a:pt x="4094" y="641"/>
                </a:lnTo>
                <a:lnTo>
                  <a:pt x="4094" y="609"/>
                </a:lnTo>
                <a:lnTo>
                  <a:pt x="4062" y="577"/>
                </a:lnTo>
                <a:lnTo>
                  <a:pt x="3039" y="545"/>
                </a:lnTo>
                <a:lnTo>
                  <a:pt x="2015" y="417"/>
                </a:lnTo>
                <a:lnTo>
                  <a:pt x="992" y="257"/>
                </a:lnTo>
                <a:lnTo>
                  <a:pt x="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5"/>
          <p:cNvSpPr/>
          <p:nvPr/>
        </p:nvSpPr>
        <p:spPr>
          <a:xfrm flipH="1">
            <a:off x="7901878" y="2852814"/>
            <a:ext cx="171226" cy="25547"/>
          </a:xfrm>
          <a:custGeom>
            <a:avLst/>
            <a:gdLst/>
            <a:ahLst/>
            <a:cxnLst/>
            <a:rect l="l" t="t" r="r" b="b"/>
            <a:pathLst>
              <a:path w="4511" h="673" extrusionOk="0">
                <a:moveTo>
                  <a:pt x="0" y="1"/>
                </a:moveTo>
                <a:lnTo>
                  <a:pt x="0" y="33"/>
                </a:lnTo>
                <a:lnTo>
                  <a:pt x="544" y="257"/>
                </a:lnTo>
                <a:lnTo>
                  <a:pt x="1088" y="417"/>
                </a:lnTo>
                <a:lnTo>
                  <a:pt x="1631" y="576"/>
                </a:lnTo>
                <a:lnTo>
                  <a:pt x="2207" y="640"/>
                </a:lnTo>
                <a:lnTo>
                  <a:pt x="2751" y="672"/>
                </a:lnTo>
                <a:lnTo>
                  <a:pt x="3327" y="672"/>
                </a:lnTo>
                <a:lnTo>
                  <a:pt x="3902" y="576"/>
                </a:lnTo>
                <a:lnTo>
                  <a:pt x="4478" y="480"/>
                </a:lnTo>
                <a:lnTo>
                  <a:pt x="4510" y="417"/>
                </a:lnTo>
                <a:lnTo>
                  <a:pt x="4510" y="385"/>
                </a:lnTo>
                <a:lnTo>
                  <a:pt x="4062" y="449"/>
                </a:lnTo>
                <a:lnTo>
                  <a:pt x="3519" y="480"/>
                </a:lnTo>
                <a:lnTo>
                  <a:pt x="2943" y="480"/>
                </a:lnTo>
                <a:lnTo>
                  <a:pt x="2335" y="417"/>
                </a:lnTo>
                <a:lnTo>
                  <a:pt x="1695" y="353"/>
                </a:lnTo>
                <a:lnTo>
                  <a:pt x="1088" y="257"/>
                </a:lnTo>
                <a:lnTo>
                  <a:pt x="512" y="129"/>
                </a:lnTo>
                <a:lnTo>
                  <a:pt x="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5"/>
          <p:cNvSpPr/>
          <p:nvPr/>
        </p:nvSpPr>
        <p:spPr>
          <a:xfrm flipH="1">
            <a:off x="7886125" y="2794545"/>
            <a:ext cx="167544" cy="21903"/>
          </a:xfrm>
          <a:custGeom>
            <a:avLst/>
            <a:gdLst/>
            <a:ahLst/>
            <a:cxnLst/>
            <a:rect l="l" t="t" r="r" b="b"/>
            <a:pathLst>
              <a:path w="4414" h="577" extrusionOk="0">
                <a:moveTo>
                  <a:pt x="0" y="0"/>
                </a:moveTo>
                <a:lnTo>
                  <a:pt x="32" y="32"/>
                </a:lnTo>
                <a:lnTo>
                  <a:pt x="288" y="160"/>
                </a:lnTo>
                <a:lnTo>
                  <a:pt x="576" y="256"/>
                </a:lnTo>
                <a:lnTo>
                  <a:pt x="864" y="352"/>
                </a:lnTo>
                <a:lnTo>
                  <a:pt x="1183" y="416"/>
                </a:lnTo>
                <a:lnTo>
                  <a:pt x="1791" y="512"/>
                </a:lnTo>
                <a:lnTo>
                  <a:pt x="2399" y="576"/>
                </a:lnTo>
                <a:lnTo>
                  <a:pt x="2911" y="576"/>
                </a:lnTo>
                <a:lnTo>
                  <a:pt x="3422" y="512"/>
                </a:lnTo>
                <a:lnTo>
                  <a:pt x="3902" y="384"/>
                </a:lnTo>
                <a:lnTo>
                  <a:pt x="4414" y="192"/>
                </a:lnTo>
                <a:lnTo>
                  <a:pt x="4414" y="160"/>
                </a:lnTo>
                <a:lnTo>
                  <a:pt x="4382" y="128"/>
                </a:lnTo>
                <a:lnTo>
                  <a:pt x="3838" y="256"/>
                </a:lnTo>
                <a:lnTo>
                  <a:pt x="3294" y="320"/>
                </a:lnTo>
                <a:lnTo>
                  <a:pt x="2751" y="352"/>
                </a:lnTo>
                <a:lnTo>
                  <a:pt x="2207" y="352"/>
                </a:lnTo>
                <a:lnTo>
                  <a:pt x="1663" y="288"/>
                </a:lnTo>
                <a:lnTo>
                  <a:pt x="1119" y="224"/>
                </a:lnTo>
                <a:lnTo>
                  <a:pt x="576" y="128"/>
                </a:lnTo>
                <a:lnTo>
                  <a:pt x="32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5"/>
          <p:cNvSpPr/>
          <p:nvPr/>
        </p:nvSpPr>
        <p:spPr>
          <a:xfrm flipH="1">
            <a:off x="8387506" y="2338038"/>
            <a:ext cx="247711" cy="331505"/>
          </a:xfrm>
          <a:custGeom>
            <a:avLst/>
            <a:gdLst/>
            <a:ahLst/>
            <a:cxnLst/>
            <a:rect l="l" t="t" r="r" b="b"/>
            <a:pathLst>
              <a:path w="6526" h="8733" extrusionOk="0">
                <a:moveTo>
                  <a:pt x="832" y="0"/>
                </a:moveTo>
                <a:lnTo>
                  <a:pt x="640" y="32"/>
                </a:lnTo>
                <a:lnTo>
                  <a:pt x="448" y="96"/>
                </a:lnTo>
                <a:lnTo>
                  <a:pt x="288" y="256"/>
                </a:lnTo>
                <a:lnTo>
                  <a:pt x="160" y="480"/>
                </a:lnTo>
                <a:lnTo>
                  <a:pt x="64" y="736"/>
                </a:lnTo>
                <a:lnTo>
                  <a:pt x="32" y="1056"/>
                </a:lnTo>
                <a:lnTo>
                  <a:pt x="0" y="1440"/>
                </a:lnTo>
                <a:lnTo>
                  <a:pt x="32" y="1855"/>
                </a:lnTo>
                <a:lnTo>
                  <a:pt x="64" y="2335"/>
                </a:lnTo>
                <a:lnTo>
                  <a:pt x="160" y="2879"/>
                </a:lnTo>
                <a:lnTo>
                  <a:pt x="512" y="4350"/>
                </a:lnTo>
                <a:lnTo>
                  <a:pt x="928" y="5821"/>
                </a:lnTo>
                <a:lnTo>
                  <a:pt x="1408" y="7293"/>
                </a:lnTo>
                <a:lnTo>
                  <a:pt x="1887" y="8732"/>
                </a:lnTo>
                <a:lnTo>
                  <a:pt x="6525" y="6077"/>
                </a:lnTo>
                <a:lnTo>
                  <a:pt x="2719" y="1440"/>
                </a:lnTo>
                <a:lnTo>
                  <a:pt x="2367" y="1024"/>
                </a:lnTo>
                <a:lnTo>
                  <a:pt x="1983" y="640"/>
                </a:lnTo>
                <a:lnTo>
                  <a:pt x="1664" y="384"/>
                </a:lnTo>
                <a:lnTo>
                  <a:pt x="1376" y="192"/>
                </a:lnTo>
                <a:lnTo>
                  <a:pt x="1088" y="64"/>
                </a:lnTo>
                <a:lnTo>
                  <a:pt x="832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5"/>
          <p:cNvSpPr/>
          <p:nvPr/>
        </p:nvSpPr>
        <p:spPr>
          <a:xfrm flipH="1">
            <a:off x="8385077" y="2421816"/>
            <a:ext cx="121464" cy="156661"/>
          </a:xfrm>
          <a:custGeom>
            <a:avLst/>
            <a:gdLst/>
            <a:ahLst/>
            <a:cxnLst/>
            <a:rect l="l" t="t" r="r" b="b"/>
            <a:pathLst>
              <a:path w="3200" h="4127" extrusionOk="0">
                <a:moveTo>
                  <a:pt x="1" y="0"/>
                </a:moveTo>
                <a:lnTo>
                  <a:pt x="768" y="992"/>
                </a:lnTo>
                <a:lnTo>
                  <a:pt x="1504" y="1951"/>
                </a:lnTo>
                <a:lnTo>
                  <a:pt x="2304" y="2911"/>
                </a:lnTo>
                <a:lnTo>
                  <a:pt x="2719" y="3359"/>
                </a:lnTo>
                <a:lnTo>
                  <a:pt x="3103" y="3838"/>
                </a:lnTo>
                <a:lnTo>
                  <a:pt x="2943" y="3966"/>
                </a:lnTo>
                <a:lnTo>
                  <a:pt x="2719" y="4094"/>
                </a:lnTo>
                <a:lnTo>
                  <a:pt x="2687" y="4126"/>
                </a:lnTo>
                <a:lnTo>
                  <a:pt x="2751" y="4126"/>
                </a:lnTo>
                <a:lnTo>
                  <a:pt x="3007" y="3998"/>
                </a:lnTo>
                <a:lnTo>
                  <a:pt x="3135" y="3902"/>
                </a:lnTo>
                <a:lnTo>
                  <a:pt x="3199" y="3870"/>
                </a:lnTo>
                <a:lnTo>
                  <a:pt x="2783" y="3327"/>
                </a:lnTo>
                <a:lnTo>
                  <a:pt x="2400" y="2815"/>
                </a:lnTo>
                <a:lnTo>
                  <a:pt x="2048" y="2335"/>
                </a:lnTo>
                <a:lnTo>
                  <a:pt x="1664" y="1887"/>
                </a:lnTo>
                <a:lnTo>
                  <a:pt x="992" y="1088"/>
                </a:lnTo>
                <a:lnTo>
                  <a:pt x="960" y="1056"/>
                </a:lnTo>
                <a:lnTo>
                  <a:pt x="864" y="864"/>
                </a:lnTo>
                <a:lnTo>
                  <a:pt x="672" y="480"/>
                </a:lnTo>
                <a:lnTo>
                  <a:pt x="672" y="480"/>
                </a:lnTo>
                <a:lnTo>
                  <a:pt x="896" y="992"/>
                </a:lnTo>
                <a:lnTo>
                  <a:pt x="896" y="992"/>
                </a:lnTo>
                <a:lnTo>
                  <a:pt x="449" y="480"/>
                </a:lnTo>
                <a:lnTo>
                  <a:pt x="3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5"/>
          <p:cNvSpPr/>
          <p:nvPr/>
        </p:nvSpPr>
        <p:spPr>
          <a:xfrm flipH="1">
            <a:off x="8547763" y="2483729"/>
            <a:ext cx="75308" cy="189420"/>
          </a:xfrm>
          <a:custGeom>
            <a:avLst/>
            <a:gdLst/>
            <a:ahLst/>
            <a:cxnLst/>
            <a:rect l="l" t="t" r="r" b="b"/>
            <a:pathLst>
              <a:path w="1984" h="4990" extrusionOk="0">
                <a:moveTo>
                  <a:pt x="0" y="0"/>
                </a:moveTo>
                <a:lnTo>
                  <a:pt x="448" y="1536"/>
                </a:lnTo>
                <a:lnTo>
                  <a:pt x="448" y="1536"/>
                </a:lnTo>
                <a:lnTo>
                  <a:pt x="352" y="1344"/>
                </a:lnTo>
                <a:lnTo>
                  <a:pt x="96" y="928"/>
                </a:lnTo>
                <a:lnTo>
                  <a:pt x="64" y="960"/>
                </a:lnTo>
                <a:lnTo>
                  <a:pt x="256" y="1376"/>
                </a:lnTo>
                <a:lnTo>
                  <a:pt x="480" y="1792"/>
                </a:lnTo>
                <a:lnTo>
                  <a:pt x="672" y="2463"/>
                </a:lnTo>
                <a:lnTo>
                  <a:pt x="1056" y="3743"/>
                </a:lnTo>
                <a:lnTo>
                  <a:pt x="1504" y="4990"/>
                </a:lnTo>
                <a:lnTo>
                  <a:pt x="1727" y="4862"/>
                </a:lnTo>
                <a:lnTo>
                  <a:pt x="1983" y="4702"/>
                </a:lnTo>
                <a:lnTo>
                  <a:pt x="1983" y="4702"/>
                </a:lnTo>
                <a:lnTo>
                  <a:pt x="1759" y="4798"/>
                </a:lnTo>
                <a:lnTo>
                  <a:pt x="1536" y="4894"/>
                </a:lnTo>
                <a:lnTo>
                  <a:pt x="1216" y="3679"/>
                </a:lnTo>
                <a:lnTo>
                  <a:pt x="800" y="2463"/>
                </a:lnTo>
                <a:lnTo>
                  <a:pt x="416" y="1248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45"/>
          <p:cNvSpPr/>
          <p:nvPr/>
        </p:nvSpPr>
        <p:spPr>
          <a:xfrm flipH="1">
            <a:off x="8411799" y="2549286"/>
            <a:ext cx="150577" cy="91104"/>
          </a:xfrm>
          <a:custGeom>
            <a:avLst/>
            <a:gdLst/>
            <a:ahLst/>
            <a:cxnLst/>
            <a:rect l="l" t="t" r="r" b="b"/>
            <a:pathLst>
              <a:path w="3967" h="2400" extrusionOk="0">
                <a:moveTo>
                  <a:pt x="3935" y="1"/>
                </a:moveTo>
                <a:lnTo>
                  <a:pt x="3167" y="448"/>
                </a:lnTo>
                <a:lnTo>
                  <a:pt x="1984" y="1152"/>
                </a:lnTo>
                <a:lnTo>
                  <a:pt x="0" y="2367"/>
                </a:lnTo>
                <a:lnTo>
                  <a:pt x="0" y="2399"/>
                </a:lnTo>
                <a:lnTo>
                  <a:pt x="32" y="2399"/>
                </a:lnTo>
                <a:lnTo>
                  <a:pt x="1024" y="1856"/>
                </a:lnTo>
                <a:lnTo>
                  <a:pt x="2015" y="1248"/>
                </a:lnTo>
                <a:lnTo>
                  <a:pt x="3007" y="640"/>
                </a:lnTo>
                <a:lnTo>
                  <a:pt x="3967" y="33"/>
                </a:lnTo>
                <a:lnTo>
                  <a:pt x="396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5"/>
          <p:cNvSpPr/>
          <p:nvPr/>
        </p:nvSpPr>
        <p:spPr>
          <a:xfrm flipH="1">
            <a:off x="8408155" y="2172912"/>
            <a:ext cx="143290" cy="206426"/>
          </a:xfrm>
          <a:custGeom>
            <a:avLst/>
            <a:gdLst/>
            <a:ahLst/>
            <a:cxnLst/>
            <a:rect l="l" t="t" r="r" b="b"/>
            <a:pathLst>
              <a:path w="3775" h="5438" extrusionOk="0">
                <a:moveTo>
                  <a:pt x="544" y="0"/>
                </a:moveTo>
                <a:lnTo>
                  <a:pt x="512" y="32"/>
                </a:lnTo>
                <a:lnTo>
                  <a:pt x="416" y="832"/>
                </a:lnTo>
                <a:lnTo>
                  <a:pt x="288" y="1632"/>
                </a:lnTo>
                <a:lnTo>
                  <a:pt x="128" y="2431"/>
                </a:lnTo>
                <a:lnTo>
                  <a:pt x="0" y="3231"/>
                </a:lnTo>
                <a:lnTo>
                  <a:pt x="192" y="3615"/>
                </a:lnTo>
                <a:lnTo>
                  <a:pt x="480" y="4030"/>
                </a:lnTo>
                <a:lnTo>
                  <a:pt x="768" y="4414"/>
                </a:lnTo>
                <a:lnTo>
                  <a:pt x="1120" y="4766"/>
                </a:lnTo>
                <a:lnTo>
                  <a:pt x="1472" y="5054"/>
                </a:lnTo>
                <a:lnTo>
                  <a:pt x="1823" y="5278"/>
                </a:lnTo>
                <a:lnTo>
                  <a:pt x="1983" y="5342"/>
                </a:lnTo>
                <a:lnTo>
                  <a:pt x="2143" y="5406"/>
                </a:lnTo>
                <a:lnTo>
                  <a:pt x="2303" y="5438"/>
                </a:lnTo>
                <a:lnTo>
                  <a:pt x="2463" y="5438"/>
                </a:lnTo>
                <a:lnTo>
                  <a:pt x="2591" y="5406"/>
                </a:lnTo>
                <a:lnTo>
                  <a:pt x="2719" y="5310"/>
                </a:lnTo>
                <a:lnTo>
                  <a:pt x="2815" y="5246"/>
                </a:lnTo>
                <a:lnTo>
                  <a:pt x="2911" y="5118"/>
                </a:lnTo>
                <a:lnTo>
                  <a:pt x="3071" y="4830"/>
                </a:lnTo>
                <a:lnTo>
                  <a:pt x="3167" y="4510"/>
                </a:lnTo>
                <a:lnTo>
                  <a:pt x="3231" y="4190"/>
                </a:lnTo>
                <a:lnTo>
                  <a:pt x="3263" y="3839"/>
                </a:lnTo>
                <a:lnTo>
                  <a:pt x="3295" y="3359"/>
                </a:lnTo>
                <a:lnTo>
                  <a:pt x="3295" y="3327"/>
                </a:lnTo>
                <a:lnTo>
                  <a:pt x="3295" y="3135"/>
                </a:lnTo>
                <a:lnTo>
                  <a:pt x="3359" y="2623"/>
                </a:lnTo>
                <a:lnTo>
                  <a:pt x="3455" y="2111"/>
                </a:lnTo>
                <a:lnTo>
                  <a:pt x="3615" y="1600"/>
                </a:lnTo>
                <a:lnTo>
                  <a:pt x="3775" y="1120"/>
                </a:lnTo>
                <a:lnTo>
                  <a:pt x="1536" y="352"/>
                </a:lnTo>
                <a:lnTo>
                  <a:pt x="864" y="128"/>
                </a:lnTo>
                <a:lnTo>
                  <a:pt x="704" y="32"/>
                </a:lnTo>
                <a:lnTo>
                  <a:pt x="576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45"/>
          <p:cNvSpPr/>
          <p:nvPr/>
        </p:nvSpPr>
        <p:spPr>
          <a:xfrm flipH="1">
            <a:off x="8408155" y="2182630"/>
            <a:ext cx="117782" cy="117790"/>
          </a:xfrm>
          <a:custGeom>
            <a:avLst/>
            <a:gdLst/>
            <a:ahLst/>
            <a:cxnLst/>
            <a:rect l="l" t="t" r="r" b="b"/>
            <a:pathLst>
              <a:path w="3103" h="3103" extrusionOk="0">
                <a:moveTo>
                  <a:pt x="0" y="0"/>
                </a:moveTo>
                <a:lnTo>
                  <a:pt x="0" y="128"/>
                </a:lnTo>
                <a:lnTo>
                  <a:pt x="32" y="448"/>
                </a:lnTo>
                <a:lnTo>
                  <a:pt x="128" y="928"/>
                </a:lnTo>
                <a:lnTo>
                  <a:pt x="192" y="1184"/>
                </a:lnTo>
                <a:lnTo>
                  <a:pt x="288" y="1472"/>
                </a:lnTo>
                <a:lnTo>
                  <a:pt x="416" y="1759"/>
                </a:lnTo>
                <a:lnTo>
                  <a:pt x="576" y="2015"/>
                </a:lnTo>
                <a:lnTo>
                  <a:pt x="736" y="2271"/>
                </a:lnTo>
                <a:lnTo>
                  <a:pt x="960" y="2527"/>
                </a:lnTo>
                <a:lnTo>
                  <a:pt x="1215" y="2719"/>
                </a:lnTo>
                <a:lnTo>
                  <a:pt x="1535" y="2911"/>
                </a:lnTo>
                <a:lnTo>
                  <a:pt x="1855" y="3039"/>
                </a:lnTo>
                <a:lnTo>
                  <a:pt x="2271" y="3103"/>
                </a:lnTo>
                <a:lnTo>
                  <a:pt x="2591" y="3103"/>
                </a:lnTo>
                <a:lnTo>
                  <a:pt x="2591" y="3071"/>
                </a:lnTo>
                <a:lnTo>
                  <a:pt x="2623" y="2879"/>
                </a:lnTo>
                <a:lnTo>
                  <a:pt x="2687" y="2367"/>
                </a:lnTo>
                <a:lnTo>
                  <a:pt x="2783" y="1855"/>
                </a:lnTo>
                <a:lnTo>
                  <a:pt x="2943" y="1344"/>
                </a:lnTo>
                <a:lnTo>
                  <a:pt x="3103" y="864"/>
                </a:lnTo>
                <a:lnTo>
                  <a:pt x="864" y="128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45"/>
          <p:cNvSpPr/>
          <p:nvPr/>
        </p:nvSpPr>
        <p:spPr>
          <a:xfrm flipH="1">
            <a:off x="8336529" y="1970130"/>
            <a:ext cx="223418" cy="304819"/>
          </a:xfrm>
          <a:custGeom>
            <a:avLst/>
            <a:gdLst/>
            <a:ahLst/>
            <a:cxnLst/>
            <a:rect l="l" t="t" r="r" b="b"/>
            <a:pathLst>
              <a:path w="5886" h="8030" extrusionOk="0">
                <a:moveTo>
                  <a:pt x="2719" y="1"/>
                </a:moveTo>
                <a:lnTo>
                  <a:pt x="2399" y="33"/>
                </a:lnTo>
                <a:lnTo>
                  <a:pt x="2079" y="97"/>
                </a:lnTo>
                <a:lnTo>
                  <a:pt x="1760" y="225"/>
                </a:lnTo>
                <a:lnTo>
                  <a:pt x="1472" y="353"/>
                </a:lnTo>
                <a:lnTo>
                  <a:pt x="1184" y="513"/>
                </a:lnTo>
                <a:lnTo>
                  <a:pt x="928" y="705"/>
                </a:lnTo>
                <a:lnTo>
                  <a:pt x="672" y="929"/>
                </a:lnTo>
                <a:lnTo>
                  <a:pt x="480" y="1184"/>
                </a:lnTo>
                <a:lnTo>
                  <a:pt x="288" y="1472"/>
                </a:lnTo>
                <a:lnTo>
                  <a:pt x="160" y="1760"/>
                </a:lnTo>
                <a:lnTo>
                  <a:pt x="32" y="2080"/>
                </a:lnTo>
                <a:lnTo>
                  <a:pt x="0" y="2336"/>
                </a:lnTo>
                <a:lnTo>
                  <a:pt x="0" y="2624"/>
                </a:lnTo>
                <a:lnTo>
                  <a:pt x="0" y="2944"/>
                </a:lnTo>
                <a:lnTo>
                  <a:pt x="32" y="3327"/>
                </a:lnTo>
                <a:lnTo>
                  <a:pt x="160" y="4095"/>
                </a:lnTo>
                <a:lnTo>
                  <a:pt x="352" y="4895"/>
                </a:lnTo>
                <a:lnTo>
                  <a:pt x="576" y="5694"/>
                </a:lnTo>
                <a:lnTo>
                  <a:pt x="864" y="6398"/>
                </a:lnTo>
                <a:lnTo>
                  <a:pt x="1024" y="6686"/>
                </a:lnTo>
                <a:lnTo>
                  <a:pt x="1184" y="6974"/>
                </a:lnTo>
                <a:lnTo>
                  <a:pt x="1344" y="7165"/>
                </a:lnTo>
                <a:lnTo>
                  <a:pt x="1504" y="7325"/>
                </a:lnTo>
                <a:lnTo>
                  <a:pt x="1760" y="7517"/>
                </a:lnTo>
                <a:lnTo>
                  <a:pt x="2015" y="7677"/>
                </a:lnTo>
                <a:lnTo>
                  <a:pt x="2303" y="7805"/>
                </a:lnTo>
                <a:lnTo>
                  <a:pt x="2591" y="7901"/>
                </a:lnTo>
                <a:lnTo>
                  <a:pt x="2879" y="7965"/>
                </a:lnTo>
                <a:lnTo>
                  <a:pt x="3167" y="8029"/>
                </a:lnTo>
                <a:lnTo>
                  <a:pt x="3743" y="8029"/>
                </a:lnTo>
                <a:lnTo>
                  <a:pt x="4030" y="7965"/>
                </a:lnTo>
                <a:lnTo>
                  <a:pt x="4286" y="7901"/>
                </a:lnTo>
                <a:lnTo>
                  <a:pt x="4574" y="7805"/>
                </a:lnTo>
                <a:lnTo>
                  <a:pt x="4798" y="7677"/>
                </a:lnTo>
                <a:lnTo>
                  <a:pt x="5054" y="7485"/>
                </a:lnTo>
                <a:lnTo>
                  <a:pt x="5246" y="7293"/>
                </a:lnTo>
                <a:lnTo>
                  <a:pt x="5470" y="7070"/>
                </a:lnTo>
                <a:lnTo>
                  <a:pt x="5630" y="6782"/>
                </a:lnTo>
                <a:lnTo>
                  <a:pt x="5758" y="6494"/>
                </a:lnTo>
                <a:lnTo>
                  <a:pt x="5854" y="6110"/>
                </a:lnTo>
                <a:lnTo>
                  <a:pt x="5886" y="5694"/>
                </a:lnTo>
                <a:lnTo>
                  <a:pt x="5886" y="5246"/>
                </a:lnTo>
                <a:lnTo>
                  <a:pt x="5854" y="4767"/>
                </a:lnTo>
                <a:lnTo>
                  <a:pt x="5822" y="4287"/>
                </a:lnTo>
                <a:lnTo>
                  <a:pt x="5726" y="3775"/>
                </a:lnTo>
                <a:lnTo>
                  <a:pt x="5630" y="3263"/>
                </a:lnTo>
                <a:lnTo>
                  <a:pt x="5470" y="2752"/>
                </a:lnTo>
                <a:lnTo>
                  <a:pt x="5342" y="2272"/>
                </a:lnTo>
                <a:lnTo>
                  <a:pt x="5182" y="1824"/>
                </a:lnTo>
                <a:lnTo>
                  <a:pt x="4990" y="1408"/>
                </a:lnTo>
                <a:lnTo>
                  <a:pt x="4830" y="1056"/>
                </a:lnTo>
                <a:lnTo>
                  <a:pt x="4638" y="737"/>
                </a:lnTo>
                <a:lnTo>
                  <a:pt x="4446" y="513"/>
                </a:lnTo>
                <a:lnTo>
                  <a:pt x="4286" y="353"/>
                </a:lnTo>
                <a:lnTo>
                  <a:pt x="3999" y="193"/>
                </a:lnTo>
                <a:lnTo>
                  <a:pt x="3679" y="97"/>
                </a:lnTo>
                <a:lnTo>
                  <a:pt x="3391" y="33"/>
                </a:lnTo>
                <a:lnTo>
                  <a:pt x="3039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5"/>
          <p:cNvSpPr/>
          <p:nvPr/>
        </p:nvSpPr>
        <p:spPr>
          <a:xfrm flipH="1">
            <a:off x="8422731" y="2124323"/>
            <a:ext cx="6111" cy="25547"/>
          </a:xfrm>
          <a:custGeom>
            <a:avLst/>
            <a:gdLst/>
            <a:ahLst/>
            <a:cxnLst/>
            <a:rect l="l" t="t" r="r" b="b"/>
            <a:pathLst>
              <a:path w="161" h="673" extrusionOk="0">
                <a:moveTo>
                  <a:pt x="65" y="1"/>
                </a:moveTo>
                <a:lnTo>
                  <a:pt x="65" y="33"/>
                </a:lnTo>
                <a:lnTo>
                  <a:pt x="129" y="193"/>
                </a:lnTo>
                <a:lnTo>
                  <a:pt x="65" y="1"/>
                </a:lnTo>
                <a:close/>
                <a:moveTo>
                  <a:pt x="129" y="193"/>
                </a:moveTo>
                <a:lnTo>
                  <a:pt x="129" y="385"/>
                </a:lnTo>
                <a:lnTo>
                  <a:pt x="97" y="545"/>
                </a:lnTo>
                <a:lnTo>
                  <a:pt x="33" y="609"/>
                </a:lnTo>
                <a:lnTo>
                  <a:pt x="1" y="641"/>
                </a:lnTo>
                <a:lnTo>
                  <a:pt x="1" y="673"/>
                </a:lnTo>
                <a:lnTo>
                  <a:pt x="65" y="609"/>
                </a:lnTo>
                <a:lnTo>
                  <a:pt x="129" y="545"/>
                </a:lnTo>
                <a:lnTo>
                  <a:pt x="161" y="481"/>
                </a:lnTo>
                <a:lnTo>
                  <a:pt x="161" y="385"/>
                </a:lnTo>
                <a:lnTo>
                  <a:pt x="129" y="193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5"/>
          <p:cNvSpPr/>
          <p:nvPr/>
        </p:nvSpPr>
        <p:spPr>
          <a:xfrm flipH="1">
            <a:off x="8423945" y="2117073"/>
            <a:ext cx="19472" cy="29153"/>
          </a:xfrm>
          <a:custGeom>
            <a:avLst/>
            <a:gdLst/>
            <a:ahLst/>
            <a:cxnLst/>
            <a:rect l="l" t="t" r="r" b="b"/>
            <a:pathLst>
              <a:path w="513" h="768" extrusionOk="0">
                <a:moveTo>
                  <a:pt x="193" y="0"/>
                </a:moveTo>
                <a:lnTo>
                  <a:pt x="97" y="64"/>
                </a:lnTo>
                <a:lnTo>
                  <a:pt x="1" y="160"/>
                </a:lnTo>
                <a:lnTo>
                  <a:pt x="1" y="288"/>
                </a:lnTo>
                <a:lnTo>
                  <a:pt x="1" y="448"/>
                </a:lnTo>
                <a:lnTo>
                  <a:pt x="33" y="576"/>
                </a:lnTo>
                <a:lnTo>
                  <a:pt x="97" y="672"/>
                </a:lnTo>
                <a:lnTo>
                  <a:pt x="193" y="736"/>
                </a:lnTo>
                <a:lnTo>
                  <a:pt x="321" y="768"/>
                </a:lnTo>
                <a:lnTo>
                  <a:pt x="417" y="704"/>
                </a:lnTo>
                <a:lnTo>
                  <a:pt x="481" y="608"/>
                </a:lnTo>
                <a:lnTo>
                  <a:pt x="513" y="480"/>
                </a:lnTo>
                <a:lnTo>
                  <a:pt x="513" y="352"/>
                </a:lnTo>
                <a:lnTo>
                  <a:pt x="481" y="224"/>
                </a:lnTo>
                <a:lnTo>
                  <a:pt x="385" y="96"/>
                </a:lnTo>
                <a:lnTo>
                  <a:pt x="321" y="32"/>
                </a:lnTo>
                <a:lnTo>
                  <a:pt x="19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5"/>
          <p:cNvSpPr/>
          <p:nvPr/>
        </p:nvSpPr>
        <p:spPr>
          <a:xfrm flipH="1">
            <a:off x="8363251" y="2112214"/>
            <a:ext cx="13361" cy="20650"/>
          </a:xfrm>
          <a:custGeom>
            <a:avLst/>
            <a:gdLst/>
            <a:ahLst/>
            <a:cxnLst/>
            <a:rect l="l" t="t" r="r" b="b"/>
            <a:pathLst>
              <a:path w="352" h="544" extrusionOk="0">
                <a:moveTo>
                  <a:pt x="0" y="0"/>
                </a:moveTo>
                <a:lnTo>
                  <a:pt x="32" y="192"/>
                </a:lnTo>
                <a:lnTo>
                  <a:pt x="96" y="384"/>
                </a:lnTo>
                <a:lnTo>
                  <a:pt x="128" y="448"/>
                </a:lnTo>
                <a:lnTo>
                  <a:pt x="192" y="512"/>
                </a:lnTo>
                <a:lnTo>
                  <a:pt x="288" y="544"/>
                </a:lnTo>
                <a:lnTo>
                  <a:pt x="352" y="544"/>
                </a:lnTo>
                <a:lnTo>
                  <a:pt x="288" y="512"/>
                </a:lnTo>
                <a:lnTo>
                  <a:pt x="224" y="480"/>
                </a:lnTo>
                <a:lnTo>
                  <a:pt x="128" y="352"/>
                </a:lnTo>
                <a:lnTo>
                  <a:pt x="64" y="192"/>
                </a:lnTo>
                <a:lnTo>
                  <a:pt x="32" y="32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5"/>
          <p:cNvSpPr/>
          <p:nvPr/>
        </p:nvSpPr>
        <p:spPr>
          <a:xfrm flipH="1">
            <a:off x="8355963" y="2101282"/>
            <a:ext cx="20649" cy="27939"/>
          </a:xfrm>
          <a:custGeom>
            <a:avLst/>
            <a:gdLst/>
            <a:ahLst/>
            <a:cxnLst/>
            <a:rect l="l" t="t" r="r" b="b"/>
            <a:pathLst>
              <a:path w="544" h="736" extrusionOk="0">
                <a:moveTo>
                  <a:pt x="160" y="0"/>
                </a:moveTo>
                <a:lnTo>
                  <a:pt x="64" y="64"/>
                </a:lnTo>
                <a:lnTo>
                  <a:pt x="0" y="192"/>
                </a:lnTo>
                <a:lnTo>
                  <a:pt x="0" y="320"/>
                </a:lnTo>
                <a:lnTo>
                  <a:pt x="32" y="448"/>
                </a:lnTo>
                <a:lnTo>
                  <a:pt x="64" y="576"/>
                </a:lnTo>
                <a:lnTo>
                  <a:pt x="160" y="672"/>
                </a:lnTo>
                <a:lnTo>
                  <a:pt x="256" y="736"/>
                </a:lnTo>
                <a:lnTo>
                  <a:pt x="352" y="736"/>
                </a:lnTo>
                <a:lnTo>
                  <a:pt x="448" y="672"/>
                </a:lnTo>
                <a:lnTo>
                  <a:pt x="512" y="576"/>
                </a:lnTo>
                <a:lnTo>
                  <a:pt x="544" y="448"/>
                </a:lnTo>
                <a:lnTo>
                  <a:pt x="512" y="288"/>
                </a:lnTo>
                <a:lnTo>
                  <a:pt x="480" y="160"/>
                </a:lnTo>
                <a:lnTo>
                  <a:pt x="384" y="64"/>
                </a:lnTo>
                <a:lnTo>
                  <a:pt x="288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5"/>
          <p:cNvSpPr/>
          <p:nvPr/>
        </p:nvSpPr>
        <p:spPr>
          <a:xfrm flipH="1">
            <a:off x="8430018" y="2084276"/>
            <a:ext cx="27937" cy="23118"/>
          </a:xfrm>
          <a:custGeom>
            <a:avLst/>
            <a:gdLst/>
            <a:ahLst/>
            <a:cxnLst/>
            <a:rect l="l" t="t" r="r" b="b"/>
            <a:pathLst>
              <a:path w="736" h="609" extrusionOk="0">
                <a:moveTo>
                  <a:pt x="480" y="1"/>
                </a:moveTo>
                <a:lnTo>
                  <a:pt x="352" y="32"/>
                </a:lnTo>
                <a:lnTo>
                  <a:pt x="288" y="96"/>
                </a:lnTo>
                <a:lnTo>
                  <a:pt x="192" y="128"/>
                </a:lnTo>
                <a:lnTo>
                  <a:pt x="96" y="224"/>
                </a:lnTo>
                <a:lnTo>
                  <a:pt x="64" y="288"/>
                </a:lnTo>
                <a:lnTo>
                  <a:pt x="0" y="384"/>
                </a:lnTo>
                <a:lnTo>
                  <a:pt x="0" y="480"/>
                </a:lnTo>
                <a:lnTo>
                  <a:pt x="32" y="512"/>
                </a:lnTo>
                <a:lnTo>
                  <a:pt x="64" y="576"/>
                </a:lnTo>
                <a:lnTo>
                  <a:pt x="128" y="608"/>
                </a:lnTo>
                <a:lnTo>
                  <a:pt x="224" y="608"/>
                </a:lnTo>
                <a:lnTo>
                  <a:pt x="512" y="448"/>
                </a:lnTo>
                <a:lnTo>
                  <a:pt x="640" y="352"/>
                </a:lnTo>
                <a:lnTo>
                  <a:pt x="736" y="224"/>
                </a:lnTo>
                <a:lnTo>
                  <a:pt x="736" y="128"/>
                </a:lnTo>
                <a:lnTo>
                  <a:pt x="672" y="32"/>
                </a:lnTo>
                <a:lnTo>
                  <a:pt x="576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5"/>
          <p:cNvSpPr/>
          <p:nvPr/>
        </p:nvSpPr>
        <p:spPr>
          <a:xfrm flipH="1">
            <a:off x="8357178" y="2068484"/>
            <a:ext cx="31581" cy="17044"/>
          </a:xfrm>
          <a:custGeom>
            <a:avLst/>
            <a:gdLst/>
            <a:ahLst/>
            <a:cxnLst/>
            <a:rect l="l" t="t" r="r" b="b"/>
            <a:pathLst>
              <a:path w="832" h="449" extrusionOk="0">
                <a:moveTo>
                  <a:pt x="288" y="1"/>
                </a:moveTo>
                <a:lnTo>
                  <a:pt x="192" y="33"/>
                </a:lnTo>
                <a:lnTo>
                  <a:pt x="96" y="97"/>
                </a:lnTo>
                <a:lnTo>
                  <a:pt x="32" y="161"/>
                </a:lnTo>
                <a:lnTo>
                  <a:pt x="0" y="257"/>
                </a:lnTo>
                <a:lnTo>
                  <a:pt x="64" y="353"/>
                </a:lnTo>
                <a:lnTo>
                  <a:pt x="224" y="417"/>
                </a:lnTo>
                <a:lnTo>
                  <a:pt x="384" y="417"/>
                </a:lnTo>
                <a:lnTo>
                  <a:pt x="672" y="448"/>
                </a:lnTo>
                <a:lnTo>
                  <a:pt x="768" y="385"/>
                </a:lnTo>
                <a:lnTo>
                  <a:pt x="800" y="353"/>
                </a:lnTo>
                <a:lnTo>
                  <a:pt x="832" y="289"/>
                </a:lnTo>
                <a:lnTo>
                  <a:pt x="832" y="225"/>
                </a:lnTo>
                <a:lnTo>
                  <a:pt x="800" y="161"/>
                </a:lnTo>
                <a:lnTo>
                  <a:pt x="704" y="97"/>
                </a:lnTo>
                <a:lnTo>
                  <a:pt x="608" y="33"/>
                </a:lnTo>
                <a:lnTo>
                  <a:pt x="512" y="33"/>
                </a:lnTo>
                <a:lnTo>
                  <a:pt x="38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5"/>
          <p:cNvSpPr/>
          <p:nvPr/>
        </p:nvSpPr>
        <p:spPr>
          <a:xfrm flipH="1">
            <a:off x="8403296" y="2203242"/>
            <a:ext cx="18258" cy="7326"/>
          </a:xfrm>
          <a:custGeom>
            <a:avLst/>
            <a:gdLst/>
            <a:ahLst/>
            <a:cxnLst/>
            <a:rect l="l" t="t" r="r" b="b"/>
            <a:pathLst>
              <a:path w="481" h="193" extrusionOk="0">
                <a:moveTo>
                  <a:pt x="33" y="1"/>
                </a:moveTo>
                <a:lnTo>
                  <a:pt x="1" y="33"/>
                </a:lnTo>
                <a:lnTo>
                  <a:pt x="33" y="97"/>
                </a:lnTo>
                <a:lnTo>
                  <a:pt x="97" y="129"/>
                </a:lnTo>
                <a:lnTo>
                  <a:pt x="161" y="161"/>
                </a:lnTo>
                <a:lnTo>
                  <a:pt x="225" y="193"/>
                </a:lnTo>
                <a:lnTo>
                  <a:pt x="289" y="161"/>
                </a:lnTo>
                <a:lnTo>
                  <a:pt x="384" y="129"/>
                </a:lnTo>
                <a:lnTo>
                  <a:pt x="448" y="65"/>
                </a:lnTo>
                <a:lnTo>
                  <a:pt x="480" y="1"/>
                </a:lnTo>
                <a:lnTo>
                  <a:pt x="353" y="65"/>
                </a:lnTo>
                <a:lnTo>
                  <a:pt x="257" y="97"/>
                </a:lnTo>
                <a:lnTo>
                  <a:pt x="193" y="97"/>
                </a:lnTo>
                <a:lnTo>
                  <a:pt x="129" y="65"/>
                </a:lnTo>
                <a:lnTo>
                  <a:pt x="3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5"/>
          <p:cNvSpPr/>
          <p:nvPr/>
        </p:nvSpPr>
        <p:spPr>
          <a:xfrm flipH="1">
            <a:off x="8368110" y="2074558"/>
            <a:ext cx="48586" cy="110540"/>
          </a:xfrm>
          <a:custGeom>
            <a:avLst/>
            <a:gdLst/>
            <a:ahLst/>
            <a:cxnLst/>
            <a:rect l="l" t="t" r="r" b="b"/>
            <a:pathLst>
              <a:path w="1280" h="2912" extrusionOk="0">
                <a:moveTo>
                  <a:pt x="448" y="1"/>
                </a:moveTo>
                <a:lnTo>
                  <a:pt x="448" y="33"/>
                </a:lnTo>
                <a:lnTo>
                  <a:pt x="608" y="576"/>
                </a:lnTo>
                <a:lnTo>
                  <a:pt x="768" y="1088"/>
                </a:lnTo>
                <a:lnTo>
                  <a:pt x="928" y="1632"/>
                </a:lnTo>
                <a:lnTo>
                  <a:pt x="1088" y="2176"/>
                </a:lnTo>
                <a:lnTo>
                  <a:pt x="896" y="2144"/>
                </a:lnTo>
                <a:lnTo>
                  <a:pt x="704" y="2144"/>
                </a:lnTo>
                <a:lnTo>
                  <a:pt x="768" y="2399"/>
                </a:lnTo>
                <a:lnTo>
                  <a:pt x="864" y="2751"/>
                </a:lnTo>
                <a:lnTo>
                  <a:pt x="640" y="2783"/>
                </a:lnTo>
                <a:lnTo>
                  <a:pt x="416" y="2783"/>
                </a:lnTo>
                <a:lnTo>
                  <a:pt x="193" y="2751"/>
                </a:lnTo>
                <a:lnTo>
                  <a:pt x="1" y="2655"/>
                </a:lnTo>
                <a:lnTo>
                  <a:pt x="1" y="2655"/>
                </a:lnTo>
                <a:lnTo>
                  <a:pt x="129" y="2783"/>
                </a:lnTo>
                <a:lnTo>
                  <a:pt x="256" y="2847"/>
                </a:lnTo>
                <a:lnTo>
                  <a:pt x="416" y="2879"/>
                </a:lnTo>
                <a:lnTo>
                  <a:pt x="576" y="2911"/>
                </a:lnTo>
                <a:lnTo>
                  <a:pt x="704" y="2879"/>
                </a:lnTo>
                <a:lnTo>
                  <a:pt x="864" y="2847"/>
                </a:lnTo>
                <a:lnTo>
                  <a:pt x="896" y="2847"/>
                </a:lnTo>
                <a:lnTo>
                  <a:pt x="960" y="2815"/>
                </a:lnTo>
                <a:lnTo>
                  <a:pt x="992" y="2815"/>
                </a:lnTo>
                <a:lnTo>
                  <a:pt x="992" y="2751"/>
                </a:lnTo>
                <a:lnTo>
                  <a:pt x="992" y="2719"/>
                </a:lnTo>
                <a:lnTo>
                  <a:pt x="896" y="2272"/>
                </a:lnTo>
                <a:lnTo>
                  <a:pt x="1120" y="2336"/>
                </a:lnTo>
                <a:lnTo>
                  <a:pt x="1248" y="2336"/>
                </a:lnTo>
                <a:lnTo>
                  <a:pt x="1280" y="2304"/>
                </a:lnTo>
                <a:lnTo>
                  <a:pt x="1280" y="2272"/>
                </a:lnTo>
                <a:lnTo>
                  <a:pt x="1120" y="1696"/>
                </a:lnTo>
                <a:lnTo>
                  <a:pt x="960" y="1120"/>
                </a:lnTo>
                <a:lnTo>
                  <a:pt x="736" y="544"/>
                </a:lnTo>
                <a:lnTo>
                  <a:pt x="48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5"/>
          <p:cNvSpPr/>
          <p:nvPr/>
        </p:nvSpPr>
        <p:spPr>
          <a:xfrm flipH="1">
            <a:off x="8388721" y="2175342"/>
            <a:ext cx="29189" cy="21903"/>
          </a:xfrm>
          <a:custGeom>
            <a:avLst/>
            <a:gdLst/>
            <a:ahLst/>
            <a:cxnLst/>
            <a:rect l="l" t="t" r="r" b="b"/>
            <a:pathLst>
              <a:path w="769" h="577" extrusionOk="0">
                <a:moveTo>
                  <a:pt x="33" y="0"/>
                </a:moveTo>
                <a:lnTo>
                  <a:pt x="1" y="256"/>
                </a:lnTo>
                <a:lnTo>
                  <a:pt x="1" y="352"/>
                </a:lnTo>
                <a:lnTo>
                  <a:pt x="33" y="448"/>
                </a:lnTo>
                <a:lnTo>
                  <a:pt x="97" y="544"/>
                </a:lnTo>
                <a:lnTo>
                  <a:pt x="225" y="576"/>
                </a:lnTo>
                <a:lnTo>
                  <a:pt x="352" y="544"/>
                </a:lnTo>
                <a:lnTo>
                  <a:pt x="480" y="512"/>
                </a:lnTo>
                <a:lnTo>
                  <a:pt x="640" y="352"/>
                </a:lnTo>
                <a:lnTo>
                  <a:pt x="768" y="128"/>
                </a:lnTo>
                <a:lnTo>
                  <a:pt x="576" y="160"/>
                </a:lnTo>
                <a:lnTo>
                  <a:pt x="384" y="128"/>
                </a:lnTo>
                <a:lnTo>
                  <a:pt x="193" y="96"/>
                </a:lnTo>
                <a:lnTo>
                  <a:pt x="3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5"/>
          <p:cNvSpPr/>
          <p:nvPr/>
        </p:nvSpPr>
        <p:spPr>
          <a:xfrm flipH="1">
            <a:off x="8399652" y="2185059"/>
            <a:ext cx="18258" cy="12185"/>
          </a:xfrm>
          <a:custGeom>
            <a:avLst/>
            <a:gdLst/>
            <a:ahLst/>
            <a:cxnLst/>
            <a:rect l="l" t="t" r="r" b="b"/>
            <a:pathLst>
              <a:path w="481" h="321" extrusionOk="0">
                <a:moveTo>
                  <a:pt x="1" y="0"/>
                </a:moveTo>
                <a:lnTo>
                  <a:pt x="1" y="96"/>
                </a:lnTo>
                <a:lnTo>
                  <a:pt x="33" y="192"/>
                </a:lnTo>
                <a:lnTo>
                  <a:pt x="97" y="288"/>
                </a:lnTo>
                <a:lnTo>
                  <a:pt x="225" y="320"/>
                </a:lnTo>
                <a:lnTo>
                  <a:pt x="352" y="288"/>
                </a:lnTo>
                <a:lnTo>
                  <a:pt x="480" y="256"/>
                </a:lnTo>
                <a:lnTo>
                  <a:pt x="384" y="128"/>
                </a:lnTo>
                <a:lnTo>
                  <a:pt x="257" y="32"/>
                </a:lnTo>
                <a:lnTo>
                  <a:pt x="129" y="0"/>
                </a:lnTo>
                <a:close/>
              </a:path>
            </a:pathLst>
          </a:custGeom>
          <a:solidFill>
            <a:srgbClr val="FF98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5"/>
          <p:cNvSpPr/>
          <p:nvPr/>
        </p:nvSpPr>
        <p:spPr>
          <a:xfrm flipH="1">
            <a:off x="8354749" y="1903358"/>
            <a:ext cx="237994" cy="251371"/>
          </a:xfrm>
          <a:custGeom>
            <a:avLst/>
            <a:gdLst/>
            <a:ahLst/>
            <a:cxnLst/>
            <a:rect l="l" t="t" r="r" b="b"/>
            <a:pathLst>
              <a:path w="6270" h="6622" extrusionOk="0">
                <a:moveTo>
                  <a:pt x="5214" y="1"/>
                </a:moveTo>
                <a:lnTo>
                  <a:pt x="5086" y="65"/>
                </a:lnTo>
                <a:lnTo>
                  <a:pt x="4990" y="129"/>
                </a:lnTo>
                <a:lnTo>
                  <a:pt x="4894" y="225"/>
                </a:lnTo>
                <a:lnTo>
                  <a:pt x="4799" y="353"/>
                </a:lnTo>
                <a:lnTo>
                  <a:pt x="4735" y="481"/>
                </a:lnTo>
                <a:lnTo>
                  <a:pt x="4831" y="577"/>
                </a:lnTo>
                <a:lnTo>
                  <a:pt x="4926" y="704"/>
                </a:lnTo>
                <a:lnTo>
                  <a:pt x="4990" y="864"/>
                </a:lnTo>
                <a:lnTo>
                  <a:pt x="5022" y="992"/>
                </a:lnTo>
                <a:lnTo>
                  <a:pt x="5054" y="1184"/>
                </a:lnTo>
                <a:lnTo>
                  <a:pt x="5022" y="1312"/>
                </a:lnTo>
                <a:lnTo>
                  <a:pt x="4990" y="1408"/>
                </a:lnTo>
                <a:lnTo>
                  <a:pt x="4894" y="1440"/>
                </a:lnTo>
                <a:lnTo>
                  <a:pt x="4831" y="1408"/>
                </a:lnTo>
                <a:lnTo>
                  <a:pt x="4735" y="1344"/>
                </a:lnTo>
                <a:lnTo>
                  <a:pt x="4671" y="1216"/>
                </a:lnTo>
                <a:lnTo>
                  <a:pt x="4639" y="1024"/>
                </a:lnTo>
                <a:lnTo>
                  <a:pt x="4671" y="736"/>
                </a:lnTo>
                <a:lnTo>
                  <a:pt x="4735" y="481"/>
                </a:lnTo>
                <a:lnTo>
                  <a:pt x="4703" y="481"/>
                </a:lnTo>
                <a:lnTo>
                  <a:pt x="4639" y="417"/>
                </a:lnTo>
                <a:lnTo>
                  <a:pt x="4543" y="385"/>
                </a:lnTo>
                <a:lnTo>
                  <a:pt x="4351" y="385"/>
                </a:lnTo>
                <a:lnTo>
                  <a:pt x="4159" y="449"/>
                </a:lnTo>
                <a:lnTo>
                  <a:pt x="4063" y="481"/>
                </a:lnTo>
                <a:lnTo>
                  <a:pt x="3999" y="577"/>
                </a:lnTo>
                <a:lnTo>
                  <a:pt x="3871" y="736"/>
                </a:lnTo>
                <a:lnTo>
                  <a:pt x="3775" y="928"/>
                </a:lnTo>
                <a:lnTo>
                  <a:pt x="3711" y="1120"/>
                </a:lnTo>
                <a:lnTo>
                  <a:pt x="3647" y="1344"/>
                </a:lnTo>
                <a:lnTo>
                  <a:pt x="3327" y="1312"/>
                </a:lnTo>
                <a:lnTo>
                  <a:pt x="2592" y="1312"/>
                </a:lnTo>
                <a:lnTo>
                  <a:pt x="2176" y="1344"/>
                </a:lnTo>
                <a:lnTo>
                  <a:pt x="1760" y="1408"/>
                </a:lnTo>
                <a:lnTo>
                  <a:pt x="1568" y="1472"/>
                </a:lnTo>
                <a:lnTo>
                  <a:pt x="1408" y="1536"/>
                </a:lnTo>
                <a:lnTo>
                  <a:pt x="1280" y="1600"/>
                </a:lnTo>
                <a:lnTo>
                  <a:pt x="1184" y="1696"/>
                </a:lnTo>
                <a:lnTo>
                  <a:pt x="1024" y="1920"/>
                </a:lnTo>
                <a:lnTo>
                  <a:pt x="896" y="2144"/>
                </a:lnTo>
                <a:lnTo>
                  <a:pt x="832" y="2368"/>
                </a:lnTo>
                <a:lnTo>
                  <a:pt x="800" y="2624"/>
                </a:lnTo>
                <a:lnTo>
                  <a:pt x="545" y="2783"/>
                </a:lnTo>
                <a:lnTo>
                  <a:pt x="321" y="2975"/>
                </a:lnTo>
                <a:lnTo>
                  <a:pt x="161" y="3231"/>
                </a:lnTo>
                <a:lnTo>
                  <a:pt x="33" y="3519"/>
                </a:lnTo>
                <a:lnTo>
                  <a:pt x="1" y="3647"/>
                </a:lnTo>
                <a:lnTo>
                  <a:pt x="1" y="3807"/>
                </a:lnTo>
                <a:lnTo>
                  <a:pt x="97" y="4255"/>
                </a:lnTo>
                <a:lnTo>
                  <a:pt x="225" y="4798"/>
                </a:lnTo>
                <a:lnTo>
                  <a:pt x="417" y="5342"/>
                </a:lnTo>
                <a:lnTo>
                  <a:pt x="673" y="5854"/>
                </a:lnTo>
                <a:lnTo>
                  <a:pt x="800" y="6078"/>
                </a:lnTo>
                <a:lnTo>
                  <a:pt x="928" y="6270"/>
                </a:lnTo>
                <a:lnTo>
                  <a:pt x="1088" y="6430"/>
                </a:lnTo>
                <a:lnTo>
                  <a:pt x="1216" y="6558"/>
                </a:lnTo>
                <a:lnTo>
                  <a:pt x="1376" y="6622"/>
                </a:lnTo>
                <a:lnTo>
                  <a:pt x="1536" y="6622"/>
                </a:lnTo>
                <a:lnTo>
                  <a:pt x="1632" y="6558"/>
                </a:lnTo>
                <a:lnTo>
                  <a:pt x="1696" y="6494"/>
                </a:lnTo>
                <a:lnTo>
                  <a:pt x="1760" y="6366"/>
                </a:lnTo>
                <a:lnTo>
                  <a:pt x="1792" y="6238"/>
                </a:lnTo>
                <a:lnTo>
                  <a:pt x="1856" y="5886"/>
                </a:lnTo>
                <a:lnTo>
                  <a:pt x="1888" y="5502"/>
                </a:lnTo>
                <a:lnTo>
                  <a:pt x="1888" y="4767"/>
                </a:lnTo>
                <a:lnTo>
                  <a:pt x="1856" y="4447"/>
                </a:lnTo>
                <a:lnTo>
                  <a:pt x="2080" y="4415"/>
                </a:lnTo>
                <a:lnTo>
                  <a:pt x="2272" y="4319"/>
                </a:lnTo>
                <a:lnTo>
                  <a:pt x="2432" y="4223"/>
                </a:lnTo>
                <a:lnTo>
                  <a:pt x="2592" y="4095"/>
                </a:lnTo>
                <a:lnTo>
                  <a:pt x="2752" y="3935"/>
                </a:lnTo>
                <a:lnTo>
                  <a:pt x="2847" y="3743"/>
                </a:lnTo>
                <a:lnTo>
                  <a:pt x="2943" y="3551"/>
                </a:lnTo>
                <a:lnTo>
                  <a:pt x="2975" y="3359"/>
                </a:lnTo>
                <a:lnTo>
                  <a:pt x="3295" y="3455"/>
                </a:lnTo>
                <a:lnTo>
                  <a:pt x="3647" y="3583"/>
                </a:lnTo>
                <a:lnTo>
                  <a:pt x="4063" y="3647"/>
                </a:lnTo>
                <a:lnTo>
                  <a:pt x="4511" y="3679"/>
                </a:lnTo>
                <a:lnTo>
                  <a:pt x="4767" y="3679"/>
                </a:lnTo>
                <a:lnTo>
                  <a:pt x="4990" y="3647"/>
                </a:lnTo>
                <a:lnTo>
                  <a:pt x="5246" y="3583"/>
                </a:lnTo>
                <a:lnTo>
                  <a:pt x="5470" y="3487"/>
                </a:lnTo>
                <a:lnTo>
                  <a:pt x="5694" y="3327"/>
                </a:lnTo>
                <a:lnTo>
                  <a:pt x="5886" y="3167"/>
                </a:lnTo>
                <a:lnTo>
                  <a:pt x="6014" y="2975"/>
                </a:lnTo>
                <a:lnTo>
                  <a:pt x="6142" y="2783"/>
                </a:lnTo>
                <a:lnTo>
                  <a:pt x="6206" y="2560"/>
                </a:lnTo>
                <a:lnTo>
                  <a:pt x="6238" y="2336"/>
                </a:lnTo>
                <a:lnTo>
                  <a:pt x="6270" y="2080"/>
                </a:lnTo>
                <a:lnTo>
                  <a:pt x="6270" y="1856"/>
                </a:lnTo>
                <a:lnTo>
                  <a:pt x="6206" y="1344"/>
                </a:lnTo>
                <a:lnTo>
                  <a:pt x="6078" y="896"/>
                </a:lnTo>
                <a:lnTo>
                  <a:pt x="5918" y="481"/>
                </a:lnTo>
                <a:lnTo>
                  <a:pt x="5726" y="193"/>
                </a:lnTo>
                <a:lnTo>
                  <a:pt x="5630" y="97"/>
                </a:lnTo>
                <a:lnTo>
                  <a:pt x="5534" y="33"/>
                </a:lnTo>
                <a:lnTo>
                  <a:pt x="543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5"/>
          <p:cNvSpPr/>
          <p:nvPr/>
        </p:nvSpPr>
        <p:spPr>
          <a:xfrm flipH="1">
            <a:off x="8512576" y="2123147"/>
            <a:ext cx="66805" cy="80134"/>
          </a:xfrm>
          <a:custGeom>
            <a:avLst/>
            <a:gdLst/>
            <a:ahLst/>
            <a:cxnLst/>
            <a:rect l="l" t="t" r="r" b="b"/>
            <a:pathLst>
              <a:path w="1760" h="2111" extrusionOk="0">
                <a:moveTo>
                  <a:pt x="321" y="0"/>
                </a:moveTo>
                <a:lnTo>
                  <a:pt x="225" y="32"/>
                </a:lnTo>
                <a:lnTo>
                  <a:pt x="129" y="64"/>
                </a:lnTo>
                <a:lnTo>
                  <a:pt x="65" y="128"/>
                </a:lnTo>
                <a:lnTo>
                  <a:pt x="33" y="224"/>
                </a:lnTo>
                <a:lnTo>
                  <a:pt x="1" y="352"/>
                </a:lnTo>
                <a:lnTo>
                  <a:pt x="1" y="480"/>
                </a:lnTo>
                <a:lnTo>
                  <a:pt x="33" y="800"/>
                </a:lnTo>
                <a:lnTo>
                  <a:pt x="161" y="1119"/>
                </a:lnTo>
                <a:lnTo>
                  <a:pt x="321" y="1439"/>
                </a:lnTo>
                <a:lnTo>
                  <a:pt x="544" y="1727"/>
                </a:lnTo>
                <a:lnTo>
                  <a:pt x="768" y="1951"/>
                </a:lnTo>
                <a:lnTo>
                  <a:pt x="864" y="2047"/>
                </a:lnTo>
                <a:lnTo>
                  <a:pt x="992" y="2079"/>
                </a:lnTo>
                <a:lnTo>
                  <a:pt x="1120" y="2111"/>
                </a:lnTo>
                <a:lnTo>
                  <a:pt x="1344" y="2111"/>
                </a:lnTo>
                <a:lnTo>
                  <a:pt x="1440" y="2047"/>
                </a:lnTo>
                <a:lnTo>
                  <a:pt x="1536" y="2015"/>
                </a:lnTo>
                <a:lnTo>
                  <a:pt x="1632" y="1919"/>
                </a:lnTo>
                <a:lnTo>
                  <a:pt x="1696" y="1823"/>
                </a:lnTo>
                <a:lnTo>
                  <a:pt x="1760" y="1727"/>
                </a:lnTo>
                <a:lnTo>
                  <a:pt x="1760" y="1695"/>
                </a:lnTo>
                <a:lnTo>
                  <a:pt x="1472" y="768"/>
                </a:lnTo>
                <a:lnTo>
                  <a:pt x="1344" y="608"/>
                </a:lnTo>
                <a:lnTo>
                  <a:pt x="992" y="288"/>
                </a:lnTo>
                <a:lnTo>
                  <a:pt x="768" y="160"/>
                </a:lnTo>
                <a:lnTo>
                  <a:pt x="544" y="32"/>
                </a:lnTo>
                <a:lnTo>
                  <a:pt x="44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5"/>
          <p:cNvSpPr/>
          <p:nvPr/>
        </p:nvSpPr>
        <p:spPr>
          <a:xfrm flipH="1">
            <a:off x="8524722" y="2142544"/>
            <a:ext cx="41298" cy="47412"/>
          </a:xfrm>
          <a:custGeom>
            <a:avLst/>
            <a:gdLst/>
            <a:ahLst/>
            <a:cxnLst/>
            <a:rect l="l" t="t" r="r" b="b"/>
            <a:pathLst>
              <a:path w="1088" h="1249" extrusionOk="0">
                <a:moveTo>
                  <a:pt x="1" y="1"/>
                </a:moveTo>
                <a:lnTo>
                  <a:pt x="288" y="161"/>
                </a:lnTo>
                <a:lnTo>
                  <a:pt x="512" y="353"/>
                </a:lnTo>
                <a:lnTo>
                  <a:pt x="736" y="576"/>
                </a:lnTo>
                <a:lnTo>
                  <a:pt x="864" y="864"/>
                </a:lnTo>
                <a:lnTo>
                  <a:pt x="768" y="768"/>
                </a:lnTo>
                <a:lnTo>
                  <a:pt x="640" y="736"/>
                </a:lnTo>
                <a:lnTo>
                  <a:pt x="512" y="736"/>
                </a:lnTo>
                <a:lnTo>
                  <a:pt x="416" y="800"/>
                </a:lnTo>
                <a:lnTo>
                  <a:pt x="352" y="832"/>
                </a:lnTo>
                <a:lnTo>
                  <a:pt x="576" y="832"/>
                </a:lnTo>
                <a:lnTo>
                  <a:pt x="704" y="864"/>
                </a:lnTo>
                <a:lnTo>
                  <a:pt x="768" y="928"/>
                </a:lnTo>
                <a:lnTo>
                  <a:pt x="896" y="1088"/>
                </a:lnTo>
                <a:lnTo>
                  <a:pt x="992" y="1248"/>
                </a:lnTo>
                <a:lnTo>
                  <a:pt x="1088" y="1248"/>
                </a:lnTo>
                <a:lnTo>
                  <a:pt x="1088" y="1216"/>
                </a:lnTo>
                <a:lnTo>
                  <a:pt x="1056" y="1024"/>
                </a:lnTo>
                <a:lnTo>
                  <a:pt x="960" y="800"/>
                </a:lnTo>
                <a:lnTo>
                  <a:pt x="864" y="608"/>
                </a:lnTo>
                <a:lnTo>
                  <a:pt x="736" y="417"/>
                </a:lnTo>
                <a:lnTo>
                  <a:pt x="576" y="225"/>
                </a:lnTo>
                <a:lnTo>
                  <a:pt x="416" y="97"/>
                </a:lnTo>
                <a:lnTo>
                  <a:pt x="224" y="33"/>
                </a:lnTo>
                <a:lnTo>
                  <a:pt x="1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45">
            <a:hlinkClick r:id="rId3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45">
            <a:hlinkClick r:id="" action="ppaction://hlinkshowjump?jump=nextslide"/>
          </p:cNvPr>
          <p:cNvSpPr/>
          <p:nvPr/>
        </p:nvSpPr>
        <p:spPr>
          <a:xfrm>
            <a:off x="342975" y="4138750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126974" y="1195533"/>
            <a:ext cx="5291181" cy="2231497"/>
          </a:xfrm>
        </p:spPr>
        <p:txBody>
          <a:bodyPr/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  <a:endParaRPr lang="en-US" sz="105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dirty="0"/>
          </a:p>
        </p:txBody>
      </p:sp>
      <p:sp>
        <p:nvSpPr>
          <p:cNvPr id="142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6627;p66"/>
          <p:cNvGrpSpPr/>
          <p:nvPr/>
        </p:nvGrpSpPr>
        <p:grpSpPr>
          <a:xfrm>
            <a:off x="107810" y="2128868"/>
            <a:ext cx="3134920" cy="2880387"/>
            <a:chOff x="1462951" y="1747790"/>
            <a:chExt cx="3135216" cy="2880387"/>
          </a:xfrm>
        </p:grpSpPr>
        <p:sp>
          <p:nvSpPr>
            <p:cNvPr id="152" name="Google Shape;6628;p66"/>
            <p:cNvSpPr/>
            <p:nvPr/>
          </p:nvSpPr>
          <p:spPr>
            <a:xfrm flipH="1">
              <a:off x="1462951" y="4293684"/>
              <a:ext cx="1741566" cy="334493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629;p66"/>
            <p:cNvSpPr/>
            <p:nvPr/>
          </p:nvSpPr>
          <p:spPr>
            <a:xfrm flipH="1">
              <a:off x="1462951" y="4194100"/>
              <a:ext cx="1653658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630;p66"/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631;p66"/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632;p66"/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33;p66"/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34;p66"/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635;p66"/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636;p66"/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637;p66"/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638;p66"/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639;p66"/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640;p66"/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641;p66"/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642;p66"/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643;p66"/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644;p66"/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645;p66"/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646;p66"/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647;p66"/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48;p66"/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49;p66"/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50;p66"/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51;p66"/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52;p66"/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53;p66"/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54;p66"/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55;p66"/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56;p66"/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57;p66"/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658;p66"/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659;p66"/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660;p66"/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661;p66"/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662;p66"/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663;p66"/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664;p66"/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665;p66"/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666;p66"/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667;p66"/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668;p66"/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669;p66"/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670;p66"/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671;p66"/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672;p66"/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673;p66"/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674;p66"/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675;p66"/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676;p66"/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677;p66"/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678;p66"/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679;p66"/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680;p66"/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681;p66"/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682;p66"/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683;p66"/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684;p66"/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685;p66"/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686;p66"/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687;p66"/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688;p66"/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689;p66"/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690;p66"/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691;p66"/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692;p66"/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693;p66"/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694;p66"/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695;p66"/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696;p66"/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697;p66"/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698;p66"/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699;p66"/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700;p66"/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701;p66"/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702;p66"/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703;p66"/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704;p66"/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705;p66"/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706;p66"/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707;p66"/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708;p66"/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709;p66"/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710;p66"/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711;p66"/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712;p66"/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713;p66"/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714;p66"/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715;p66"/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716;p66"/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717;p66"/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718;p66"/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719;p66"/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720;p66"/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721;p66"/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722;p66"/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723;p66"/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724;p66"/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725;p66"/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26;p66"/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727;p66"/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728;p66"/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729;p66"/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730;p66"/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731;p66"/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732;p66"/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733;p66"/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734;p66"/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735;p66"/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736;p66"/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737;p66"/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738;p66"/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739;p66"/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740;p66"/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741;p66"/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742;p66"/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743;p66"/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744;p66"/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745;p66"/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746;p66"/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747;p66"/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748;p66"/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749;p66"/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750;p66"/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751;p66"/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752;p66"/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753;p66"/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754;p66"/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755;p66"/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756;p66"/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757;p66"/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758;p66"/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759;p66"/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760;p66"/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761;p66"/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762;p66"/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763;p66"/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764;p66"/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765;p66"/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766;p66"/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767;p66"/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768;p66"/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769;p66"/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770;p66"/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771;p66"/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772;p66"/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773;p66"/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774;p66"/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775;p66"/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776;p66"/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77;p66"/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78;p66"/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79;p66"/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80;p66"/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81;p66"/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82;p66"/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83;p66"/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84;p66"/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5;p66"/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86;p66"/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787;p66"/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788;p66"/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789;p66"/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790;p66"/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791;p66"/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792;p66"/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793;p66"/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794;p66"/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795;p66"/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796;p66"/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797;p66"/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798;p66"/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799;p66"/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800;p66"/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801;p66"/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802;p66"/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803;p66"/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804;p66"/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805;p66"/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806;p66"/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807;p66"/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6808;p66"/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6809;p66"/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6810;p66"/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6811;p66"/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6812;p66"/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6813;p66"/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814;p66"/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815;p66"/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816;p66"/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817;p66"/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6818;p66"/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6819;p66"/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820;p66"/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821;p66"/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6822;p66"/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6823;p66"/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6824;p66"/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6825;p66"/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6826;p66"/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6827;p66"/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6828;p66"/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6829;p66"/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6830;p66"/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6831;p66"/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6832;p66"/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6833;p66"/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6834;p66"/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6835;p66"/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6836;p66"/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6837;p66"/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6838;p66"/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6839;p66"/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6840;p66"/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6841;p66"/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6842;p66"/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6843;p66"/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6844;p66"/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6845;p66"/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6853;p66"/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6855;p66"/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263;p19">
            <a:extLst>
              <a:ext uri="{FF2B5EF4-FFF2-40B4-BE49-F238E27FC236}">
                <a16:creationId xmlns=""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912786" y="53249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264;p19">
            <a:extLst>
              <a:ext uri="{FF2B5EF4-FFF2-40B4-BE49-F238E27FC236}">
                <a16:creationId xmlns=""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1194286" y="32219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268;p19">
            <a:extLst>
              <a:ext uri="{FF2B5EF4-FFF2-40B4-BE49-F238E27FC236}">
                <a16:creationId xmlns=""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243094" y="16387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269;p19">
            <a:extLst>
              <a:ext uri="{FF2B5EF4-FFF2-40B4-BE49-F238E27FC236}">
                <a16:creationId xmlns=""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522276" y="183819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270;p19">
            <a:extLst>
              <a:ext uri="{FF2B5EF4-FFF2-40B4-BE49-F238E27FC236}">
                <a16:creationId xmlns=""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25684" y="162789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264;p19">
            <a:extLst>
              <a:ext uri="{FF2B5EF4-FFF2-40B4-BE49-F238E27FC236}">
                <a16:creationId xmlns=""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7984398" y="8236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1277;p45">
            <a:extLst>
              <a:ext uri="{FF2B5EF4-FFF2-40B4-BE49-F238E27FC236}">
                <a16:creationId xmlns="" xmlns:a16="http://schemas.microsoft.com/office/drawing/2014/main" id="{E75F9C54-9D1E-4850-B249-57C77817E6FD}"/>
              </a:ext>
            </a:extLst>
          </p:cNvPr>
          <p:cNvSpPr/>
          <p:nvPr/>
        </p:nvSpPr>
        <p:spPr>
          <a:xfrm>
            <a:off x="1867901" y="4643678"/>
            <a:ext cx="5592769" cy="329334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Title 1">
            <a:extLst>
              <a:ext uri="{FF2B5EF4-FFF2-40B4-BE49-F238E27FC236}">
                <a16:creationId xmlns="" xmlns:a16="http://schemas.microsoft.com/office/drawing/2014/main" id="{379A02EB-D2F3-4B1C-BF98-9ADFA785B90F}"/>
              </a:ext>
            </a:extLst>
          </p:cNvPr>
          <p:cNvSpPr txBox="1">
            <a:spLocks/>
          </p:cNvSpPr>
          <p:nvPr/>
        </p:nvSpPr>
        <p:spPr>
          <a:xfrm>
            <a:off x="2290540" y="4642295"/>
            <a:ext cx="4895175" cy="3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89" name="Google Shape;14784;p87">
            <a:extLst>
              <a:ext uri="{FF2B5EF4-FFF2-40B4-BE49-F238E27FC236}">
                <a16:creationId xmlns="" xmlns:a16="http://schemas.microsoft.com/office/drawing/2014/main" id="{718F5F74-1493-4A5D-AB0B-9DC18637F5B8}"/>
              </a:ext>
            </a:extLst>
          </p:cNvPr>
          <p:cNvGrpSpPr/>
          <p:nvPr/>
        </p:nvGrpSpPr>
        <p:grpSpPr>
          <a:xfrm>
            <a:off x="1975612" y="4682694"/>
            <a:ext cx="289619" cy="281807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390" name="Google Shape;14785;p87">
              <a:extLst>
                <a:ext uri="{FF2B5EF4-FFF2-40B4-BE49-F238E27FC236}">
                  <a16:creationId xmlns="" xmlns:a16="http://schemas.microsoft.com/office/drawing/2014/main" id="{71F5C63D-81B1-4704-8D2B-D7BB1ED6B009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4786;p87">
              <a:extLst>
                <a:ext uri="{FF2B5EF4-FFF2-40B4-BE49-F238E27FC236}">
                  <a16:creationId xmlns="" xmlns:a16="http://schemas.microsoft.com/office/drawing/2014/main" id="{862AAA47-CFD5-4DBF-8E06-74AD6341BEA4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14805;p87">
            <a:extLst>
              <a:ext uri="{FF2B5EF4-FFF2-40B4-BE49-F238E27FC236}">
                <a16:creationId xmlns="" xmlns:a16="http://schemas.microsoft.com/office/drawing/2014/main" id="{4A2975FB-D6A9-4576-B948-2BC02B0A168B}"/>
              </a:ext>
            </a:extLst>
          </p:cNvPr>
          <p:cNvGrpSpPr/>
          <p:nvPr/>
        </p:nvGrpSpPr>
        <p:grpSpPr>
          <a:xfrm>
            <a:off x="7179759" y="4702282"/>
            <a:ext cx="194391" cy="195104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393" name="Google Shape;14806;p87">
              <a:extLst>
                <a:ext uri="{FF2B5EF4-FFF2-40B4-BE49-F238E27FC236}">
                  <a16:creationId xmlns="" xmlns:a16="http://schemas.microsoft.com/office/drawing/2014/main" id="{23B84CCC-F18C-4B02-965E-8C67CEF949C2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4" name="Google Shape;14807;p87">
              <a:extLst>
                <a:ext uri="{FF2B5EF4-FFF2-40B4-BE49-F238E27FC236}">
                  <a16:creationId xmlns="" xmlns:a16="http://schemas.microsoft.com/office/drawing/2014/main" id="{3850FDA9-53AA-4C76-B0E3-D0EA347768BA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5" name="Google Shape;14808;p87">
              <a:extLst>
                <a:ext uri="{FF2B5EF4-FFF2-40B4-BE49-F238E27FC236}">
                  <a16:creationId xmlns="" xmlns:a16="http://schemas.microsoft.com/office/drawing/2014/main" id="{AD354EF7-8C51-429E-B388-C04479CF8EB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6" name="Google Shape;14809;p87">
              <a:extLst>
                <a:ext uri="{FF2B5EF4-FFF2-40B4-BE49-F238E27FC236}">
                  <a16:creationId xmlns="" xmlns:a16="http://schemas.microsoft.com/office/drawing/2014/main" id="{729CF6EC-FADE-4862-8877-C96D5F003C8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277;p45"/>
          <p:cNvSpPr/>
          <p:nvPr/>
        </p:nvSpPr>
        <p:spPr>
          <a:xfrm>
            <a:off x="3022414" y="1368486"/>
            <a:ext cx="3099172" cy="3280631"/>
          </a:xfrm>
          <a:prstGeom prst="roundRect">
            <a:avLst>
              <a:gd name="adj" fmla="val 7541"/>
            </a:avLst>
          </a:prstGeom>
          <a:solidFill>
            <a:schemeClr val="accent5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7" name="Google Shape;1277;p45"/>
          <p:cNvSpPr/>
          <p:nvPr/>
        </p:nvSpPr>
        <p:spPr>
          <a:xfrm>
            <a:off x="3143935" y="1499759"/>
            <a:ext cx="2856130" cy="3018086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6" name="Google Shape;1406;p45">
            <a:hlinkClick r:id="rId3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45">
            <a:hlinkClick r:id="" action="ppaction://hlinkshowjump?jump=nextslide"/>
          </p:cNvPr>
          <p:cNvSpPr/>
          <p:nvPr/>
        </p:nvSpPr>
        <p:spPr>
          <a:xfrm>
            <a:off x="342975" y="4138750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667608" y="4651569"/>
            <a:ext cx="432293" cy="5687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861;p51">
            <a:hlinkClick r:id="rId4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437757" y="4723052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8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861;p51">
            <a:hlinkClick r:id="rId4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687890" y="473485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861;p51">
            <a:hlinkClick r:id="rId4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08686" y="4592620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861;p51">
            <a:hlinkClick r:id="rId4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54805" y="4788055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85" name="Straight Connector 384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87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" name="Title 1">
            <a:extLst>
              <a:ext uri="{FF2B5EF4-FFF2-40B4-BE49-F238E27FC236}">
                <a16:creationId xmlns="" xmlns:a16="http://schemas.microsoft.com/office/drawing/2014/main" id="{664245C6-B3B4-4AC9-8B87-FABD20180E74}"/>
              </a:ext>
            </a:extLst>
          </p:cNvPr>
          <p:cNvSpPr txBox="1">
            <a:spLocks/>
          </p:cNvSpPr>
          <p:nvPr/>
        </p:nvSpPr>
        <p:spPr>
          <a:xfrm>
            <a:off x="2338324" y="781948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36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พนักงานที่ปรึกษาสหกิจศึกษา</a:t>
            </a:r>
            <a:endParaRPr lang="en-US" sz="36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81533" y="3846286"/>
            <a:ext cx="2783488" cy="605100"/>
          </a:xfrm>
        </p:spPr>
        <p:txBody>
          <a:bodyPr/>
          <a:lstStyle/>
          <a:p>
            <a:pPr algn="ctr"/>
            <a: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นายภูมิศักดิ์ ลับประเสริฐ</a:t>
            </a:r>
            <a:b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ตําแหน่ง </a:t>
            </a:r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Group Manager</a:t>
            </a:r>
            <a:endParaRPr lang="en-US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b="1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IIOTS - CAT</a:t>
            </a:r>
            <a:endParaRPr lang="en-US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oogle Shape;6892;p67"/>
          <p:cNvGrpSpPr/>
          <p:nvPr/>
        </p:nvGrpSpPr>
        <p:grpSpPr>
          <a:xfrm>
            <a:off x="7921375" y="4392179"/>
            <a:ext cx="1222625" cy="727040"/>
            <a:chOff x="3841447" y="1608670"/>
            <a:chExt cx="4278892" cy="2992111"/>
          </a:xfrm>
        </p:grpSpPr>
        <p:sp>
          <p:nvSpPr>
            <p:cNvPr id="24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090519" y="447886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Rockwell" panose="02060603020205020403" pitchFamily="18" charset="0"/>
              </a:rPr>
              <a:t>Page| 4</a:t>
            </a:r>
            <a:endParaRPr lang="en-US" sz="1600" dirty="0">
              <a:latin typeface="Rockwell" panose="02060603020205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t="17895" r="12103" b="991"/>
          <a:stretch/>
        </p:blipFill>
        <p:spPr>
          <a:xfrm>
            <a:off x="3664306" y="1572188"/>
            <a:ext cx="1815388" cy="200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4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277;p45"/>
          <p:cNvSpPr/>
          <p:nvPr/>
        </p:nvSpPr>
        <p:spPr>
          <a:xfrm>
            <a:off x="1137859" y="1307878"/>
            <a:ext cx="3099172" cy="3280631"/>
          </a:xfrm>
          <a:prstGeom prst="roundRect">
            <a:avLst>
              <a:gd name="adj" fmla="val 7541"/>
            </a:avLst>
          </a:prstGeom>
          <a:solidFill>
            <a:schemeClr val="accent5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7" name="Google Shape;1277;p45"/>
          <p:cNvSpPr/>
          <p:nvPr/>
        </p:nvSpPr>
        <p:spPr>
          <a:xfrm>
            <a:off x="1259380" y="1439151"/>
            <a:ext cx="2856130" cy="3018086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3" name="Google Shape;1413;p45">
            <a:hlinkClick r:id="" action="ppaction://hlinkshowjump?jump=nextslide"/>
          </p:cNvPr>
          <p:cNvSpPr/>
          <p:nvPr/>
        </p:nvSpPr>
        <p:spPr>
          <a:xfrm>
            <a:off x="342975" y="4138750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 flipV="1">
            <a:off x="2667608" y="4651569"/>
            <a:ext cx="432293" cy="5687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437757" y="4723052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8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2687890" y="473485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08686" y="4592620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54805" y="4788055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Title 1">
            <a:extLst>
              <a:ext uri="{FF2B5EF4-FFF2-40B4-BE49-F238E27FC236}">
                <a16:creationId xmlns="" xmlns:a16="http://schemas.microsoft.com/office/drawing/2014/main" id="{664245C6-B3B4-4AC9-8B87-FABD20180E74}"/>
              </a:ext>
            </a:extLst>
          </p:cNvPr>
          <p:cNvSpPr txBox="1">
            <a:spLocks/>
          </p:cNvSpPr>
          <p:nvPr/>
        </p:nvSpPr>
        <p:spPr>
          <a:xfrm>
            <a:off x="2338324" y="781948"/>
            <a:ext cx="4662862" cy="650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3600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ผู้ปฏิบัติงานสหกิจศึกษา</a:t>
            </a:r>
            <a:endParaRPr lang="en-US" sz="3600" b="1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96978" y="3785678"/>
            <a:ext cx="2783488" cy="605100"/>
          </a:xfrm>
        </p:spPr>
        <p:txBody>
          <a:bodyPr/>
          <a:lstStyle/>
          <a:p>
            <a:pPr algn="ctr"/>
            <a: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นายจิรเมธ พั่วพันธ์</a:t>
            </a:r>
            <a:b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ตําแหน่ง </a:t>
            </a:r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System programmer</a:t>
            </a:r>
          </a:p>
          <a:p>
            <a:pPr algn="ctr"/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CAT</a:t>
            </a:r>
            <a:endParaRPr lang="en-US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Google Shape;1277;p45"/>
          <p:cNvSpPr/>
          <p:nvPr/>
        </p:nvSpPr>
        <p:spPr>
          <a:xfrm>
            <a:off x="4837167" y="1307878"/>
            <a:ext cx="3099172" cy="3280631"/>
          </a:xfrm>
          <a:prstGeom prst="roundRect">
            <a:avLst>
              <a:gd name="adj" fmla="val 7541"/>
            </a:avLst>
          </a:prstGeom>
          <a:solidFill>
            <a:schemeClr val="accent5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277;p45"/>
          <p:cNvSpPr/>
          <p:nvPr/>
        </p:nvSpPr>
        <p:spPr>
          <a:xfrm>
            <a:off x="4958688" y="1439151"/>
            <a:ext cx="2856130" cy="3018086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4837167" y="3863921"/>
            <a:ext cx="2783488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นางสาววาทินี แตงทอง</a:t>
            </a:r>
            <a:b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ตําแหน่ง </a:t>
            </a:r>
            <a:r>
              <a:rPr lang="en-US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System programmer</a:t>
            </a:r>
            <a:endParaRPr lang="en-US" b="1" dirty="0" smtClean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 </a:t>
            </a:r>
            <a:r>
              <a:rPr lang="en-US" b="1" dirty="0" smtClean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CAT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 r="14496" b="10068"/>
          <a:stretch/>
        </p:blipFill>
        <p:spPr>
          <a:xfrm rot="16200000">
            <a:off x="5347735" y="1939864"/>
            <a:ext cx="2036798" cy="1283927"/>
          </a:xfrm>
          <a:prstGeom prst="rect">
            <a:avLst/>
          </a:prstGeom>
        </p:spPr>
      </p:pic>
      <p:grpSp>
        <p:nvGrpSpPr>
          <p:cNvPr id="34" name="Google Shape;6892;p67"/>
          <p:cNvGrpSpPr/>
          <p:nvPr/>
        </p:nvGrpSpPr>
        <p:grpSpPr>
          <a:xfrm>
            <a:off x="7921375" y="4392179"/>
            <a:ext cx="1222625" cy="727040"/>
            <a:chOff x="3841447" y="1608670"/>
            <a:chExt cx="4278892" cy="2992111"/>
          </a:xfrm>
        </p:grpSpPr>
        <p:sp>
          <p:nvSpPr>
            <p:cNvPr id="35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090519" y="447886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Rockwell" panose="02060603020205020403" pitchFamily="18" charset="0"/>
              </a:rPr>
              <a:t>Page| 5</a:t>
            </a:r>
            <a:endParaRPr lang="en-US" sz="1600" dirty="0">
              <a:latin typeface="Rockwell" panose="02060603020205020403" pitchFamily="18" charset="0"/>
            </a:endParaRPr>
          </a:p>
        </p:txBody>
      </p:sp>
      <p:sp>
        <p:nvSpPr>
          <p:cNvPr id="56" name="Google Shape;1406;p45">
            <a:hlinkClick r:id="rId5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2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51" y="1511998"/>
            <a:ext cx="1349787" cy="202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20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5"/>
          <p:cNvSpPr/>
          <p:nvPr/>
        </p:nvSpPr>
        <p:spPr>
          <a:xfrm>
            <a:off x="1655356" y="609523"/>
            <a:ext cx="6289726" cy="3317060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5"/>
          <p:cNvSpPr/>
          <p:nvPr/>
        </p:nvSpPr>
        <p:spPr>
          <a:xfrm flipH="1">
            <a:off x="7622420" y="4684953"/>
            <a:ext cx="1445017" cy="264695"/>
          </a:xfrm>
          <a:custGeom>
            <a:avLst/>
            <a:gdLst/>
            <a:ahLst/>
            <a:cxnLst/>
            <a:rect l="l" t="t" r="r" b="b"/>
            <a:pathLst>
              <a:path w="46987" h="6973" extrusionOk="0">
                <a:moveTo>
                  <a:pt x="23510" y="0"/>
                </a:moveTo>
                <a:lnTo>
                  <a:pt x="21111" y="32"/>
                </a:lnTo>
                <a:lnTo>
                  <a:pt x="18776" y="64"/>
                </a:lnTo>
                <a:lnTo>
                  <a:pt x="16505" y="160"/>
                </a:lnTo>
                <a:lnTo>
                  <a:pt x="14362" y="288"/>
                </a:lnTo>
                <a:lnTo>
                  <a:pt x="12315" y="416"/>
                </a:lnTo>
                <a:lnTo>
                  <a:pt x="10364" y="608"/>
                </a:lnTo>
                <a:lnTo>
                  <a:pt x="8573" y="800"/>
                </a:lnTo>
                <a:lnTo>
                  <a:pt x="6910" y="1024"/>
                </a:lnTo>
                <a:lnTo>
                  <a:pt x="5374" y="1280"/>
                </a:lnTo>
                <a:lnTo>
                  <a:pt x="4031" y="1536"/>
                </a:lnTo>
                <a:lnTo>
                  <a:pt x="2848" y="1823"/>
                </a:lnTo>
                <a:lnTo>
                  <a:pt x="1856" y="2143"/>
                </a:lnTo>
                <a:lnTo>
                  <a:pt x="1440" y="2271"/>
                </a:lnTo>
                <a:lnTo>
                  <a:pt x="1056" y="2463"/>
                </a:lnTo>
                <a:lnTo>
                  <a:pt x="769" y="2623"/>
                </a:lnTo>
                <a:lnTo>
                  <a:pt x="481" y="2783"/>
                </a:lnTo>
                <a:lnTo>
                  <a:pt x="289" y="2943"/>
                </a:lnTo>
                <a:lnTo>
                  <a:pt x="129" y="3135"/>
                </a:lnTo>
                <a:lnTo>
                  <a:pt x="33" y="3295"/>
                </a:lnTo>
                <a:lnTo>
                  <a:pt x="1" y="3487"/>
                </a:lnTo>
                <a:lnTo>
                  <a:pt x="33" y="3679"/>
                </a:lnTo>
                <a:lnTo>
                  <a:pt x="129" y="3839"/>
                </a:lnTo>
                <a:lnTo>
                  <a:pt x="289" y="4030"/>
                </a:lnTo>
                <a:lnTo>
                  <a:pt x="481" y="4190"/>
                </a:lnTo>
                <a:lnTo>
                  <a:pt x="769" y="4350"/>
                </a:lnTo>
                <a:lnTo>
                  <a:pt x="1056" y="4510"/>
                </a:lnTo>
                <a:lnTo>
                  <a:pt x="1440" y="4670"/>
                </a:lnTo>
                <a:lnTo>
                  <a:pt x="1856" y="4830"/>
                </a:lnTo>
                <a:lnTo>
                  <a:pt x="2848" y="5150"/>
                </a:lnTo>
                <a:lnTo>
                  <a:pt x="4031" y="5438"/>
                </a:lnTo>
                <a:lnTo>
                  <a:pt x="5374" y="5694"/>
                </a:lnTo>
                <a:lnTo>
                  <a:pt x="6910" y="5950"/>
                </a:lnTo>
                <a:lnTo>
                  <a:pt x="8573" y="6173"/>
                </a:lnTo>
                <a:lnTo>
                  <a:pt x="10364" y="6365"/>
                </a:lnTo>
                <a:lnTo>
                  <a:pt x="12315" y="6557"/>
                </a:lnTo>
                <a:lnTo>
                  <a:pt x="14362" y="6685"/>
                </a:lnTo>
                <a:lnTo>
                  <a:pt x="16505" y="6813"/>
                </a:lnTo>
                <a:lnTo>
                  <a:pt x="18776" y="6909"/>
                </a:lnTo>
                <a:lnTo>
                  <a:pt x="21111" y="6941"/>
                </a:lnTo>
                <a:lnTo>
                  <a:pt x="23510" y="6973"/>
                </a:lnTo>
                <a:lnTo>
                  <a:pt x="25908" y="6941"/>
                </a:lnTo>
                <a:lnTo>
                  <a:pt x="28243" y="6909"/>
                </a:lnTo>
                <a:lnTo>
                  <a:pt x="30482" y="6813"/>
                </a:lnTo>
                <a:lnTo>
                  <a:pt x="32657" y="6685"/>
                </a:lnTo>
                <a:lnTo>
                  <a:pt x="34704" y="6557"/>
                </a:lnTo>
                <a:lnTo>
                  <a:pt x="36623" y="6365"/>
                </a:lnTo>
                <a:lnTo>
                  <a:pt x="38446" y="6173"/>
                </a:lnTo>
                <a:lnTo>
                  <a:pt x="40110" y="5950"/>
                </a:lnTo>
                <a:lnTo>
                  <a:pt x="41613" y="5694"/>
                </a:lnTo>
                <a:lnTo>
                  <a:pt x="42988" y="5438"/>
                </a:lnTo>
                <a:lnTo>
                  <a:pt x="44140" y="5150"/>
                </a:lnTo>
                <a:lnTo>
                  <a:pt x="45131" y="4830"/>
                </a:lnTo>
                <a:lnTo>
                  <a:pt x="45547" y="4670"/>
                </a:lnTo>
                <a:lnTo>
                  <a:pt x="45931" y="4510"/>
                </a:lnTo>
                <a:lnTo>
                  <a:pt x="46251" y="4350"/>
                </a:lnTo>
                <a:lnTo>
                  <a:pt x="46506" y="4190"/>
                </a:lnTo>
                <a:lnTo>
                  <a:pt x="46730" y="4030"/>
                </a:lnTo>
                <a:lnTo>
                  <a:pt x="46858" y="3839"/>
                </a:lnTo>
                <a:lnTo>
                  <a:pt x="46954" y="3679"/>
                </a:lnTo>
                <a:lnTo>
                  <a:pt x="46986" y="3487"/>
                </a:lnTo>
                <a:lnTo>
                  <a:pt x="46954" y="3295"/>
                </a:lnTo>
                <a:lnTo>
                  <a:pt x="46858" y="3135"/>
                </a:lnTo>
                <a:lnTo>
                  <a:pt x="46730" y="2943"/>
                </a:lnTo>
                <a:lnTo>
                  <a:pt x="46506" y="2783"/>
                </a:lnTo>
                <a:lnTo>
                  <a:pt x="46251" y="2623"/>
                </a:lnTo>
                <a:lnTo>
                  <a:pt x="45931" y="2463"/>
                </a:lnTo>
                <a:lnTo>
                  <a:pt x="45547" y="2271"/>
                </a:lnTo>
                <a:lnTo>
                  <a:pt x="45131" y="2143"/>
                </a:lnTo>
                <a:lnTo>
                  <a:pt x="44140" y="1823"/>
                </a:lnTo>
                <a:lnTo>
                  <a:pt x="42988" y="1536"/>
                </a:lnTo>
                <a:lnTo>
                  <a:pt x="41613" y="1280"/>
                </a:lnTo>
                <a:lnTo>
                  <a:pt x="40110" y="1024"/>
                </a:lnTo>
                <a:lnTo>
                  <a:pt x="38446" y="800"/>
                </a:lnTo>
                <a:lnTo>
                  <a:pt x="36623" y="608"/>
                </a:lnTo>
                <a:lnTo>
                  <a:pt x="34704" y="416"/>
                </a:lnTo>
                <a:lnTo>
                  <a:pt x="32657" y="288"/>
                </a:lnTo>
                <a:lnTo>
                  <a:pt x="30482" y="160"/>
                </a:lnTo>
                <a:lnTo>
                  <a:pt x="28243" y="64"/>
                </a:lnTo>
                <a:lnTo>
                  <a:pt x="25908" y="32"/>
                </a:lnTo>
                <a:lnTo>
                  <a:pt x="23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5"/>
          <p:cNvSpPr/>
          <p:nvPr/>
        </p:nvSpPr>
        <p:spPr>
          <a:xfrm flipH="1">
            <a:off x="7779275" y="4238164"/>
            <a:ext cx="637420" cy="531820"/>
          </a:xfrm>
          <a:custGeom>
            <a:avLst/>
            <a:gdLst/>
            <a:ahLst/>
            <a:cxnLst/>
            <a:rect l="l" t="t" r="r" b="b"/>
            <a:pathLst>
              <a:path w="16793" h="14010" extrusionOk="0">
                <a:moveTo>
                  <a:pt x="9340" y="0"/>
                </a:moveTo>
                <a:lnTo>
                  <a:pt x="1" y="64"/>
                </a:lnTo>
                <a:lnTo>
                  <a:pt x="1120" y="7516"/>
                </a:lnTo>
                <a:lnTo>
                  <a:pt x="1184" y="9148"/>
                </a:lnTo>
                <a:lnTo>
                  <a:pt x="1248" y="10875"/>
                </a:lnTo>
                <a:lnTo>
                  <a:pt x="1344" y="12346"/>
                </a:lnTo>
                <a:lnTo>
                  <a:pt x="1376" y="12890"/>
                </a:lnTo>
                <a:lnTo>
                  <a:pt x="1440" y="13338"/>
                </a:lnTo>
                <a:lnTo>
                  <a:pt x="1504" y="13625"/>
                </a:lnTo>
                <a:lnTo>
                  <a:pt x="1536" y="13721"/>
                </a:lnTo>
                <a:lnTo>
                  <a:pt x="1600" y="13753"/>
                </a:lnTo>
                <a:lnTo>
                  <a:pt x="1824" y="13817"/>
                </a:lnTo>
                <a:lnTo>
                  <a:pt x="2367" y="13881"/>
                </a:lnTo>
                <a:lnTo>
                  <a:pt x="4095" y="13945"/>
                </a:lnTo>
                <a:lnTo>
                  <a:pt x="6430" y="14009"/>
                </a:lnTo>
                <a:lnTo>
                  <a:pt x="11771" y="14009"/>
                </a:lnTo>
                <a:lnTo>
                  <a:pt x="14106" y="13977"/>
                </a:lnTo>
                <a:lnTo>
                  <a:pt x="15801" y="13945"/>
                </a:lnTo>
                <a:lnTo>
                  <a:pt x="16345" y="13913"/>
                </a:lnTo>
                <a:lnTo>
                  <a:pt x="16569" y="13881"/>
                </a:lnTo>
                <a:lnTo>
                  <a:pt x="16665" y="13849"/>
                </a:lnTo>
                <a:lnTo>
                  <a:pt x="16729" y="13785"/>
                </a:lnTo>
                <a:lnTo>
                  <a:pt x="16761" y="13689"/>
                </a:lnTo>
                <a:lnTo>
                  <a:pt x="16793" y="13562"/>
                </a:lnTo>
                <a:lnTo>
                  <a:pt x="16793" y="13306"/>
                </a:lnTo>
                <a:lnTo>
                  <a:pt x="16729" y="12986"/>
                </a:lnTo>
                <a:lnTo>
                  <a:pt x="16601" y="12666"/>
                </a:lnTo>
                <a:lnTo>
                  <a:pt x="16473" y="12346"/>
                </a:lnTo>
                <a:lnTo>
                  <a:pt x="16281" y="12090"/>
                </a:lnTo>
                <a:lnTo>
                  <a:pt x="16089" y="11898"/>
                </a:lnTo>
                <a:lnTo>
                  <a:pt x="15673" y="11642"/>
                </a:lnTo>
                <a:lnTo>
                  <a:pt x="14937" y="11259"/>
                </a:lnTo>
                <a:lnTo>
                  <a:pt x="12922" y="10331"/>
                </a:lnTo>
                <a:lnTo>
                  <a:pt x="10204" y="9084"/>
                </a:lnTo>
                <a:lnTo>
                  <a:pt x="10236" y="7452"/>
                </a:lnTo>
                <a:lnTo>
                  <a:pt x="9340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5"/>
          <p:cNvSpPr/>
          <p:nvPr/>
        </p:nvSpPr>
        <p:spPr>
          <a:xfrm flipH="1">
            <a:off x="7779275" y="4521042"/>
            <a:ext cx="594908" cy="248942"/>
          </a:xfrm>
          <a:custGeom>
            <a:avLst/>
            <a:gdLst/>
            <a:ahLst/>
            <a:cxnLst/>
            <a:rect l="l" t="t" r="r" b="b"/>
            <a:pathLst>
              <a:path w="15673" h="6558" extrusionOk="0">
                <a:moveTo>
                  <a:pt x="9084" y="0"/>
                </a:moveTo>
                <a:lnTo>
                  <a:pt x="0" y="64"/>
                </a:lnTo>
                <a:lnTo>
                  <a:pt x="64" y="2335"/>
                </a:lnTo>
                <a:lnTo>
                  <a:pt x="160" y="4286"/>
                </a:lnTo>
                <a:lnTo>
                  <a:pt x="224" y="5086"/>
                </a:lnTo>
                <a:lnTo>
                  <a:pt x="288" y="5726"/>
                </a:lnTo>
                <a:lnTo>
                  <a:pt x="384" y="6141"/>
                </a:lnTo>
                <a:lnTo>
                  <a:pt x="416" y="6237"/>
                </a:lnTo>
                <a:lnTo>
                  <a:pt x="480" y="6301"/>
                </a:lnTo>
                <a:lnTo>
                  <a:pt x="704" y="6365"/>
                </a:lnTo>
                <a:lnTo>
                  <a:pt x="1247" y="6429"/>
                </a:lnTo>
                <a:lnTo>
                  <a:pt x="2975" y="6493"/>
                </a:lnTo>
                <a:lnTo>
                  <a:pt x="5310" y="6557"/>
                </a:lnTo>
                <a:lnTo>
                  <a:pt x="10651" y="6557"/>
                </a:lnTo>
                <a:lnTo>
                  <a:pt x="12986" y="6525"/>
                </a:lnTo>
                <a:lnTo>
                  <a:pt x="14681" y="6493"/>
                </a:lnTo>
                <a:lnTo>
                  <a:pt x="15225" y="6461"/>
                </a:lnTo>
                <a:lnTo>
                  <a:pt x="15449" y="6429"/>
                </a:lnTo>
                <a:lnTo>
                  <a:pt x="15545" y="6397"/>
                </a:lnTo>
                <a:lnTo>
                  <a:pt x="15609" y="6333"/>
                </a:lnTo>
                <a:lnTo>
                  <a:pt x="15641" y="6237"/>
                </a:lnTo>
                <a:lnTo>
                  <a:pt x="15673" y="6110"/>
                </a:lnTo>
                <a:lnTo>
                  <a:pt x="15673" y="5854"/>
                </a:lnTo>
                <a:lnTo>
                  <a:pt x="15609" y="5534"/>
                </a:lnTo>
                <a:lnTo>
                  <a:pt x="15481" y="5214"/>
                </a:lnTo>
                <a:lnTo>
                  <a:pt x="15353" y="4894"/>
                </a:lnTo>
                <a:lnTo>
                  <a:pt x="15161" y="4638"/>
                </a:lnTo>
                <a:lnTo>
                  <a:pt x="14969" y="4446"/>
                </a:lnTo>
                <a:lnTo>
                  <a:pt x="14553" y="4190"/>
                </a:lnTo>
                <a:lnTo>
                  <a:pt x="13817" y="3807"/>
                </a:lnTo>
                <a:lnTo>
                  <a:pt x="11802" y="2879"/>
                </a:lnTo>
                <a:lnTo>
                  <a:pt x="9052" y="1632"/>
                </a:lnTo>
                <a:lnTo>
                  <a:pt x="90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5"/>
          <p:cNvSpPr/>
          <p:nvPr/>
        </p:nvSpPr>
        <p:spPr>
          <a:xfrm flipH="1">
            <a:off x="7779275" y="4582955"/>
            <a:ext cx="592479" cy="187029"/>
          </a:xfrm>
          <a:custGeom>
            <a:avLst/>
            <a:gdLst/>
            <a:ahLst/>
            <a:cxnLst/>
            <a:rect l="l" t="t" r="r" b="b"/>
            <a:pathLst>
              <a:path w="15609" h="4927" extrusionOk="0">
                <a:moveTo>
                  <a:pt x="8988" y="1"/>
                </a:moveTo>
                <a:lnTo>
                  <a:pt x="0" y="65"/>
                </a:lnTo>
                <a:lnTo>
                  <a:pt x="64" y="1792"/>
                </a:lnTo>
                <a:lnTo>
                  <a:pt x="160" y="3263"/>
                </a:lnTo>
                <a:lnTo>
                  <a:pt x="192" y="3807"/>
                </a:lnTo>
                <a:lnTo>
                  <a:pt x="256" y="4255"/>
                </a:lnTo>
                <a:lnTo>
                  <a:pt x="320" y="4542"/>
                </a:lnTo>
                <a:lnTo>
                  <a:pt x="352" y="4638"/>
                </a:lnTo>
                <a:lnTo>
                  <a:pt x="416" y="4670"/>
                </a:lnTo>
                <a:lnTo>
                  <a:pt x="640" y="4734"/>
                </a:lnTo>
                <a:lnTo>
                  <a:pt x="1183" y="4798"/>
                </a:lnTo>
                <a:lnTo>
                  <a:pt x="2911" y="4862"/>
                </a:lnTo>
                <a:lnTo>
                  <a:pt x="5246" y="4926"/>
                </a:lnTo>
                <a:lnTo>
                  <a:pt x="10587" y="4926"/>
                </a:lnTo>
                <a:lnTo>
                  <a:pt x="12922" y="4894"/>
                </a:lnTo>
                <a:lnTo>
                  <a:pt x="14617" y="4862"/>
                </a:lnTo>
                <a:lnTo>
                  <a:pt x="15161" y="4830"/>
                </a:lnTo>
                <a:lnTo>
                  <a:pt x="15385" y="4798"/>
                </a:lnTo>
                <a:lnTo>
                  <a:pt x="15481" y="4766"/>
                </a:lnTo>
                <a:lnTo>
                  <a:pt x="15545" y="4702"/>
                </a:lnTo>
                <a:lnTo>
                  <a:pt x="15577" y="4606"/>
                </a:lnTo>
                <a:lnTo>
                  <a:pt x="15609" y="4479"/>
                </a:lnTo>
                <a:lnTo>
                  <a:pt x="15609" y="4223"/>
                </a:lnTo>
                <a:lnTo>
                  <a:pt x="15545" y="3903"/>
                </a:lnTo>
                <a:lnTo>
                  <a:pt x="15417" y="3583"/>
                </a:lnTo>
                <a:lnTo>
                  <a:pt x="15289" y="3263"/>
                </a:lnTo>
                <a:lnTo>
                  <a:pt x="15097" y="3007"/>
                </a:lnTo>
                <a:lnTo>
                  <a:pt x="14905" y="2815"/>
                </a:lnTo>
                <a:lnTo>
                  <a:pt x="14489" y="2559"/>
                </a:lnTo>
                <a:lnTo>
                  <a:pt x="13753" y="2176"/>
                </a:lnTo>
                <a:lnTo>
                  <a:pt x="11738" y="1248"/>
                </a:lnTo>
                <a:lnTo>
                  <a:pt x="8988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45"/>
          <p:cNvSpPr/>
          <p:nvPr/>
        </p:nvSpPr>
        <p:spPr>
          <a:xfrm flipH="1">
            <a:off x="7793851" y="4743222"/>
            <a:ext cx="536643" cy="7326"/>
          </a:xfrm>
          <a:custGeom>
            <a:avLst/>
            <a:gdLst/>
            <a:ahLst/>
            <a:cxnLst/>
            <a:rect l="l" t="t" r="r" b="b"/>
            <a:pathLst>
              <a:path w="14138" h="193" extrusionOk="0">
                <a:moveTo>
                  <a:pt x="7037" y="1"/>
                </a:moveTo>
                <a:lnTo>
                  <a:pt x="2847" y="65"/>
                </a:lnTo>
                <a:lnTo>
                  <a:pt x="1152" y="97"/>
                </a:lnTo>
                <a:lnTo>
                  <a:pt x="1" y="129"/>
                </a:lnTo>
                <a:lnTo>
                  <a:pt x="1184" y="161"/>
                </a:lnTo>
                <a:lnTo>
                  <a:pt x="2847" y="193"/>
                </a:lnTo>
                <a:lnTo>
                  <a:pt x="7037" y="161"/>
                </a:lnTo>
                <a:lnTo>
                  <a:pt x="11227" y="129"/>
                </a:lnTo>
                <a:lnTo>
                  <a:pt x="14106" y="65"/>
                </a:lnTo>
                <a:lnTo>
                  <a:pt x="14138" y="33"/>
                </a:lnTo>
                <a:lnTo>
                  <a:pt x="14106" y="33"/>
                </a:lnTo>
                <a:lnTo>
                  <a:pt x="1122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5"/>
          <p:cNvSpPr/>
          <p:nvPr/>
        </p:nvSpPr>
        <p:spPr>
          <a:xfrm flipH="1">
            <a:off x="7839969" y="4670376"/>
            <a:ext cx="72878" cy="70454"/>
          </a:xfrm>
          <a:custGeom>
            <a:avLst/>
            <a:gdLst/>
            <a:ahLst/>
            <a:cxnLst/>
            <a:rect l="l" t="t" r="r" b="b"/>
            <a:pathLst>
              <a:path w="1920" h="1856" extrusionOk="0">
                <a:moveTo>
                  <a:pt x="1727" y="1"/>
                </a:moveTo>
                <a:lnTo>
                  <a:pt x="1503" y="33"/>
                </a:lnTo>
                <a:lnTo>
                  <a:pt x="1344" y="97"/>
                </a:lnTo>
                <a:lnTo>
                  <a:pt x="1152" y="160"/>
                </a:lnTo>
                <a:lnTo>
                  <a:pt x="960" y="224"/>
                </a:lnTo>
                <a:lnTo>
                  <a:pt x="800" y="320"/>
                </a:lnTo>
                <a:lnTo>
                  <a:pt x="640" y="448"/>
                </a:lnTo>
                <a:lnTo>
                  <a:pt x="512" y="576"/>
                </a:lnTo>
                <a:lnTo>
                  <a:pt x="288" y="864"/>
                </a:lnTo>
                <a:lnTo>
                  <a:pt x="128" y="1152"/>
                </a:lnTo>
                <a:lnTo>
                  <a:pt x="32" y="1472"/>
                </a:lnTo>
                <a:lnTo>
                  <a:pt x="0" y="1824"/>
                </a:lnTo>
                <a:lnTo>
                  <a:pt x="0" y="1856"/>
                </a:lnTo>
                <a:lnTo>
                  <a:pt x="32" y="1824"/>
                </a:lnTo>
                <a:lnTo>
                  <a:pt x="96" y="1472"/>
                </a:lnTo>
                <a:lnTo>
                  <a:pt x="256" y="1152"/>
                </a:lnTo>
                <a:lnTo>
                  <a:pt x="448" y="864"/>
                </a:lnTo>
                <a:lnTo>
                  <a:pt x="672" y="608"/>
                </a:lnTo>
                <a:lnTo>
                  <a:pt x="928" y="384"/>
                </a:lnTo>
                <a:lnTo>
                  <a:pt x="1216" y="224"/>
                </a:lnTo>
                <a:lnTo>
                  <a:pt x="1567" y="97"/>
                </a:lnTo>
                <a:lnTo>
                  <a:pt x="1919" y="33"/>
                </a:lnTo>
                <a:lnTo>
                  <a:pt x="191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5"/>
          <p:cNvSpPr/>
          <p:nvPr/>
        </p:nvSpPr>
        <p:spPr>
          <a:xfrm flipH="1">
            <a:off x="7994152" y="4591458"/>
            <a:ext cx="100815" cy="43730"/>
          </a:xfrm>
          <a:custGeom>
            <a:avLst/>
            <a:gdLst/>
            <a:ahLst/>
            <a:cxnLst/>
            <a:rect l="l" t="t" r="r" b="b"/>
            <a:pathLst>
              <a:path w="2656" h="1152" extrusionOk="0">
                <a:moveTo>
                  <a:pt x="2623" y="1"/>
                </a:moveTo>
                <a:lnTo>
                  <a:pt x="2239" y="33"/>
                </a:lnTo>
                <a:lnTo>
                  <a:pt x="1888" y="65"/>
                </a:lnTo>
                <a:lnTo>
                  <a:pt x="1536" y="160"/>
                </a:lnTo>
                <a:lnTo>
                  <a:pt x="1184" y="256"/>
                </a:lnTo>
                <a:lnTo>
                  <a:pt x="832" y="416"/>
                </a:lnTo>
                <a:lnTo>
                  <a:pt x="544" y="608"/>
                </a:lnTo>
                <a:lnTo>
                  <a:pt x="256" y="832"/>
                </a:lnTo>
                <a:lnTo>
                  <a:pt x="1" y="1088"/>
                </a:lnTo>
                <a:lnTo>
                  <a:pt x="1" y="1120"/>
                </a:lnTo>
                <a:lnTo>
                  <a:pt x="64" y="1152"/>
                </a:lnTo>
                <a:lnTo>
                  <a:pt x="672" y="832"/>
                </a:lnTo>
                <a:lnTo>
                  <a:pt x="1312" y="544"/>
                </a:lnTo>
                <a:lnTo>
                  <a:pt x="1952" y="320"/>
                </a:lnTo>
                <a:lnTo>
                  <a:pt x="2623" y="129"/>
                </a:lnTo>
                <a:lnTo>
                  <a:pt x="2655" y="65"/>
                </a:lnTo>
                <a:lnTo>
                  <a:pt x="2655" y="33"/>
                </a:lnTo>
                <a:lnTo>
                  <a:pt x="262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5"/>
          <p:cNvSpPr/>
          <p:nvPr/>
        </p:nvSpPr>
        <p:spPr>
          <a:xfrm flipH="1">
            <a:off x="7966254" y="4602390"/>
            <a:ext cx="100777" cy="43730"/>
          </a:xfrm>
          <a:custGeom>
            <a:avLst/>
            <a:gdLst/>
            <a:ahLst/>
            <a:cxnLst/>
            <a:rect l="l" t="t" r="r" b="b"/>
            <a:pathLst>
              <a:path w="2655" h="1152" extrusionOk="0">
                <a:moveTo>
                  <a:pt x="2239" y="0"/>
                </a:moveTo>
                <a:lnTo>
                  <a:pt x="1887" y="64"/>
                </a:lnTo>
                <a:lnTo>
                  <a:pt x="1503" y="128"/>
                </a:lnTo>
                <a:lnTo>
                  <a:pt x="1152" y="256"/>
                </a:lnTo>
                <a:lnTo>
                  <a:pt x="832" y="416"/>
                </a:lnTo>
                <a:lnTo>
                  <a:pt x="512" y="608"/>
                </a:lnTo>
                <a:lnTo>
                  <a:pt x="224" y="832"/>
                </a:lnTo>
                <a:lnTo>
                  <a:pt x="0" y="1088"/>
                </a:lnTo>
                <a:lnTo>
                  <a:pt x="0" y="1120"/>
                </a:lnTo>
                <a:lnTo>
                  <a:pt x="32" y="1152"/>
                </a:lnTo>
                <a:lnTo>
                  <a:pt x="672" y="832"/>
                </a:lnTo>
                <a:lnTo>
                  <a:pt x="1312" y="544"/>
                </a:lnTo>
                <a:lnTo>
                  <a:pt x="1951" y="320"/>
                </a:lnTo>
                <a:lnTo>
                  <a:pt x="2623" y="128"/>
                </a:lnTo>
                <a:lnTo>
                  <a:pt x="2655" y="96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5"/>
          <p:cNvSpPr/>
          <p:nvPr/>
        </p:nvSpPr>
        <p:spPr>
          <a:xfrm flipH="1">
            <a:off x="7939532" y="4613323"/>
            <a:ext cx="100815" cy="42515"/>
          </a:xfrm>
          <a:custGeom>
            <a:avLst/>
            <a:gdLst/>
            <a:ahLst/>
            <a:cxnLst/>
            <a:rect l="l" t="t" r="r" b="b"/>
            <a:pathLst>
              <a:path w="2656" h="1120" extrusionOk="0">
                <a:moveTo>
                  <a:pt x="2272" y="0"/>
                </a:moveTo>
                <a:lnTo>
                  <a:pt x="1888" y="64"/>
                </a:lnTo>
                <a:lnTo>
                  <a:pt x="1536" y="128"/>
                </a:lnTo>
                <a:lnTo>
                  <a:pt x="1184" y="256"/>
                </a:lnTo>
                <a:lnTo>
                  <a:pt x="864" y="384"/>
                </a:lnTo>
                <a:lnTo>
                  <a:pt x="545" y="576"/>
                </a:lnTo>
                <a:lnTo>
                  <a:pt x="257" y="800"/>
                </a:lnTo>
                <a:lnTo>
                  <a:pt x="33" y="1088"/>
                </a:lnTo>
                <a:lnTo>
                  <a:pt x="1" y="1088"/>
                </a:lnTo>
                <a:lnTo>
                  <a:pt x="33" y="1120"/>
                </a:lnTo>
                <a:lnTo>
                  <a:pt x="65" y="1120"/>
                </a:lnTo>
                <a:lnTo>
                  <a:pt x="704" y="800"/>
                </a:lnTo>
                <a:lnTo>
                  <a:pt x="1312" y="544"/>
                </a:lnTo>
                <a:lnTo>
                  <a:pt x="1984" y="288"/>
                </a:lnTo>
                <a:lnTo>
                  <a:pt x="2624" y="96"/>
                </a:lnTo>
                <a:lnTo>
                  <a:pt x="2656" y="64"/>
                </a:lnTo>
                <a:lnTo>
                  <a:pt x="2656" y="32"/>
                </a:lnTo>
                <a:lnTo>
                  <a:pt x="262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5"/>
          <p:cNvSpPr/>
          <p:nvPr/>
        </p:nvSpPr>
        <p:spPr>
          <a:xfrm flipH="1">
            <a:off x="7911595" y="4623040"/>
            <a:ext cx="100815" cy="43730"/>
          </a:xfrm>
          <a:custGeom>
            <a:avLst/>
            <a:gdLst/>
            <a:ahLst/>
            <a:cxnLst/>
            <a:rect l="l" t="t" r="r" b="b"/>
            <a:pathLst>
              <a:path w="2656" h="1152" extrusionOk="0">
                <a:moveTo>
                  <a:pt x="2623" y="0"/>
                </a:moveTo>
                <a:lnTo>
                  <a:pt x="2239" y="32"/>
                </a:lnTo>
                <a:lnTo>
                  <a:pt x="1888" y="64"/>
                </a:lnTo>
                <a:lnTo>
                  <a:pt x="1536" y="160"/>
                </a:lnTo>
                <a:lnTo>
                  <a:pt x="1184" y="288"/>
                </a:lnTo>
                <a:lnTo>
                  <a:pt x="832" y="416"/>
                </a:lnTo>
                <a:lnTo>
                  <a:pt x="512" y="608"/>
                </a:lnTo>
                <a:lnTo>
                  <a:pt x="256" y="832"/>
                </a:lnTo>
                <a:lnTo>
                  <a:pt x="0" y="1088"/>
                </a:lnTo>
                <a:lnTo>
                  <a:pt x="0" y="1120"/>
                </a:lnTo>
                <a:lnTo>
                  <a:pt x="0" y="1152"/>
                </a:lnTo>
                <a:lnTo>
                  <a:pt x="64" y="1152"/>
                </a:lnTo>
                <a:lnTo>
                  <a:pt x="672" y="832"/>
                </a:lnTo>
                <a:lnTo>
                  <a:pt x="1312" y="576"/>
                </a:lnTo>
                <a:lnTo>
                  <a:pt x="1952" y="320"/>
                </a:lnTo>
                <a:lnTo>
                  <a:pt x="2623" y="128"/>
                </a:lnTo>
                <a:lnTo>
                  <a:pt x="2655" y="96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5"/>
          <p:cNvSpPr/>
          <p:nvPr/>
        </p:nvSpPr>
        <p:spPr>
          <a:xfrm flipH="1">
            <a:off x="8278264" y="4663088"/>
            <a:ext cx="59517" cy="61951"/>
          </a:xfrm>
          <a:custGeom>
            <a:avLst/>
            <a:gdLst/>
            <a:ahLst/>
            <a:cxnLst/>
            <a:rect l="l" t="t" r="r" b="b"/>
            <a:pathLst>
              <a:path w="1568" h="1632" extrusionOk="0">
                <a:moveTo>
                  <a:pt x="768" y="1"/>
                </a:moveTo>
                <a:lnTo>
                  <a:pt x="576" y="33"/>
                </a:lnTo>
                <a:lnTo>
                  <a:pt x="416" y="65"/>
                </a:lnTo>
                <a:lnTo>
                  <a:pt x="288" y="161"/>
                </a:lnTo>
                <a:lnTo>
                  <a:pt x="193" y="257"/>
                </a:lnTo>
                <a:lnTo>
                  <a:pt x="97" y="384"/>
                </a:lnTo>
                <a:lnTo>
                  <a:pt x="33" y="512"/>
                </a:lnTo>
                <a:lnTo>
                  <a:pt x="1" y="672"/>
                </a:lnTo>
                <a:lnTo>
                  <a:pt x="1" y="832"/>
                </a:lnTo>
                <a:lnTo>
                  <a:pt x="1" y="992"/>
                </a:lnTo>
                <a:lnTo>
                  <a:pt x="33" y="1120"/>
                </a:lnTo>
                <a:lnTo>
                  <a:pt x="97" y="1280"/>
                </a:lnTo>
                <a:lnTo>
                  <a:pt x="193" y="1376"/>
                </a:lnTo>
                <a:lnTo>
                  <a:pt x="288" y="1504"/>
                </a:lnTo>
                <a:lnTo>
                  <a:pt x="416" y="1568"/>
                </a:lnTo>
                <a:lnTo>
                  <a:pt x="576" y="1632"/>
                </a:lnTo>
                <a:lnTo>
                  <a:pt x="768" y="1632"/>
                </a:lnTo>
                <a:lnTo>
                  <a:pt x="960" y="1600"/>
                </a:lnTo>
                <a:lnTo>
                  <a:pt x="1120" y="1568"/>
                </a:lnTo>
                <a:lnTo>
                  <a:pt x="1248" y="1472"/>
                </a:lnTo>
                <a:lnTo>
                  <a:pt x="1376" y="1376"/>
                </a:lnTo>
                <a:lnTo>
                  <a:pt x="1440" y="1248"/>
                </a:lnTo>
                <a:lnTo>
                  <a:pt x="1504" y="1120"/>
                </a:lnTo>
                <a:lnTo>
                  <a:pt x="1536" y="960"/>
                </a:lnTo>
                <a:lnTo>
                  <a:pt x="1568" y="800"/>
                </a:lnTo>
                <a:lnTo>
                  <a:pt x="1536" y="672"/>
                </a:lnTo>
                <a:lnTo>
                  <a:pt x="1504" y="512"/>
                </a:lnTo>
                <a:lnTo>
                  <a:pt x="1440" y="384"/>
                </a:lnTo>
                <a:lnTo>
                  <a:pt x="1376" y="257"/>
                </a:lnTo>
                <a:lnTo>
                  <a:pt x="1248" y="161"/>
                </a:lnTo>
                <a:lnTo>
                  <a:pt x="1120" y="65"/>
                </a:lnTo>
                <a:lnTo>
                  <a:pt x="960" y="33"/>
                </a:lnTo>
                <a:lnTo>
                  <a:pt x="76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5"/>
          <p:cNvSpPr/>
          <p:nvPr/>
        </p:nvSpPr>
        <p:spPr>
          <a:xfrm flipH="1">
            <a:off x="7948034" y="4490674"/>
            <a:ext cx="93527" cy="116613"/>
          </a:xfrm>
          <a:custGeom>
            <a:avLst/>
            <a:gdLst/>
            <a:ahLst/>
            <a:cxnLst/>
            <a:rect l="l" t="t" r="r" b="b"/>
            <a:pathLst>
              <a:path w="2464" h="3072" extrusionOk="0">
                <a:moveTo>
                  <a:pt x="1888" y="257"/>
                </a:moveTo>
                <a:lnTo>
                  <a:pt x="1984" y="289"/>
                </a:lnTo>
                <a:lnTo>
                  <a:pt x="2048" y="353"/>
                </a:lnTo>
                <a:lnTo>
                  <a:pt x="2112" y="449"/>
                </a:lnTo>
                <a:lnTo>
                  <a:pt x="2144" y="609"/>
                </a:lnTo>
                <a:lnTo>
                  <a:pt x="2176" y="768"/>
                </a:lnTo>
                <a:lnTo>
                  <a:pt x="2176" y="960"/>
                </a:lnTo>
                <a:lnTo>
                  <a:pt x="2080" y="1184"/>
                </a:lnTo>
                <a:lnTo>
                  <a:pt x="1952" y="1376"/>
                </a:lnTo>
                <a:lnTo>
                  <a:pt x="1792" y="1568"/>
                </a:lnTo>
                <a:lnTo>
                  <a:pt x="1408" y="1888"/>
                </a:lnTo>
                <a:lnTo>
                  <a:pt x="1056" y="2144"/>
                </a:lnTo>
                <a:lnTo>
                  <a:pt x="1056" y="2176"/>
                </a:lnTo>
                <a:lnTo>
                  <a:pt x="577" y="2496"/>
                </a:lnTo>
                <a:lnTo>
                  <a:pt x="97" y="2879"/>
                </a:lnTo>
                <a:lnTo>
                  <a:pt x="353" y="2176"/>
                </a:lnTo>
                <a:lnTo>
                  <a:pt x="609" y="1472"/>
                </a:lnTo>
                <a:lnTo>
                  <a:pt x="768" y="1152"/>
                </a:lnTo>
                <a:lnTo>
                  <a:pt x="960" y="832"/>
                </a:lnTo>
                <a:lnTo>
                  <a:pt x="1056" y="705"/>
                </a:lnTo>
                <a:lnTo>
                  <a:pt x="1216" y="545"/>
                </a:lnTo>
                <a:lnTo>
                  <a:pt x="1408" y="417"/>
                </a:lnTo>
                <a:lnTo>
                  <a:pt x="1600" y="289"/>
                </a:lnTo>
                <a:lnTo>
                  <a:pt x="1792" y="257"/>
                </a:lnTo>
                <a:close/>
                <a:moveTo>
                  <a:pt x="1632" y="1"/>
                </a:moveTo>
                <a:lnTo>
                  <a:pt x="1440" y="65"/>
                </a:lnTo>
                <a:lnTo>
                  <a:pt x="1280" y="161"/>
                </a:lnTo>
                <a:lnTo>
                  <a:pt x="1120" y="289"/>
                </a:lnTo>
                <a:lnTo>
                  <a:pt x="960" y="417"/>
                </a:lnTo>
                <a:lnTo>
                  <a:pt x="864" y="577"/>
                </a:lnTo>
                <a:lnTo>
                  <a:pt x="673" y="832"/>
                </a:lnTo>
                <a:lnTo>
                  <a:pt x="545" y="1120"/>
                </a:lnTo>
                <a:lnTo>
                  <a:pt x="385" y="1408"/>
                </a:lnTo>
                <a:lnTo>
                  <a:pt x="289" y="1728"/>
                </a:lnTo>
                <a:lnTo>
                  <a:pt x="193" y="2016"/>
                </a:lnTo>
                <a:lnTo>
                  <a:pt x="97" y="2336"/>
                </a:lnTo>
                <a:lnTo>
                  <a:pt x="33" y="2656"/>
                </a:lnTo>
                <a:lnTo>
                  <a:pt x="1" y="2975"/>
                </a:lnTo>
                <a:lnTo>
                  <a:pt x="33" y="3007"/>
                </a:lnTo>
                <a:lnTo>
                  <a:pt x="97" y="3071"/>
                </a:lnTo>
                <a:lnTo>
                  <a:pt x="225" y="3071"/>
                </a:lnTo>
                <a:lnTo>
                  <a:pt x="1248" y="2368"/>
                </a:lnTo>
                <a:lnTo>
                  <a:pt x="1728" y="1984"/>
                </a:lnTo>
                <a:lnTo>
                  <a:pt x="1952" y="1760"/>
                </a:lnTo>
                <a:lnTo>
                  <a:pt x="2144" y="1536"/>
                </a:lnTo>
                <a:lnTo>
                  <a:pt x="2240" y="1376"/>
                </a:lnTo>
                <a:lnTo>
                  <a:pt x="2336" y="1216"/>
                </a:lnTo>
                <a:lnTo>
                  <a:pt x="2400" y="1024"/>
                </a:lnTo>
                <a:lnTo>
                  <a:pt x="2464" y="832"/>
                </a:lnTo>
                <a:lnTo>
                  <a:pt x="2464" y="673"/>
                </a:lnTo>
                <a:lnTo>
                  <a:pt x="2432" y="481"/>
                </a:lnTo>
                <a:lnTo>
                  <a:pt x="2336" y="321"/>
                </a:lnTo>
                <a:lnTo>
                  <a:pt x="2208" y="161"/>
                </a:lnTo>
                <a:lnTo>
                  <a:pt x="2016" y="65"/>
                </a:lnTo>
                <a:lnTo>
                  <a:pt x="182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5"/>
          <p:cNvSpPr/>
          <p:nvPr/>
        </p:nvSpPr>
        <p:spPr>
          <a:xfrm flipH="1">
            <a:off x="8033021" y="4555054"/>
            <a:ext cx="134787" cy="63165"/>
          </a:xfrm>
          <a:custGeom>
            <a:avLst/>
            <a:gdLst/>
            <a:ahLst/>
            <a:cxnLst/>
            <a:rect l="l" t="t" r="r" b="b"/>
            <a:pathLst>
              <a:path w="3551" h="1664" extrusionOk="0">
                <a:moveTo>
                  <a:pt x="1184" y="256"/>
                </a:moveTo>
                <a:lnTo>
                  <a:pt x="1376" y="288"/>
                </a:lnTo>
                <a:lnTo>
                  <a:pt x="1696" y="384"/>
                </a:lnTo>
                <a:lnTo>
                  <a:pt x="2047" y="512"/>
                </a:lnTo>
                <a:lnTo>
                  <a:pt x="2719" y="832"/>
                </a:lnTo>
                <a:lnTo>
                  <a:pt x="3391" y="1151"/>
                </a:lnTo>
                <a:lnTo>
                  <a:pt x="2815" y="1215"/>
                </a:lnTo>
                <a:lnTo>
                  <a:pt x="2207" y="1311"/>
                </a:lnTo>
                <a:lnTo>
                  <a:pt x="1792" y="1375"/>
                </a:lnTo>
                <a:lnTo>
                  <a:pt x="1280" y="1407"/>
                </a:lnTo>
                <a:lnTo>
                  <a:pt x="1024" y="1375"/>
                </a:lnTo>
                <a:lnTo>
                  <a:pt x="800" y="1311"/>
                </a:lnTo>
                <a:lnTo>
                  <a:pt x="576" y="1247"/>
                </a:lnTo>
                <a:lnTo>
                  <a:pt x="416" y="1088"/>
                </a:lnTo>
                <a:lnTo>
                  <a:pt x="448" y="1088"/>
                </a:lnTo>
                <a:lnTo>
                  <a:pt x="352" y="928"/>
                </a:lnTo>
                <a:lnTo>
                  <a:pt x="288" y="800"/>
                </a:lnTo>
                <a:lnTo>
                  <a:pt x="256" y="704"/>
                </a:lnTo>
                <a:lnTo>
                  <a:pt x="256" y="608"/>
                </a:lnTo>
                <a:lnTo>
                  <a:pt x="288" y="512"/>
                </a:lnTo>
                <a:lnTo>
                  <a:pt x="352" y="448"/>
                </a:lnTo>
                <a:lnTo>
                  <a:pt x="512" y="352"/>
                </a:lnTo>
                <a:lnTo>
                  <a:pt x="736" y="288"/>
                </a:lnTo>
                <a:lnTo>
                  <a:pt x="992" y="256"/>
                </a:lnTo>
                <a:close/>
                <a:moveTo>
                  <a:pt x="864" y="0"/>
                </a:moveTo>
                <a:lnTo>
                  <a:pt x="672" y="32"/>
                </a:lnTo>
                <a:lnTo>
                  <a:pt x="480" y="96"/>
                </a:lnTo>
                <a:lnTo>
                  <a:pt x="288" y="192"/>
                </a:lnTo>
                <a:lnTo>
                  <a:pt x="160" y="320"/>
                </a:lnTo>
                <a:lnTo>
                  <a:pt x="64" y="480"/>
                </a:lnTo>
                <a:lnTo>
                  <a:pt x="0" y="672"/>
                </a:lnTo>
                <a:lnTo>
                  <a:pt x="0" y="896"/>
                </a:lnTo>
                <a:lnTo>
                  <a:pt x="64" y="1088"/>
                </a:lnTo>
                <a:lnTo>
                  <a:pt x="160" y="1215"/>
                </a:lnTo>
                <a:lnTo>
                  <a:pt x="288" y="1343"/>
                </a:lnTo>
                <a:lnTo>
                  <a:pt x="448" y="1471"/>
                </a:lnTo>
                <a:lnTo>
                  <a:pt x="640" y="1535"/>
                </a:lnTo>
                <a:lnTo>
                  <a:pt x="832" y="1599"/>
                </a:lnTo>
                <a:lnTo>
                  <a:pt x="992" y="1631"/>
                </a:lnTo>
                <a:lnTo>
                  <a:pt x="1312" y="1663"/>
                </a:lnTo>
                <a:lnTo>
                  <a:pt x="1632" y="1663"/>
                </a:lnTo>
                <a:lnTo>
                  <a:pt x="2239" y="1599"/>
                </a:lnTo>
                <a:lnTo>
                  <a:pt x="3455" y="1375"/>
                </a:lnTo>
                <a:lnTo>
                  <a:pt x="3519" y="1375"/>
                </a:lnTo>
                <a:lnTo>
                  <a:pt x="3551" y="1311"/>
                </a:lnTo>
                <a:lnTo>
                  <a:pt x="3551" y="1279"/>
                </a:lnTo>
                <a:lnTo>
                  <a:pt x="3519" y="1215"/>
                </a:lnTo>
                <a:lnTo>
                  <a:pt x="3519" y="1183"/>
                </a:lnTo>
                <a:lnTo>
                  <a:pt x="3295" y="960"/>
                </a:lnTo>
                <a:lnTo>
                  <a:pt x="3007" y="768"/>
                </a:lnTo>
                <a:lnTo>
                  <a:pt x="2751" y="608"/>
                </a:lnTo>
                <a:lnTo>
                  <a:pt x="2463" y="448"/>
                </a:lnTo>
                <a:lnTo>
                  <a:pt x="2175" y="320"/>
                </a:lnTo>
                <a:lnTo>
                  <a:pt x="1888" y="192"/>
                </a:lnTo>
                <a:lnTo>
                  <a:pt x="1568" y="96"/>
                </a:lnTo>
                <a:lnTo>
                  <a:pt x="1248" y="32"/>
                </a:lnTo>
                <a:lnTo>
                  <a:pt x="105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5"/>
          <p:cNvSpPr/>
          <p:nvPr/>
        </p:nvSpPr>
        <p:spPr>
          <a:xfrm flipH="1">
            <a:off x="7996582" y="2881967"/>
            <a:ext cx="784316" cy="1622107"/>
          </a:xfrm>
          <a:custGeom>
            <a:avLst/>
            <a:gdLst/>
            <a:ahLst/>
            <a:cxnLst/>
            <a:rect l="l" t="t" r="r" b="b"/>
            <a:pathLst>
              <a:path w="20663" h="42732" extrusionOk="0">
                <a:moveTo>
                  <a:pt x="0" y="0"/>
                </a:moveTo>
                <a:lnTo>
                  <a:pt x="2911" y="10459"/>
                </a:lnTo>
                <a:lnTo>
                  <a:pt x="4958" y="17912"/>
                </a:lnTo>
                <a:lnTo>
                  <a:pt x="5662" y="20534"/>
                </a:lnTo>
                <a:lnTo>
                  <a:pt x="6013" y="21846"/>
                </a:lnTo>
                <a:lnTo>
                  <a:pt x="6333" y="23541"/>
                </a:lnTo>
                <a:lnTo>
                  <a:pt x="6813" y="26548"/>
                </a:lnTo>
                <a:lnTo>
                  <a:pt x="7645" y="31697"/>
                </a:lnTo>
                <a:lnTo>
                  <a:pt x="8476" y="36974"/>
                </a:lnTo>
                <a:lnTo>
                  <a:pt x="9372" y="42732"/>
                </a:lnTo>
                <a:lnTo>
                  <a:pt x="20662" y="42540"/>
                </a:lnTo>
                <a:lnTo>
                  <a:pt x="20183" y="39789"/>
                </a:lnTo>
                <a:lnTo>
                  <a:pt x="19671" y="36847"/>
                </a:lnTo>
                <a:lnTo>
                  <a:pt x="19031" y="33360"/>
                </a:lnTo>
                <a:lnTo>
                  <a:pt x="18327" y="29650"/>
                </a:lnTo>
                <a:lnTo>
                  <a:pt x="17624" y="26068"/>
                </a:lnTo>
                <a:lnTo>
                  <a:pt x="17272" y="24437"/>
                </a:lnTo>
                <a:lnTo>
                  <a:pt x="16920" y="22965"/>
                </a:lnTo>
                <a:lnTo>
                  <a:pt x="16600" y="21686"/>
                </a:lnTo>
                <a:lnTo>
                  <a:pt x="16312" y="20662"/>
                </a:lnTo>
                <a:lnTo>
                  <a:pt x="15289" y="17432"/>
                </a:lnTo>
                <a:lnTo>
                  <a:pt x="13818" y="12954"/>
                </a:lnTo>
                <a:lnTo>
                  <a:pt x="12282" y="8092"/>
                </a:lnTo>
                <a:lnTo>
                  <a:pt x="11547" y="5822"/>
                </a:lnTo>
                <a:lnTo>
                  <a:pt x="10939" y="3807"/>
                </a:lnTo>
                <a:lnTo>
                  <a:pt x="10907" y="3551"/>
                </a:lnTo>
                <a:lnTo>
                  <a:pt x="10907" y="3071"/>
                </a:lnTo>
                <a:lnTo>
                  <a:pt x="10939" y="1759"/>
                </a:lnTo>
                <a:lnTo>
                  <a:pt x="11003" y="0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5"/>
          <p:cNvSpPr/>
          <p:nvPr/>
        </p:nvSpPr>
        <p:spPr>
          <a:xfrm flipH="1">
            <a:off x="7996582" y="2881967"/>
            <a:ext cx="784316" cy="1622107"/>
          </a:xfrm>
          <a:custGeom>
            <a:avLst/>
            <a:gdLst/>
            <a:ahLst/>
            <a:cxnLst/>
            <a:rect l="l" t="t" r="r" b="b"/>
            <a:pathLst>
              <a:path w="20663" h="42732" fill="none" extrusionOk="0">
                <a:moveTo>
                  <a:pt x="20662" y="42540"/>
                </a:moveTo>
                <a:lnTo>
                  <a:pt x="9372" y="42732"/>
                </a:lnTo>
                <a:lnTo>
                  <a:pt x="9372" y="42732"/>
                </a:lnTo>
                <a:lnTo>
                  <a:pt x="8476" y="36974"/>
                </a:lnTo>
                <a:lnTo>
                  <a:pt x="7645" y="31697"/>
                </a:lnTo>
                <a:lnTo>
                  <a:pt x="6813" y="26548"/>
                </a:lnTo>
                <a:lnTo>
                  <a:pt x="6813" y="26548"/>
                </a:lnTo>
                <a:lnTo>
                  <a:pt x="6333" y="23541"/>
                </a:lnTo>
                <a:lnTo>
                  <a:pt x="6013" y="21846"/>
                </a:lnTo>
                <a:lnTo>
                  <a:pt x="6013" y="21846"/>
                </a:lnTo>
                <a:lnTo>
                  <a:pt x="5662" y="20534"/>
                </a:lnTo>
                <a:lnTo>
                  <a:pt x="4958" y="17912"/>
                </a:lnTo>
                <a:lnTo>
                  <a:pt x="2911" y="10459"/>
                </a:lnTo>
                <a:lnTo>
                  <a:pt x="0" y="0"/>
                </a:lnTo>
                <a:lnTo>
                  <a:pt x="8220" y="0"/>
                </a:lnTo>
                <a:lnTo>
                  <a:pt x="11003" y="0"/>
                </a:lnTo>
                <a:lnTo>
                  <a:pt x="11003" y="0"/>
                </a:lnTo>
                <a:lnTo>
                  <a:pt x="10939" y="1759"/>
                </a:lnTo>
                <a:lnTo>
                  <a:pt x="10907" y="3071"/>
                </a:lnTo>
                <a:lnTo>
                  <a:pt x="10907" y="3551"/>
                </a:lnTo>
                <a:lnTo>
                  <a:pt x="10939" y="3807"/>
                </a:lnTo>
                <a:lnTo>
                  <a:pt x="10939" y="3807"/>
                </a:lnTo>
                <a:lnTo>
                  <a:pt x="11547" y="5822"/>
                </a:lnTo>
                <a:lnTo>
                  <a:pt x="12282" y="8092"/>
                </a:lnTo>
                <a:lnTo>
                  <a:pt x="13818" y="12954"/>
                </a:lnTo>
                <a:lnTo>
                  <a:pt x="15289" y="17432"/>
                </a:lnTo>
                <a:lnTo>
                  <a:pt x="16312" y="20662"/>
                </a:lnTo>
                <a:lnTo>
                  <a:pt x="16312" y="20662"/>
                </a:lnTo>
                <a:lnTo>
                  <a:pt x="16600" y="21686"/>
                </a:lnTo>
                <a:lnTo>
                  <a:pt x="16920" y="22965"/>
                </a:lnTo>
                <a:lnTo>
                  <a:pt x="17272" y="24437"/>
                </a:lnTo>
                <a:lnTo>
                  <a:pt x="17624" y="26068"/>
                </a:lnTo>
                <a:lnTo>
                  <a:pt x="18327" y="29650"/>
                </a:lnTo>
                <a:lnTo>
                  <a:pt x="19031" y="33360"/>
                </a:lnTo>
                <a:lnTo>
                  <a:pt x="19671" y="36847"/>
                </a:lnTo>
                <a:lnTo>
                  <a:pt x="20183" y="39789"/>
                </a:lnTo>
                <a:lnTo>
                  <a:pt x="20662" y="425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5"/>
          <p:cNvSpPr/>
          <p:nvPr/>
        </p:nvSpPr>
        <p:spPr>
          <a:xfrm flipH="1">
            <a:off x="8035450" y="4429976"/>
            <a:ext cx="361811" cy="8541"/>
          </a:xfrm>
          <a:custGeom>
            <a:avLst/>
            <a:gdLst/>
            <a:ahLst/>
            <a:cxnLst/>
            <a:rect l="l" t="t" r="r" b="b"/>
            <a:pathLst>
              <a:path w="9532" h="225" extrusionOk="0">
                <a:moveTo>
                  <a:pt x="4958" y="1"/>
                </a:moveTo>
                <a:lnTo>
                  <a:pt x="2175" y="33"/>
                </a:lnTo>
                <a:lnTo>
                  <a:pt x="960" y="97"/>
                </a:lnTo>
                <a:lnTo>
                  <a:pt x="0" y="161"/>
                </a:lnTo>
                <a:lnTo>
                  <a:pt x="576" y="193"/>
                </a:lnTo>
                <a:lnTo>
                  <a:pt x="1568" y="225"/>
                </a:lnTo>
                <a:lnTo>
                  <a:pt x="4446" y="193"/>
                </a:lnTo>
                <a:lnTo>
                  <a:pt x="9532" y="65"/>
                </a:lnTo>
                <a:lnTo>
                  <a:pt x="9532" y="33"/>
                </a:lnTo>
                <a:lnTo>
                  <a:pt x="495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5"/>
          <p:cNvSpPr/>
          <p:nvPr/>
        </p:nvSpPr>
        <p:spPr>
          <a:xfrm flipH="1">
            <a:off x="8379004" y="2931733"/>
            <a:ext cx="347273" cy="1473987"/>
          </a:xfrm>
          <a:custGeom>
            <a:avLst/>
            <a:gdLst/>
            <a:ahLst/>
            <a:cxnLst/>
            <a:rect l="l" t="t" r="r" b="b"/>
            <a:pathLst>
              <a:path w="9149" h="38830" extrusionOk="0">
                <a:moveTo>
                  <a:pt x="1" y="1"/>
                </a:moveTo>
                <a:lnTo>
                  <a:pt x="416" y="1888"/>
                </a:lnTo>
                <a:lnTo>
                  <a:pt x="896" y="3775"/>
                </a:lnTo>
                <a:lnTo>
                  <a:pt x="1408" y="5630"/>
                </a:lnTo>
                <a:lnTo>
                  <a:pt x="1920" y="7485"/>
                </a:lnTo>
                <a:lnTo>
                  <a:pt x="2463" y="9340"/>
                </a:lnTo>
                <a:lnTo>
                  <a:pt x="3039" y="11195"/>
                </a:lnTo>
                <a:lnTo>
                  <a:pt x="3647" y="13050"/>
                </a:lnTo>
                <a:lnTo>
                  <a:pt x="4255" y="14874"/>
                </a:lnTo>
                <a:lnTo>
                  <a:pt x="4862" y="16697"/>
                </a:lnTo>
                <a:lnTo>
                  <a:pt x="5182" y="17624"/>
                </a:lnTo>
                <a:lnTo>
                  <a:pt x="5470" y="18552"/>
                </a:lnTo>
                <a:lnTo>
                  <a:pt x="5726" y="19479"/>
                </a:lnTo>
                <a:lnTo>
                  <a:pt x="5982" y="20407"/>
                </a:lnTo>
                <a:lnTo>
                  <a:pt x="6397" y="22294"/>
                </a:lnTo>
                <a:lnTo>
                  <a:pt x="6749" y="24213"/>
                </a:lnTo>
                <a:lnTo>
                  <a:pt x="7101" y="26132"/>
                </a:lnTo>
                <a:lnTo>
                  <a:pt x="7773" y="30002"/>
                </a:lnTo>
                <a:lnTo>
                  <a:pt x="8061" y="31921"/>
                </a:lnTo>
                <a:lnTo>
                  <a:pt x="8349" y="33872"/>
                </a:lnTo>
                <a:lnTo>
                  <a:pt x="8860" y="37774"/>
                </a:lnTo>
                <a:lnTo>
                  <a:pt x="8988" y="38766"/>
                </a:lnTo>
                <a:lnTo>
                  <a:pt x="9020" y="38830"/>
                </a:lnTo>
                <a:lnTo>
                  <a:pt x="9116" y="38830"/>
                </a:lnTo>
                <a:lnTo>
                  <a:pt x="9148" y="38766"/>
                </a:lnTo>
                <a:lnTo>
                  <a:pt x="8924" y="36815"/>
                </a:lnTo>
                <a:lnTo>
                  <a:pt x="8668" y="34864"/>
                </a:lnTo>
                <a:lnTo>
                  <a:pt x="8412" y="32913"/>
                </a:lnTo>
                <a:lnTo>
                  <a:pt x="8093" y="30994"/>
                </a:lnTo>
                <a:lnTo>
                  <a:pt x="7485" y="27124"/>
                </a:lnTo>
                <a:lnTo>
                  <a:pt x="6813" y="23253"/>
                </a:lnTo>
                <a:lnTo>
                  <a:pt x="6429" y="21366"/>
                </a:lnTo>
                <a:lnTo>
                  <a:pt x="6206" y="20439"/>
                </a:lnTo>
                <a:lnTo>
                  <a:pt x="5982" y="19479"/>
                </a:lnTo>
                <a:lnTo>
                  <a:pt x="5726" y="18552"/>
                </a:lnTo>
                <a:lnTo>
                  <a:pt x="5438" y="17624"/>
                </a:lnTo>
                <a:lnTo>
                  <a:pt x="4830" y="15769"/>
                </a:lnTo>
                <a:lnTo>
                  <a:pt x="3583" y="12091"/>
                </a:lnTo>
                <a:lnTo>
                  <a:pt x="2975" y="10236"/>
                </a:lnTo>
                <a:lnTo>
                  <a:pt x="2399" y="8381"/>
                </a:lnTo>
                <a:lnTo>
                  <a:pt x="1312" y="4670"/>
                </a:lnTo>
                <a:lnTo>
                  <a:pt x="800" y="2815"/>
                </a:lnTo>
                <a:lnTo>
                  <a:pt x="288" y="960"/>
                </a:lnTo>
                <a:lnTo>
                  <a:pt x="3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5"/>
          <p:cNvSpPr/>
          <p:nvPr/>
        </p:nvSpPr>
        <p:spPr>
          <a:xfrm flipH="1">
            <a:off x="8468849" y="2881967"/>
            <a:ext cx="312049" cy="1007762"/>
          </a:xfrm>
          <a:custGeom>
            <a:avLst/>
            <a:gdLst/>
            <a:ahLst/>
            <a:cxnLst/>
            <a:rect l="l" t="t" r="r" b="b"/>
            <a:pathLst>
              <a:path w="8221" h="26548" extrusionOk="0">
                <a:moveTo>
                  <a:pt x="0" y="0"/>
                </a:moveTo>
                <a:lnTo>
                  <a:pt x="2911" y="10459"/>
                </a:lnTo>
                <a:lnTo>
                  <a:pt x="4958" y="17912"/>
                </a:lnTo>
                <a:lnTo>
                  <a:pt x="5662" y="20534"/>
                </a:lnTo>
                <a:lnTo>
                  <a:pt x="6013" y="21846"/>
                </a:lnTo>
                <a:lnTo>
                  <a:pt x="6333" y="23541"/>
                </a:lnTo>
                <a:lnTo>
                  <a:pt x="6813" y="26548"/>
                </a:lnTo>
                <a:lnTo>
                  <a:pt x="822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5"/>
          <p:cNvSpPr/>
          <p:nvPr/>
        </p:nvSpPr>
        <p:spPr>
          <a:xfrm flipH="1">
            <a:off x="8468849" y="2881967"/>
            <a:ext cx="312049" cy="1007762"/>
          </a:xfrm>
          <a:custGeom>
            <a:avLst/>
            <a:gdLst/>
            <a:ahLst/>
            <a:cxnLst/>
            <a:rect l="l" t="t" r="r" b="b"/>
            <a:pathLst>
              <a:path w="8221" h="26548" fill="none" extrusionOk="0">
                <a:moveTo>
                  <a:pt x="8220" y="0"/>
                </a:moveTo>
                <a:lnTo>
                  <a:pt x="6813" y="26548"/>
                </a:lnTo>
                <a:lnTo>
                  <a:pt x="6813" y="26548"/>
                </a:lnTo>
                <a:lnTo>
                  <a:pt x="6333" y="23541"/>
                </a:lnTo>
                <a:lnTo>
                  <a:pt x="6013" y="21846"/>
                </a:lnTo>
                <a:lnTo>
                  <a:pt x="6013" y="21846"/>
                </a:lnTo>
                <a:lnTo>
                  <a:pt x="5662" y="20534"/>
                </a:lnTo>
                <a:lnTo>
                  <a:pt x="4958" y="17912"/>
                </a:lnTo>
                <a:lnTo>
                  <a:pt x="2911" y="10459"/>
                </a:lnTo>
                <a:lnTo>
                  <a:pt x="0" y="0"/>
                </a:lnTo>
                <a:lnTo>
                  <a:pt x="82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5"/>
          <p:cNvSpPr/>
          <p:nvPr/>
        </p:nvSpPr>
        <p:spPr>
          <a:xfrm flipH="1">
            <a:off x="8328027" y="4320727"/>
            <a:ext cx="593693" cy="535464"/>
          </a:xfrm>
          <a:custGeom>
            <a:avLst/>
            <a:gdLst/>
            <a:ahLst/>
            <a:cxnLst/>
            <a:rect l="l" t="t" r="r" b="b"/>
            <a:pathLst>
              <a:path w="15641" h="14106" extrusionOk="0">
                <a:moveTo>
                  <a:pt x="608" y="0"/>
                </a:moveTo>
                <a:lnTo>
                  <a:pt x="256" y="7197"/>
                </a:lnTo>
                <a:lnTo>
                  <a:pt x="160" y="8924"/>
                </a:lnTo>
                <a:lnTo>
                  <a:pt x="160" y="9755"/>
                </a:lnTo>
                <a:lnTo>
                  <a:pt x="128" y="10523"/>
                </a:lnTo>
                <a:lnTo>
                  <a:pt x="64" y="11866"/>
                </a:lnTo>
                <a:lnTo>
                  <a:pt x="0" y="12858"/>
                </a:lnTo>
                <a:lnTo>
                  <a:pt x="0" y="13178"/>
                </a:lnTo>
                <a:lnTo>
                  <a:pt x="32" y="13402"/>
                </a:lnTo>
                <a:lnTo>
                  <a:pt x="96" y="13497"/>
                </a:lnTo>
                <a:lnTo>
                  <a:pt x="192" y="13529"/>
                </a:lnTo>
                <a:lnTo>
                  <a:pt x="352" y="13561"/>
                </a:lnTo>
                <a:lnTo>
                  <a:pt x="896" y="13625"/>
                </a:lnTo>
                <a:lnTo>
                  <a:pt x="2655" y="13753"/>
                </a:lnTo>
                <a:lnTo>
                  <a:pt x="5054" y="13881"/>
                </a:lnTo>
                <a:lnTo>
                  <a:pt x="7772" y="13977"/>
                </a:lnTo>
                <a:lnTo>
                  <a:pt x="10491" y="14073"/>
                </a:lnTo>
                <a:lnTo>
                  <a:pt x="12890" y="14105"/>
                </a:lnTo>
                <a:lnTo>
                  <a:pt x="15193" y="14105"/>
                </a:lnTo>
                <a:lnTo>
                  <a:pt x="15449" y="14073"/>
                </a:lnTo>
                <a:lnTo>
                  <a:pt x="15513" y="14041"/>
                </a:lnTo>
                <a:lnTo>
                  <a:pt x="15577" y="13977"/>
                </a:lnTo>
                <a:lnTo>
                  <a:pt x="15609" y="13881"/>
                </a:lnTo>
                <a:lnTo>
                  <a:pt x="15640" y="13753"/>
                </a:lnTo>
                <a:lnTo>
                  <a:pt x="15640" y="13497"/>
                </a:lnTo>
                <a:lnTo>
                  <a:pt x="15609" y="13178"/>
                </a:lnTo>
                <a:lnTo>
                  <a:pt x="15513" y="12858"/>
                </a:lnTo>
                <a:lnTo>
                  <a:pt x="15353" y="12538"/>
                </a:lnTo>
                <a:lnTo>
                  <a:pt x="15193" y="12282"/>
                </a:lnTo>
                <a:lnTo>
                  <a:pt x="15001" y="12058"/>
                </a:lnTo>
                <a:lnTo>
                  <a:pt x="14585" y="11834"/>
                </a:lnTo>
                <a:lnTo>
                  <a:pt x="13849" y="11418"/>
                </a:lnTo>
                <a:lnTo>
                  <a:pt x="11898" y="10427"/>
                </a:lnTo>
                <a:lnTo>
                  <a:pt x="9180" y="9116"/>
                </a:lnTo>
                <a:lnTo>
                  <a:pt x="9308" y="7420"/>
                </a:lnTo>
                <a:lnTo>
                  <a:pt x="9947" y="192"/>
                </a:lnTo>
                <a:lnTo>
                  <a:pt x="60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5"/>
          <p:cNvSpPr/>
          <p:nvPr/>
        </p:nvSpPr>
        <p:spPr>
          <a:xfrm flipH="1">
            <a:off x="8328027" y="4593887"/>
            <a:ext cx="593693" cy="262304"/>
          </a:xfrm>
          <a:custGeom>
            <a:avLst/>
            <a:gdLst/>
            <a:ahLst/>
            <a:cxnLst/>
            <a:rect l="l" t="t" r="r" b="b"/>
            <a:pathLst>
              <a:path w="15641" h="6910" extrusionOk="0">
                <a:moveTo>
                  <a:pt x="256" y="1"/>
                </a:moveTo>
                <a:lnTo>
                  <a:pt x="160" y="1728"/>
                </a:lnTo>
                <a:lnTo>
                  <a:pt x="160" y="2559"/>
                </a:lnTo>
                <a:lnTo>
                  <a:pt x="128" y="3327"/>
                </a:lnTo>
                <a:lnTo>
                  <a:pt x="64" y="4670"/>
                </a:lnTo>
                <a:lnTo>
                  <a:pt x="0" y="5662"/>
                </a:lnTo>
                <a:lnTo>
                  <a:pt x="0" y="5982"/>
                </a:lnTo>
                <a:lnTo>
                  <a:pt x="32" y="6206"/>
                </a:lnTo>
                <a:lnTo>
                  <a:pt x="96" y="6301"/>
                </a:lnTo>
                <a:lnTo>
                  <a:pt x="192" y="6333"/>
                </a:lnTo>
                <a:lnTo>
                  <a:pt x="352" y="6365"/>
                </a:lnTo>
                <a:lnTo>
                  <a:pt x="896" y="6429"/>
                </a:lnTo>
                <a:lnTo>
                  <a:pt x="2655" y="6557"/>
                </a:lnTo>
                <a:lnTo>
                  <a:pt x="5054" y="6685"/>
                </a:lnTo>
                <a:lnTo>
                  <a:pt x="7772" y="6781"/>
                </a:lnTo>
                <a:lnTo>
                  <a:pt x="10491" y="6877"/>
                </a:lnTo>
                <a:lnTo>
                  <a:pt x="12890" y="6909"/>
                </a:lnTo>
                <a:lnTo>
                  <a:pt x="15193" y="6909"/>
                </a:lnTo>
                <a:lnTo>
                  <a:pt x="15449" y="6877"/>
                </a:lnTo>
                <a:lnTo>
                  <a:pt x="15513" y="6845"/>
                </a:lnTo>
                <a:lnTo>
                  <a:pt x="15577" y="6781"/>
                </a:lnTo>
                <a:lnTo>
                  <a:pt x="15609" y="6685"/>
                </a:lnTo>
                <a:lnTo>
                  <a:pt x="15640" y="6557"/>
                </a:lnTo>
                <a:lnTo>
                  <a:pt x="15640" y="6301"/>
                </a:lnTo>
                <a:lnTo>
                  <a:pt x="15609" y="5982"/>
                </a:lnTo>
                <a:lnTo>
                  <a:pt x="15513" y="5662"/>
                </a:lnTo>
                <a:lnTo>
                  <a:pt x="15353" y="5342"/>
                </a:lnTo>
                <a:lnTo>
                  <a:pt x="15193" y="5086"/>
                </a:lnTo>
                <a:lnTo>
                  <a:pt x="15001" y="4862"/>
                </a:lnTo>
                <a:lnTo>
                  <a:pt x="14585" y="4638"/>
                </a:lnTo>
                <a:lnTo>
                  <a:pt x="13849" y="4222"/>
                </a:lnTo>
                <a:lnTo>
                  <a:pt x="11898" y="3231"/>
                </a:lnTo>
                <a:lnTo>
                  <a:pt x="9180" y="1920"/>
                </a:lnTo>
                <a:lnTo>
                  <a:pt x="9308" y="224"/>
                </a:lnTo>
                <a:lnTo>
                  <a:pt x="2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45"/>
          <p:cNvSpPr/>
          <p:nvPr/>
        </p:nvSpPr>
        <p:spPr>
          <a:xfrm flipH="1">
            <a:off x="8328027" y="4659444"/>
            <a:ext cx="596123" cy="196747"/>
          </a:xfrm>
          <a:custGeom>
            <a:avLst/>
            <a:gdLst/>
            <a:ahLst/>
            <a:cxnLst/>
            <a:rect l="l" t="t" r="r" b="b"/>
            <a:pathLst>
              <a:path w="15705" h="5183" extrusionOk="0">
                <a:moveTo>
                  <a:pt x="224" y="1"/>
                </a:moveTo>
                <a:lnTo>
                  <a:pt x="128" y="928"/>
                </a:lnTo>
                <a:lnTo>
                  <a:pt x="32" y="1760"/>
                </a:lnTo>
                <a:lnTo>
                  <a:pt x="0" y="2527"/>
                </a:lnTo>
                <a:lnTo>
                  <a:pt x="0" y="3199"/>
                </a:lnTo>
                <a:lnTo>
                  <a:pt x="0" y="3743"/>
                </a:lnTo>
                <a:lnTo>
                  <a:pt x="32" y="4159"/>
                </a:lnTo>
                <a:lnTo>
                  <a:pt x="96" y="4447"/>
                </a:lnTo>
                <a:lnTo>
                  <a:pt x="128" y="4543"/>
                </a:lnTo>
                <a:lnTo>
                  <a:pt x="160" y="4574"/>
                </a:lnTo>
                <a:lnTo>
                  <a:pt x="256" y="4606"/>
                </a:lnTo>
                <a:lnTo>
                  <a:pt x="416" y="4638"/>
                </a:lnTo>
                <a:lnTo>
                  <a:pt x="960" y="4702"/>
                </a:lnTo>
                <a:lnTo>
                  <a:pt x="2719" y="4830"/>
                </a:lnTo>
                <a:lnTo>
                  <a:pt x="5118" y="4958"/>
                </a:lnTo>
                <a:lnTo>
                  <a:pt x="7836" y="5054"/>
                </a:lnTo>
                <a:lnTo>
                  <a:pt x="10555" y="5150"/>
                </a:lnTo>
                <a:lnTo>
                  <a:pt x="12954" y="5182"/>
                </a:lnTo>
                <a:lnTo>
                  <a:pt x="15257" y="5182"/>
                </a:lnTo>
                <a:lnTo>
                  <a:pt x="15513" y="5150"/>
                </a:lnTo>
                <a:lnTo>
                  <a:pt x="15577" y="5118"/>
                </a:lnTo>
                <a:lnTo>
                  <a:pt x="15641" y="5054"/>
                </a:lnTo>
                <a:lnTo>
                  <a:pt x="15673" y="4958"/>
                </a:lnTo>
                <a:lnTo>
                  <a:pt x="15704" y="4830"/>
                </a:lnTo>
                <a:lnTo>
                  <a:pt x="15704" y="4574"/>
                </a:lnTo>
                <a:lnTo>
                  <a:pt x="15673" y="4255"/>
                </a:lnTo>
                <a:lnTo>
                  <a:pt x="15577" y="3935"/>
                </a:lnTo>
                <a:lnTo>
                  <a:pt x="15417" y="3647"/>
                </a:lnTo>
                <a:lnTo>
                  <a:pt x="15257" y="3359"/>
                </a:lnTo>
                <a:lnTo>
                  <a:pt x="15065" y="3167"/>
                </a:lnTo>
                <a:lnTo>
                  <a:pt x="14649" y="2911"/>
                </a:lnTo>
                <a:lnTo>
                  <a:pt x="13913" y="2495"/>
                </a:lnTo>
                <a:lnTo>
                  <a:pt x="11962" y="1504"/>
                </a:lnTo>
                <a:lnTo>
                  <a:pt x="9244" y="193"/>
                </a:lnTo>
                <a:lnTo>
                  <a:pt x="224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45"/>
          <p:cNvSpPr/>
          <p:nvPr/>
        </p:nvSpPr>
        <p:spPr>
          <a:xfrm flipH="1">
            <a:off x="8341388" y="4823355"/>
            <a:ext cx="537858" cy="12185"/>
          </a:xfrm>
          <a:custGeom>
            <a:avLst/>
            <a:gdLst/>
            <a:ahLst/>
            <a:cxnLst/>
            <a:rect l="l" t="t" r="r" b="b"/>
            <a:pathLst>
              <a:path w="14170" h="321" extrusionOk="0">
                <a:moveTo>
                  <a:pt x="1" y="1"/>
                </a:moveTo>
                <a:lnTo>
                  <a:pt x="32" y="33"/>
                </a:lnTo>
                <a:lnTo>
                  <a:pt x="1184" y="97"/>
                </a:lnTo>
                <a:lnTo>
                  <a:pt x="2879" y="129"/>
                </a:lnTo>
                <a:lnTo>
                  <a:pt x="7069" y="225"/>
                </a:lnTo>
                <a:lnTo>
                  <a:pt x="11259" y="288"/>
                </a:lnTo>
                <a:lnTo>
                  <a:pt x="14138" y="320"/>
                </a:lnTo>
                <a:lnTo>
                  <a:pt x="14170" y="320"/>
                </a:lnTo>
                <a:lnTo>
                  <a:pt x="14170" y="288"/>
                </a:lnTo>
                <a:lnTo>
                  <a:pt x="14138" y="288"/>
                </a:lnTo>
                <a:lnTo>
                  <a:pt x="11259" y="193"/>
                </a:lnTo>
                <a:lnTo>
                  <a:pt x="7069" y="65"/>
                </a:lnTo>
                <a:lnTo>
                  <a:pt x="287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5"/>
          <p:cNvSpPr/>
          <p:nvPr/>
        </p:nvSpPr>
        <p:spPr>
          <a:xfrm flipH="1">
            <a:off x="8386291" y="4759013"/>
            <a:ext cx="74093" cy="68024"/>
          </a:xfrm>
          <a:custGeom>
            <a:avLst/>
            <a:gdLst/>
            <a:ahLst/>
            <a:cxnLst/>
            <a:rect l="l" t="t" r="r" b="b"/>
            <a:pathLst>
              <a:path w="1952" h="1792" extrusionOk="0">
                <a:moveTo>
                  <a:pt x="1759" y="0"/>
                </a:moveTo>
                <a:lnTo>
                  <a:pt x="1567" y="32"/>
                </a:lnTo>
                <a:lnTo>
                  <a:pt x="1376" y="64"/>
                </a:lnTo>
                <a:lnTo>
                  <a:pt x="1184" y="128"/>
                </a:lnTo>
                <a:lnTo>
                  <a:pt x="1024" y="192"/>
                </a:lnTo>
                <a:lnTo>
                  <a:pt x="864" y="288"/>
                </a:lnTo>
                <a:lnTo>
                  <a:pt x="704" y="416"/>
                </a:lnTo>
                <a:lnTo>
                  <a:pt x="544" y="544"/>
                </a:lnTo>
                <a:lnTo>
                  <a:pt x="320" y="800"/>
                </a:lnTo>
                <a:lnTo>
                  <a:pt x="160" y="1120"/>
                </a:lnTo>
                <a:lnTo>
                  <a:pt x="32" y="1440"/>
                </a:lnTo>
                <a:lnTo>
                  <a:pt x="0" y="1792"/>
                </a:lnTo>
                <a:lnTo>
                  <a:pt x="32" y="1792"/>
                </a:lnTo>
                <a:lnTo>
                  <a:pt x="128" y="1440"/>
                </a:lnTo>
                <a:lnTo>
                  <a:pt x="288" y="1120"/>
                </a:lnTo>
                <a:lnTo>
                  <a:pt x="480" y="832"/>
                </a:lnTo>
                <a:lnTo>
                  <a:pt x="704" y="576"/>
                </a:lnTo>
                <a:lnTo>
                  <a:pt x="992" y="384"/>
                </a:lnTo>
                <a:lnTo>
                  <a:pt x="1280" y="192"/>
                </a:lnTo>
                <a:lnTo>
                  <a:pt x="1599" y="96"/>
                </a:lnTo>
                <a:lnTo>
                  <a:pt x="1951" y="32"/>
                </a:lnTo>
                <a:lnTo>
                  <a:pt x="1951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45"/>
          <p:cNvSpPr/>
          <p:nvPr/>
        </p:nvSpPr>
        <p:spPr>
          <a:xfrm flipH="1">
            <a:off x="8536831" y="4676450"/>
            <a:ext cx="102030" cy="41300"/>
          </a:xfrm>
          <a:custGeom>
            <a:avLst/>
            <a:gdLst/>
            <a:ahLst/>
            <a:cxnLst/>
            <a:rect l="l" t="t" r="r" b="b"/>
            <a:pathLst>
              <a:path w="2688" h="1088" extrusionOk="0">
                <a:moveTo>
                  <a:pt x="2271" y="0"/>
                </a:moveTo>
                <a:lnTo>
                  <a:pt x="1888" y="32"/>
                </a:lnTo>
                <a:lnTo>
                  <a:pt x="1536" y="96"/>
                </a:lnTo>
                <a:lnTo>
                  <a:pt x="1184" y="224"/>
                </a:lnTo>
                <a:lnTo>
                  <a:pt x="832" y="352"/>
                </a:lnTo>
                <a:lnTo>
                  <a:pt x="512" y="544"/>
                </a:lnTo>
                <a:lnTo>
                  <a:pt x="224" y="768"/>
                </a:lnTo>
                <a:lnTo>
                  <a:pt x="0" y="1024"/>
                </a:lnTo>
                <a:lnTo>
                  <a:pt x="0" y="1056"/>
                </a:lnTo>
                <a:lnTo>
                  <a:pt x="32" y="1088"/>
                </a:lnTo>
                <a:lnTo>
                  <a:pt x="672" y="768"/>
                </a:lnTo>
                <a:lnTo>
                  <a:pt x="1312" y="512"/>
                </a:lnTo>
                <a:lnTo>
                  <a:pt x="1952" y="288"/>
                </a:lnTo>
                <a:lnTo>
                  <a:pt x="2623" y="128"/>
                </a:lnTo>
                <a:lnTo>
                  <a:pt x="2655" y="96"/>
                </a:lnTo>
                <a:lnTo>
                  <a:pt x="2687" y="32"/>
                </a:lnTo>
                <a:lnTo>
                  <a:pt x="265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45"/>
          <p:cNvSpPr/>
          <p:nvPr/>
        </p:nvSpPr>
        <p:spPr>
          <a:xfrm flipH="1">
            <a:off x="8510147" y="4687383"/>
            <a:ext cx="101992" cy="41300"/>
          </a:xfrm>
          <a:custGeom>
            <a:avLst/>
            <a:gdLst/>
            <a:ahLst/>
            <a:cxnLst/>
            <a:rect l="l" t="t" r="r" b="b"/>
            <a:pathLst>
              <a:path w="2687" h="1088" extrusionOk="0">
                <a:moveTo>
                  <a:pt x="2271" y="0"/>
                </a:moveTo>
                <a:lnTo>
                  <a:pt x="1919" y="64"/>
                </a:lnTo>
                <a:lnTo>
                  <a:pt x="1535" y="128"/>
                </a:lnTo>
                <a:lnTo>
                  <a:pt x="1184" y="224"/>
                </a:lnTo>
                <a:lnTo>
                  <a:pt x="864" y="384"/>
                </a:lnTo>
                <a:lnTo>
                  <a:pt x="544" y="544"/>
                </a:lnTo>
                <a:lnTo>
                  <a:pt x="256" y="768"/>
                </a:lnTo>
                <a:lnTo>
                  <a:pt x="0" y="1024"/>
                </a:lnTo>
                <a:lnTo>
                  <a:pt x="0" y="1056"/>
                </a:lnTo>
                <a:lnTo>
                  <a:pt x="0" y="1088"/>
                </a:lnTo>
                <a:lnTo>
                  <a:pt x="64" y="1088"/>
                </a:lnTo>
                <a:lnTo>
                  <a:pt x="672" y="800"/>
                </a:lnTo>
                <a:lnTo>
                  <a:pt x="1311" y="544"/>
                </a:lnTo>
                <a:lnTo>
                  <a:pt x="1983" y="320"/>
                </a:lnTo>
                <a:lnTo>
                  <a:pt x="2655" y="128"/>
                </a:lnTo>
                <a:lnTo>
                  <a:pt x="2687" y="96"/>
                </a:lnTo>
                <a:lnTo>
                  <a:pt x="2687" y="64"/>
                </a:lnTo>
                <a:lnTo>
                  <a:pt x="2655" y="32"/>
                </a:lnTo>
                <a:lnTo>
                  <a:pt x="262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45"/>
          <p:cNvSpPr/>
          <p:nvPr/>
        </p:nvSpPr>
        <p:spPr>
          <a:xfrm flipH="1">
            <a:off x="8483425" y="4699530"/>
            <a:ext cx="102030" cy="40086"/>
          </a:xfrm>
          <a:custGeom>
            <a:avLst/>
            <a:gdLst/>
            <a:ahLst/>
            <a:cxnLst/>
            <a:rect l="l" t="t" r="r" b="b"/>
            <a:pathLst>
              <a:path w="2688" h="1056" extrusionOk="0">
                <a:moveTo>
                  <a:pt x="2304" y="0"/>
                </a:moveTo>
                <a:lnTo>
                  <a:pt x="1920" y="32"/>
                </a:lnTo>
                <a:lnTo>
                  <a:pt x="1568" y="96"/>
                </a:lnTo>
                <a:lnTo>
                  <a:pt x="1216" y="192"/>
                </a:lnTo>
                <a:lnTo>
                  <a:pt x="864" y="352"/>
                </a:lnTo>
                <a:lnTo>
                  <a:pt x="545" y="544"/>
                </a:lnTo>
                <a:lnTo>
                  <a:pt x="257" y="736"/>
                </a:lnTo>
                <a:lnTo>
                  <a:pt x="33" y="1024"/>
                </a:lnTo>
                <a:lnTo>
                  <a:pt x="1" y="1024"/>
                </a:lnTo>
                <a:lnTo>
                  <a:pt x="33" y="1056"/>
                </a:lnTo>
                <a:lnTo>
                  <a:pt x="65" y="1056"/>
                </a:lnTo>
                <a:lnTo>
                  <a:pt x="704" y="768"/>
                </a:lnTo>
                <a:lnTo>
                  <a:pt x="1344" y="512"/>
                </a:lnTo>
                <a:lnTo>
                  <a:pt x="1984" y="288"/>
                </a:lnTo>
                <a:lnTo>
                  <a:pt x="2655" y="96"/>
                </a:lnTo>
                <a:lnTo>
                  <a:pt x="2687" y="64"/>
                </a:lnTo>
                <a:lnTo>
                  <a:pt x="2687" y="32"/>
                </a:lnTo>
                <a:lnTo>
                  <a:pt x="2687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45"/>
          <p:cNvSpPr/>
          <p:nvPr/>
        </p:nvSpPr>
        <p:spPr>
          <a:xfrm flipH="1">
            <a:off x="8455488" y="4710462"/>
            <a:ext cx="102030" cy="40086"/>
          </a:xfrm>
          <a:custGeom>
            <a:avLst/>
            <a:gdLst/>
            <a:ahLst/>
            <a:cxnLst/>
            <a:rect l="l" t="t" r="r" b="b"/>
            <a:pathLst>
              <a:path w="2688" h="1056" extrusionOk="0">
                <a:moveTo>
                  <a:pt x="2271" y="0"/>
                </a:moveTo>
                <a:lnTo>
                  <a:pt x="1919" y="32"/>
                </a:lnTo>
                <a:lnTo>
                  <a:pt x="1536" y="96"/>
                </a:lnTo>
                <a:lnTo>
                  <a:pt x="1184" y="224"/>
                </a:lnTo>
                <a:lnTo>
                  <a:pt x="832" y="352"/>
                </a:lnTo>
                <a:lnTo>
                  <a:pt x="544" y="544"/>
                </a:lnTo>
                <a:lnTo>
                  <a:pt x="256" y="768"/>
                </a:lnTo>
                <a:lnTo>
                  <a:pt x="0" y="1024"/>
                </a:lnTo>
                <a:lnTo>
                  <a:pt x="0" y="1056"/>
                </a:lnTo>
                <a:lnTo>
                  <a:pt x="32" y="1056"/>
                </a:lnTo>
                <a:lnTo>
                  <a:pt x="672" y="768"/>
                </a:lnTo>
                <a:lnTo>
                  <a:pt x="1312" y="512"/>
                </a:lnTo>
                <a:lnTo>
                  <a:pt x="1983" y="288"/>
                </a:lnTo>
                <a:lnTo>
                  <a:pt x="2655" y="128"/>
                </a:lnTo>
                <a:lnTo>
                  <a:pt x="2687" y="96"/>
                </a:lnTo>
                <a:lnTo>
                  <a:pt x="2687" y="64"/>
                </a:lnTo>
                <a:lnTo>
                  <a:pt x="265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5"/>
          <p:cNvSpPr/>
          <p:nvPr/>
        </p:nvSpPr>
        <p:spPr>
          <a:xfrm flipH="1">
            <a:off x="8824587" y="4739578"/>
            <a:ext cx="59517" cy="61951"/>
          </a:xfrm>
          <a:custGeom>
            <a:avLst/>
            <a:gdLst/>
            <a:ahLst/>
            <a:cxnLst/>
            <a:rect l="l" t="t" r="r" b="b"/>
            <a:pathLst>
              <a:path w="1568" h="1632" extrusionOk="0">
                <a:moveTo>
                  <a:pt x="800" y="1"/>
                </a:moveTo>
                <a:lnTo>
                  <a:pt x="608" y="33"/>
                </a:lnTo>
                <a:lnTo>
                  <a:pt x="448" y="65"/>
                </a:lnTo>
                <a:lnTo>
                  <a:pt x="320" y="161"/>
                </a:lnTo>
                <a:lnTo>
                  <a:pt x="192" y="257"/>
                </a:lnTo>
                <a:lnTo>
                  <a:pt x="129" y="384"/>
                </a:lnTo>
                <a:lnTo>
                  <a:pt x="65" y="512"/>
                </a:lnTo>
                <a:lnTo>
                  <a:pt x="1" y="672"/>
                </a:lnTo>
                <a:lnTo>
                  <a:pt x="1" y="800"/>
                </a:lnTo>
                <a:lnTo>
                  <a:pt x="1" y="960"/>
                </a:lnTo>
                <a:lnTo>
                  <a:pt x="33" y="1120"/>
                </a:lnTo>
                <a:lnTo>
                  <a:pt x="97" y="1248"/>
                </a:lnTo>
                <a:lnTo>
                  <a:pt x="192" y="1376"/>
                </a:lnTo>
                <a:lnTo>
                  <a:pt x="288" y="1472"/>
                </a:lnTo>
                <a:lnTo>
                  <a:pt x="416" y="1568"/>
                </a:lnTo>
                <a:lnTo>
                  <a:pt x="576" y="1600"/>
                </a:lnTo>
                <a:lnTo>
                  <a:pt x="768" y="1632"/>
                </a:lnTo>
                <a:lnTo>
                  <a:pt x="960" y="1600"/>
                </a:lnTo>
                <a:lnTo>
                  <a:pt x="1120" y="1568"/>
                </a:lnTo>
                <a:lnTo>
                  <a:pt x="1248" y="1472"/>
                </a:lnTo>
                <a:lnTo>
                  <a:pt x="1376" y="1376"/>
                </a:lnTo>
                <a:lnTo>
                  <a:pt x="1440" y="1248"/>
                </a:lnTo>
                <a:lnTo>
                  <a:pt x="1504" y="1120"/>
                </a:lnTo>
                <a:lnTo>
                  <a:pt x="1568" y="960"/>
                </a:lnTo>
                <a:lnTo>
                  <a:pt x="1568" y="832"/>
                </a:lnTo>
                <a:lnTo>
                  <a:pt x="1568" y="672"/>
                </a:lnTo>
                <a:lnTo>
                  <a:pt x="1536" y="512"/>
                </a:lnTo>
                <a:lnTo>
                  <a:pt x="1472" y="384"/>
                </a:lnTo>
                <a:lnTo>
                  <a:pt x="1376" y="257"/>
                </a:lnTo>
                <a:lnTo>
                  <a:pt x="1280" y="161"/>
                </a:lnTo>
                <a:lnTo>
                  <a:pt x="1152" y="97"/>
                </a:lnTo>
                <a:lnTo>
                  <a:pt x="992" y="33"/>
                </a:lnTo>
                <a:lnTo>
                  <a:pt x="80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5"/>
          <p:cNvSpPr/>
          <p:nvPr/>
        </p:nvSpPr>
        <p:spPr>
          <a:xfrm flipH="1">
            <a:off x="8489498" y="4575666"/>
            <a:ext cx="95957" cy="115398"/>
          </a:xfrm>
          <a:custGeom>
            <a:avLst/>
            <a:gdLst/>
            <a:ahLst/>
            <a:cxnLst/>
            <a:rect l="l" t="t" r="r" b="b"/>
            <a:pathLst>
              <a:path w="2528" h="3040" extrusionOk="0">
                <a:moveTo>
                  <a:pt x="1984" y="257"/>
                </a:moveTo>
                <a:lnTo>
                  <a:pt x="2048" y="321"/>
                </a:lnTo>
                <a:lnTo>
                  <a:pt x="2112" y="385"/>
                </a:lnTo>
                <a:lnTo>
                  <a:pt x="2176" y="481"/>
                </a:lnTo>
                <a:lnTo>
                  <a:pt x="2208" y="608"/>
                </a:lnTo>
                <a:lnTo>
                  <a:pt x="2240" y="768"/>
                </a:lnTo>
                <a:lnTo>
                  <a:pt x="2208" y="992"/>
                </a:lnTo>
                <a:lnTo>
                  <a:pt x="2144" y="1184"/>
                </a:lnTo>
                <a:lnTo>
                  <a:pt x="1984" y="1376"/>
                </a:lnTo>
                <a:lnTo>
                  <a:pt x="1824" y="1568"/>
                </a:lnTo>
                <a:lnTo>
                  <a:pt x="1440" y="1888"/>
                </a:lnTo>
                <a:lnTo>
                  <a:pt x="1088" y="2144"/>
                </a:lnTo>
                <a:lnTo>
                  <a:pt x="608" y="2464"/>
                </a:lnTo>
                <a:lnTo>
                  <a:pt x="97" y="2815"/>
                </a:lnTo>
                <a:lnTo>
                  <a:pt x="97" y="2815"/>
                </a:lnTo>
                <a:lnTo>
                  <a:pt x="353" y="2112"/>
                </a:lnTo>
                <a:lnTo>
                  <a:pt x="513" y="1792"/>
                </a:lnTo>
                <a:lnTo>
                  <a:pt x="672" y="1440"/>
                </a:lnTo>
                <a:lnTo>
                  <a:pt x="832" y="1120"/>
                </a:lnTo>
                <a:lnTo>
                  <a:pt x="1024" y="832"/>
                </a:lnTo>
                <a:lnTo>
                  <a:pt x="1120" y="672"/>
                </a:lnTo>
                <a:lnTo>
                  <a:pt x="1280" y="545"/>
                </a:lnTo>
                <a:lnTo>
                  <a:pt x="1472" y="417"/>
                </a:lnTo>
                <a:lnTo>
                  <a:pt x="1696" y="289"/>
                </a:lnTo>
                <a:lnTo>
                  <a:pt x="1888" y="257"/>
                </a:lnTo>
                <a:close/>
                <a:moveTo>
                  <a:pt x="1728" y="1"/>
                </a:moveTo>
                <a:lnTo>
                  <a:pt x="1536" y="65"/>
                </a:lnTo>
                <a:lnTo>
                  <a:pt x="1344" y="161"/>
                </a:lnTo>
                <a:lnTo>
                  <a:pt x="1184" y="257"/>
                </a:lnTo>
                <a:lnTo>
                  <a:pt x="1024" y="385"/>
                </a:lnTo>
                <a:lnTo>
                  <a:pt x="896" y="545"/>
                </a:lnTo>
                <a:lnTo>
                  <a:pt x="736" y="800"/>
                </a:lnTo>
                <a:lnTo>
                  <a:pt x="576" y="1088"/>
                </a:lnTo>
                <a:lnTo>
                  <a:pt x="417" y="1376"/>
                </a:lnTo>
                <a:lnTo>
                  <a:pt x="289" y="1664"/>
                </a:lnTo>
                <a:lnTo>
                  <a:pt x="193" y="1984"/>
                </a:lnTo>
                <a:lnTo>
                  <a:pt x="129" y="2272"/>
                </a:lnTo>
                <a:lnTo>
                  <a:pt x="33" y="2592"/>
                </a:lnTo>
                <a:lnTo>
                  <a:pt x="1" y="2911"/>
                </a:lnTo>
                <a:lnTo>
                  <a:pt x="33" y="2943"/>
                </a:lnTo>
                <a:lnTo>
                  <a:pt x="97" y="3007"/>
                </a:lnTo>
                <a:lnTo>
                  <a:pt x="161" y="3039"/>
                </a:lnTo>
                <a:lnTo>
                  <a:pt x="193" y="3039"/>
                </a:lnTo>
                <a:lnTo>
                  <a:pt x="1248" y="2368"/>
                </a:lnTo>
                <a:lnTo>
                  <a:pt x="1760" y="1984"/>
                </a:lnTo>
                <a:lnTo>
                  <a:pt x="1984" y="1792"/>
                </a:lnTo>
                <a:lnTo>
                  <a:pt x="2176" y="1536"/>
                </a:lnTo>
                <a:lnTo>
                  <a:pt x="2304" y="1408"/>
                </a:lnTo>
                <a:lnTo>
                  <a:pt x="2400" y="1216"/>
                </a:lnTo>
                <a:lnTo>
                  <a:pt x="2464" y="1056"/>
                </a:lnTo>
                <a:lnTo>
                  <a:pt x="2496" y="864"/>
                </a:lnTo>
                <a:lnTo>
                  <a:pt x="2528" y="672"/>
                </a:lnTo>
                <a:lnTo>
                  <a:pt x="2496" y="513"/>
                </a:lnTo>
                <a:lnTo>
                  <a:pt x="2432" y="321"/>
                </a:lnTo>
                <a:lnTo>
                  <a:pt x="2272" y="193"/>
                </a:lnTo>
                <a:lnTo>
                  <a:pt x="2112" y="65"/>
                </a:lnTo>
                <a:lnTo>
                  <a:pt x="192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5"/>
          <p:cNvSpPr/>
          <p:nvPr/>
        </p:nvSpPr>
        <p:spPr>
          <a:xfrm flipH="1">
            <a:off x="8576914" y="4636364"/>
            <a:ext cx="134787" cy="63203"/>
          </a:xfrm>
          <a:custGeom>
            <a:avLst/>
            <a:gdLst/>
            <a:ahLst/>
            <a:cxnLst/>
            <a:rect l="l" t="t" r="r" b="b"/>
            <a:pathLst>
              <a:path w="3551" h="1665" extrusionOk="0">
                <a:moveTo>
                  <a:pt x="1248" y="289"/>
                </a:moveTo>
                <a:lnTo>
                  <a:pt x="1408" y="321"/>
                </a:lnTo>
                <a:lnTo>
                  <a:pt x="1760" y="417"/>
                </a:lnTo>
                <a:lnTo>
                  <a:pt x="2079" y="545"/>
                </a:lnTo>
                <a:lnTo>
                  <a:pt x="2751" y="865"/>
                </a:lnTo>
                <a:lnTo>
                  <a:pt x="3391" y="1216"/>
                </a:lnTo>
                <a:lnTo>
                  <a:pt x="2815" y="1280"/>
                </a:lnTo>
                <a:lnTo>
                  <a:pt x="2207" y="1344"/>
                </a:lnTo>
                <a:lnTo>
                  <a:pt x="1792" y="1408"/>
                </a:lnTo>
                <a:lnTo>
                  <a:pt x="1280" y="1408"/>
                </a:lnTo>
                <a:lnTo>
                  <a:pt x="1024" y="1376"/>
                </a:lnTo>
                <a:lnTo>
                  <a:pt x="800" y="1312"/>
                </a:lnTo>
                <a:lnTo>
                  <a:pt x="608" y="1216"/>
                </a:lnTo>
                <a:lnTo>
                  <a:pt x="448" y="1056"/>
                </a:lnTo>
                <a:lnTo>
                  <a:pt x="448" y="1088"/>
                </a:lnTo>
                <a:lnTo>
                  <a:pt x="352" y="929"/>
                </a:lnTo>
                <a:lnTo>
                  <a:pt x="288" y="801"/>
                </a:lnTo>
                <a:lnTo>
                  <a:pt x="288" y="705"/>
                </a:lnTo>
                <a:lnTo>
                  <a:pt x="288" y="609"/>
                </a:lnTo>
                <a:lnTo>
                  <a:pt x="320" y="513"/>
                </a:lnTo>
                <a:lnTo>
                  <a:pt x="384" y="449"/>
                </a:lnTo>
                <a:lnTo>
                  <a:pt x="576" y="353"/>
                </a:lnTo>
                <a:lnTo>
                  <a:pt x="768" y="289"/>
                </a:lnTo>
                <a:close/>
                <a:moveTo>
                  <a:pt x="704" y="1"/>
                </a:moveTo>
                <a:lnTo>
                  <a:pt x="512" y="65"/>
                </a:lnTo>
                <a:lnTo>
                  <a:pt x="320" y="161"/>
                </a:lnTo>
                <a:lnTo>
                  <a:pt x="192" y="289"/>
                </a:lnTo>
                <a:lnTo>
                  <a:pt x="64" y="449"/>
                </a:lnTo>
                <a:lnTo>
                  <a:pt x="0" y="641"/>
                </a:lnTo>
                <a:lnTo>
                  <a:pt x="0" y="865"/>
                </a:lnTo>
                <a:lnTo>
                  <a:pt x="64" y="1056"/>
                </a:lnTo>
                <a:lnTo>
                  <a:pt x="160" y="1216"/>
                </a:lnTo>
                <a:lnTo>
                  <a:pt x="288" y="1344"/>
                </a:lnTo>
                <a:lnTo>
                  <a:pt x="448" y="1440"/>
                </a:lnTo>
                <a:lnTo>
                  <a:pt x="640" y="1504"/>
                </a:lnTo>
                <a:lnTo>
                  <a:pt x="992" y="1632"/>
                </a:lnTo>
                <a:lnTo>
                  <a:pt x="1312" y="1664"/>
                </a:lnTo>
                <a:lnTo>
                  <a:pt x="1600" y="1664"/>
                </a:lnTo>
                <a:lnTo>
                  <a:pt x="2239" y="1632"/>
                </a:lnTo>
                <a:lnTo>
                  <a:pt x="3455" y="1440"/>
                </a:lnTo>
                <a:lnTo>
                  <a:pt x="3519" y="1376"/>
                </a:lnTo>
                <a:lnTo>
                  <a:pt x="3551" y="1312"/>
                </a:lnTo>
                <a:lnTo>
                  <a:pt x="3519" y="1280"/>
                </a:lnTo>
                <a:lnTo>
                  <a:pt x="3551" y="1248"/>
                </a:lnTo>
                <a:lnTo>
                  <a:pt x="3519" y="1248"/>
                </a:lnTo>
                <a:lnTo>
                  <a:pt x="3295" y="1025"/>
                </a:lnTo>
                <a:lnTo>
                  <a:pt x="3039" y="833"/>
                </a:lnTo>
                <a:lnTo>
                  <a:pt x="2783" y="641"/>
                </a:lnTo>
                <a:lnTo>
                  <a:pt x="2495" y="481"/>
                </a:lnTo>
                <a:lnTo>
                  <a:pt x="2207" y="353"/>
                </a:lnTo>
                <a:lnTo>
                  <a:pt x="1919" y="225"/>
                </a:lnTo>
                <a:lnTo>
                  <a:pt x="1600" y="97"/>
                </a:lnTo>
                <a:lnTo>
                  <a:pt x="1280" y="33"/>
                </a:lnTo>
                <a:lnTo>
                  <a:pt x="108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5"/>
          <p:cNvSpPr/>
          <p:nvPr/>
        </p:nvSpPr>
        <p:spPr>
          <a:xfrm flipH="1">
            <a:off x="8449415" y="2881967"/>
            <a:ext cx="499027" cy="1693737"/>
          </a:xfrm>
          <a:custGeom>
            <a:avLst/>
            <a:gdLst/>
            <a:ahLst/>
            <a:cxnLst/>
            <a:rect l="l" t="t" r="r" b="b"/>
            <a:pathLst>
              <a:path w="13147" h="44619" extrusionOk="0">
                <a:moveTo>
                  <a:pt x="3295" y="0"/>
                </a:moveTo>
                <a:lnTo>
                  <a:pt x="3039" y="352"/>
                </a:lnTo>
                <a:lnTo>
                  <a:pt x="2783" y="736"/>
                </a:lnTo>
                <a:lnTo>
                  <a:pt x="2591" y="1152"/>
                </a:lnTo>
                <a:lnTo>
                  <a:pt x="2399" y="1600"/>
                </a:lnTo>
                <a:lnTo>
                  <a:pt x="2207" y="2079"/>
                </a:lnTo>
                <a:lnTo>
                  <a:pt x="2079" y="2623"/>
                </a:lnTo>
                <a:lnTo>
                  <a:pt x="1951" y="3135"/>
                </a:lnTo>
                <a:lnTo>
                  <a:pt x="1855" y="3711"/>
                </a:lnTo>
                <a:lnTo>
                  <a:pt x="1792" y="4286"/>
                </a:lnTo>
                <a:lnTo>
                  <a:pt x="1760" y="4862"/>
                </a:lnTo>
                <a:lnTo>
                  <a:pt x="1728" y="5470"/>
                </a:lnTo>
                <a:lnTo>
                  <a:pt x="1760" y="6077"/>
                </a:lnTo>
                <a:lnTo>
                  <a:pt x="1792" y="6685"/>
                </a:lnTo>
                <a:lnTo>
                  <a:pt x="1824" y="7293"/>
                </a:lnTo>
                <a:lnTo>
                  <a:pt x="1919" y="7869"/>
                </a:lnTo>
                <a:lnTo>
                  <a:pt x="2015" y="8476"/>
                </a:lnTo>
                <a:lnTo>
                  <a:pt x="2047" y="8764"/>
                </a:lnTo>
                <a:lnTo>
                  <a:pt x="2079" y="9212"/>
                </a:lnTo>
                <a:lnTo>
                  <a:pt x="2047" y="10587"/>
                </a:lnTo>
                <a:lnTo>
                  <a:pt x="1983" y="12538"/>
                </a:lnTo>
                <a:lnTo>
                  <a:pt x="1887" y="14937"/>
                </a:lnTo>
                <a:lnTo>
                  <a:pt x="1568" y="20758"/>
                </a:lnTo>
                <a:lnTo>
                  <a:pt x="1152" y="27283"/>
                </a:lnTo>
                <a:lnTo>
                  <a:pt x="384" y="39245"/>
                </a:lnTo>
                <a:lnTo>
                  <a:pt x="0" y="44619"/>
                </a:lnTo>
                <a:lnTo>
                  <a:pt x="11067" y="44619"/>
                </a:lnTo>
                <a:lnTo>
                  <a:pt x="10939" y="5246"/>
                </a:lnTo>
                <a:lnTo>
                  <a:pt x="11803" y="4734"/>
                </a:lnTo>
                <a:lnTo>
                  <a:pt x="12314" y="4382"/>
                </a:lnTo>
                <a:lnTo>
                  <a:pt x="12474" y="4062"/>
                </a:lnTo>
                <a:lnTo>
                  <a:pt x="12634" y="3743"/>
                </a:lnTo>
                <a:lnTo>
                  <a:pt x="12762" y="3391"/>
                </a:lnTo>
                <a:lnTo>
                  <a:pt x="12858" y="3007"/>
                </a:lnTo>
                <a:lnTo>
                  <a:pt x="13018" y="2271"/>
                </a:lnTo>
                <a:lnTo>
                  <a:pt x="13082" y="1568"/>
                </a:lnTo>
                <a:lnTo>
                  <a:pt x="13146" y="960"/>
                </a:lnTo>
                <a:lnTo>
                  <a:pt x="13146" y="448"/>
                </a:lnTo>
                <a:lnTo>
                  <a:pt x="13114" y="0"/>
                </a:lnTo>
                <a:close/>
              </a:path>
            </a:pathLst>
          </a:custGeom>
          <a:solidFill>
            <a:srgbClr val="225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5"/>
          <p:cNvSpPr/>
          <p:nvPr/>
        </p:nvSpPr>
        <p:spPr>
          <a:xfrm flipH="1">
            <a:off x="8449415" y="2881967"/>
            <a:ext cx="499027" cy="1693737"/>
          </a:xfrm>
          <a:custGeom>
            <a:avLst/>
            <a:gdLst/>
            <a:ahLst/>
            <a:cxnLst/>
            <a:rect l="l" t="t" r="r" b="b"/>
            <a:pathLst>
              <a:path w="13147" h="44619" fill="none" extrusionOk="0">
                <a:moveTo>
                  <a:pt x="11067" y="44619"/>
                </a:moveTo>
                <a:lnTo>
                  <a:pt x="0" y="44619"/>
                </a:lnTo>
                <a:lnTo>
                  <a:pt x="0" y="44619"/>
                </a:lnTo>
                <a:lnTo>
                  <a:pt x="384" y="39245"/>
                </a:lnTo>
                <a:lnTo>
                  <a:pt x="1152" y="27283"/>
                </a:lnTo>
                <a:lnTo>
                  <a:pt x="1568" y="20758"/>
                </a:lnTo>
                <a:lnTo>
                  <a:pt x="1887" y="14937"/>
                </a:lnTo>
                <a:lnTo>
                  <a:pt x="1983" y="12538"/>
                </a:lnTo>
                <a:lnTo>
                  <a:pt x="2047" y="10587"/>
                </a:lnTo>
                <a:lnTo>
                  <a:pt x="2079" y="9212"/>
                </a:lnTo>
                <a:lnTo>
                  <a:pt x="2047" y="8764"/>
                </a:lnTo>
                <a:lnTo>
                  <a:pt x="2015" y="8476"/>
                </a:lnTo>
                <a:lnTo>
                  <a:pt x="2015" y="8476"/>
                </a:lnTo>
                <a:lnTo>
                  <a:pt x="1919" y="7869"/>
                </a:lnTo>
                <a:lnTo>
                  <a:pt x="1824" y="7293"/>
                </a:lnTo>
                <a:lnTo>
                  <a:pt x="1792" y="6685"/>
                </a:lnTo>
                <a:lnTo>
                  <a:pt x="1760" y="6077"/>
                </a:lnTo>
                <a:lnTo>
                  <a:pt x="1728" y="5470"/>
                </a:lnTo>
                <a:lnTo>
                  <a:pt x="1760" y="4862"/>
                </a:lnTo>
                <a:lnTo>
                  <a:pt x="1792" y="4286"/>
                </a:lnTo>
                <a:lnTo>
                  <a:pt x="1855" y="3711"/>
                </a:lnTo>
                <a:lnTo>
                  <a:pt x="1951" y="3135"/>
                </a:lnTo>
                <a:lnTo>
                  <a:pt x="2079" y="2623"/>
                </a:lnTo>
                <a:lnTo>
                  <a:pt x="2207" y="2079"/>
                </a:lnTo>
                <a:lnTo>
                  <a:pt x="2399" y="1600"/>
                </a:lnTo>
                <a:lnTo>
                  <a:pt x="2591" y="1152"/>
                </a:lnTo>
                <a:lnTo>
                  <a:pt x="2783" y="736"/>
                </a:lnTo>
                <a:lnTo>
                  <a:pt x="3039" y="352"/>
                </a:lnTo>
                <a:lnTo>
                  <a:pt x="3295" y="0"/>
                </a:lnTo>
                <a:lnTo>
                  <a:pt x="13114" y="0"/>
                </a:lnTo>
                <a:lnTo>
                  <a:pt x="13114" y="0"/>
                </a:lnTo>
                <a:lnTo>
                  <a:pt x="13146" y="448"/>
                </a:lnTo>
                <a:lnTo>
                  <a:pt x="13146" y="960"/>
                </a:lnTo>
                <a:lnTo>
                  <a:pt x="13082" y="1568"/>
                </a:lnTo>
                <a:lnTo>
                  <a:pt x="13018" y="2271"/>
                </a:lnTo>
                <a:lnTo>
                  <a:pt x="12858" y="3007"/>
                </a:lnTo>
                <a:lnTo>
                  <a:pt x="12762" y="3391"/>
                </a:lnTo>
                <a:lnTo>
                  <a:pt x="12634" y="3743"/>
                </a:lnTo>
                <a:lnTo>
                  <a:pt x="12474" y="4062"/>
                </a:lnTo>
                <a:lnTo>
                  <a:pt x="12314" y="4382"/>
                </a:lnTo>
                <a:lnTo>
                  <a:pt x="12314" y="4382"/>
                </a:lnTo>
                <a:lnTo>
                  <a:pt x="11803" y="4734"/>
                </a:lnTo>
                <a:lnTo>
                  <a:pt x="10939" y="5246"/>
                </a:lnTo>
                <a:lnTo>
                  <a:pt x="11067" y="4461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5"/>
          <p:cNvSpPr/>
          <p:nvPr/>
        </p:nvSpPr>
        <p:spPr>
          <a:xfrm flipH="1">
            <a:off x="8567197" y="4504036"/>
            <a:ext cx="342415" cy="7326"/>
          </a:xfrm>
          <a:custGeom>
            <a:avLst/>
            <a:gdLst/>
            <a:ahLst/>
            <a:cxnLst/>
            <a:rect l="l" t="t" r="r" b="b"/>
            <a:pathLst>
              <a:path w="9021" h="193" extrusionOk="0">
                <a:moveTo>
                  <a:pt x="1184" y="1"/>
                </a:moveTo>
                <a:lnTo>
                  <a:pt x="449" y="33"/>
                </a:lnTo>
                <a:lnTo>
                  <a:pt x="1" y="65"/>
                </a:lnTo>
                <a:lnTo>
                  <a:pt x="1" y="97"/>
                </a:lnTo>
                <a:lnTo>
                  <a:pt x="449" y="129"/>
                </a:lnTo>
                <a:lnTo>
                  <a:pt x="1184" y="161"/>
                </a:lnTo>
                <a:lnTo>
                  <a:pt x="3167" y="193"/>
                </a:lnTo>
                <a:lnTo>
                  <a:pt x="7677" y="193"/>
                </a:lnTo>
                <a:lnTo>
                  <a:pt x="8989" y="161"/>
                </a:lnTo>
                <a:lnTo>
                  <a:pt x="9021" y="129"/>
                </a:lnTo>
                <a:lnTo>
                  <a:pt x="8989" y="97"/>
                </a:lnTo>
                <a:lnTo>
                  <a:pt x="7709" y="65"/>
                </a:lnTo>
                <a:lnTo>
                  <a:pt x="6398" y="33"/>
                </a:lnTo>
                <a:lnTo>
                  <a:pt x="316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5"/>
          <p:cNvSpPr/>
          <p:nvPr/>
        </p:nvSpPr>
        <p:spPr>
          <a:xfrm flipH="1">
            <a:off x="8454273" y="3031302"/>
            <a:ext cx="109318" cy="64380"/>
          </a:xfrm>
          <a:custGeom>
            <a:avLst/>
            <a:gdLst/>
            <a:ahLst/>
            <a:cxnLst/>
            <a:rect l="l" t="t" r="r" b="b"/>
            <a:pathLst>
              <a:path w="2880" h="1696" extrusionOk="0">
                <a:moveTo>
                  <a:pt x="2815" y="0"/>
                </a:moveTo>
                <a:lnTo>
                  <a:pt x="2783" y="32"/>
                </a:lnTo>
                <a:lnTo>
                  <a:pt x="2047" y="384"/>
                </a:lnTo>
                <a:lnTo>
                  <a:pt x="1376" y="768"/>
                </a:lnTo>
                <a:lnTo>
                  <a:pt x="672" y="1216"/>
                </a:lnTo>
                <a:lnTo>
                  <a:pt x="0" y="1664"/>
                </a:lnTo>
                <a:lnTo>
                  <a:pt x="0" y="1696"/>
                </a:lnTo>
                <a:lnTo>
                  <a:pt x="64" y="1696"/>
                </a:lnTo>
                <a:lnTo>
                  <a:pt x="1472" y="928"/>
                </a:lnTo>
                <a:lnTo>
                  <a:pt x="2143" y="544"/>
                </a:lnTo>
                <a:lnTo>
                  <a:pt x="2847" y="128"/>
                </a:lnTo>
                <a:lnTo>
                  <a:pt x="2879" y="96"/>
                </a:lnTo>
                <a:lnTo>
                  <a:pt x="2879" y="32"/>
                </a:lnTo>
                <a:lnTo>
                  <a:pt x="281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5"/>
          <p:cNvSpPr/>
          <p:nvPr/>
        </p:nvSpPr>
        <p:spPr>
          <a:xfrm flipH="1">
            <a:off x="8498000" y="3024013"/>
            <a:ext cx="14614" cy="43730"/>
          </a:xfrm>
          <a:custGeom>
            <a:avLst/>
            <a:gdLst/>
            <a:ahLst/>
            <a:cxnLst/>
            <a:rect l="l" t="t" r="r" b="b"/>
            <a:pathLst>
              <a:path w="385" h="1152" extrusionOk="0">
                <a:moveTo>
                  <a:pt x="225" y="1"/>
                </a:moveTo>
                <a:lnTo>
                  <a:pt x="193" y="65"/>
                </a:lnTo>
                <a:lnTo>
                  <a:pt x="97" y="352"/>
                </a:lnTo>
                <a:lnTo>
                  <a:pt x="65" y="640"/>
                </a:lnTo>
                <a:lnTo>
                  <a:pt x="1" y="864"/>
                </a:lnTo>
                <a:lnTo>
                  <a:pt x="33" y="1120"/>
                </a:lnTo>
                <a:lnTo>
                  <a:pt x="33" y="1152"/>
                </a:lnTo>
                <a:lnTo>
                  <a:pt x="97" y="1120"/>
                </a:lnTo>
                <a:lnTo>
                  <a:pt x="161" y="896"/>
                </a:lnTo>
                <a:lnTo>
                  <a:pt x="225" y="640"/>
                </a:lnTo>
                <a:lnTo>
                  <a:pt x="385" y="96"/>
                </a:lnTo>
                <a:lnTo>
                  <a:pt x="353" y="33"/>
                </a:lnTo>
                <a:lnTo>
                  <a:pt x="289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45"/>
          <p:cNvSpPr/>
          <p:nvPr/>
        </p:nvSpPr>
        <p:spPr>
          <a:xfrm flipH="1">
            <a:off x="8471278" y="2952383"/>
            <a:ext cx="41336" cy="76527"/>
          </a:xfrm>
          <a:custGeom>
            <a:avLst/>
            <a:gdLst/>
            <a:ahLst/>
            <a:cxnLst/>
            <a:rect l="l" t="t" r="r" b="b"/>
            <a:pathLst>
              <a:path w="1089" h="2016" extrusionOk="0">
                <a:moveTo>
                  <a:pt x="257" y="0"/>
                </a:moveTo>
                <a:lnTo>
                  <a:pt x="225" y="256"/>
                </a:lnTo>
                <a:lnTo>
                  <a:pt x="193" y="512"/>
                </a:lnTo>
                <a:lnTo>
                  <a:pt x="97" y="1024"/>
                </a:lnTo>
                <a:lnTo>
                  <a:pt x="33" y="1504"/>
                </a:lnTo>
                <a:lnTo>
                  <a:pt x="1" y="1983"/>
                </a:lnTo>
                <a:lnTo>
                  <a:pt x="33" y="1983"/>
                </a:lnTo>
                <a:lnTo>
                  <a:pt x="65" y="2015"/>
                </a:lnTo>
                <a:lnTo>
                  <a:pt x="353" y="1952"/>
                </a:lnTo>
                <a:lnTo>
                  <a:pt x="609" y="1824"/>
                </a:lnTo>
                <a:lnTo>
                  <a:pt x="704" y="1760"/>
                </a:lnTo>
                <a:lnTo>
                  <a:pt x="768" y="1632"/>
                </a:lnTo>
                <a:lnTo>
                  <a:pt x="800" y="1536"/>
                </a:lnTo>
                <a:lnTo>
                  <a:pt x="832" y="1408"/>
                </a:lnTo>
                <a:lnTo>
                  <a:pt x="992" y="736"/>
                </a:lnTo>
                <a:lnTo>
                  <a:pt x="1088" y="64"/>
                </a:lnTo>
                <a:lnTo>
                  <a:pt x="1056" y="64"/>
                </a:lnTo>
                <a:lnTo>
                  <a:pt x="992" y="384"/>
                </a:lnTo>
                <a:lnTo>
                  <a:pt x="896" y="704"/>
                </a:lnTo>
                <a:lnTo>
                  <a:pt x="768" y="1280"/>
                </a:lnTo>
                <a:lnTo>
                  <a:pt x="736" y="1408"/>
                </a:lnTo>
                <a:lnTo>
                  <a:pt x="673" y="1536"/>
                </a:lnTo>
                <a:lnTo>
                  <a:pt x="609" y="1632"/>
                </a:lnTo>
                <a:lnTo>
                  <a:pt x="513" y="1728"/>
                </a:lnTo>
                <a:lnTo>
                  <a:pt x="321" y="1856"/>
                </a:lnTo>
                <a:lnTo>
                  <a:pt x="65" y="1920"/>
                </a:lnTo>
                <a:lnTo>
                  <a:pt x="161" y="1472"/>
                </a:lnTo>
                <a:lnTo>
                  <a:pt x="225" y="992"/>
                </a:lnTo>
                <a:lnTo>
                  <a:pt x="257" y="512"/>
                </a:lnTo>
                <a:lnTo>
                  <a:pt x="289" y="256"/>
                </a:lnTo>
                <a:lnTo>
                  <a:pt x="321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5"/>
          <p:cNvSpPr/>
          <p:nvPr/>
        </p:nvSpPr>
        <p:spPr>
          <a:xfrm flipH="1">
            <a:off x="8807582" y="2951168"/>
            <a:ext cx="78952" cy="1515287"/>
          </a:xfrm>
          <a:custGeom>
            <a:avLst/>
            <a:gdLst/>
            <a:ahLst/>
            <a:cxnLst/>
            <a:rect l="l" t="t" r="r" b="b"/>
            <a:pathLst>
              <a:path w="2080" h="39918" extrusionOk="0">
                <a:moveTo>
                  <a:pt x="1984" y="0"/>
                </a:moveTo>
                <a:lnTo>
                  <a:pt x="1952" y="32"/>
                </a:lnTo>
                <a:lnTo>
                  <a:pt x="1760" y="960"/>
                </a:lnTo>
                <a:lnTo>
                  <a:pt x="1632" y="1920"/>
                </a:lnTo>
                <a:lnTo>
                  <a:pt x="1568" y="2879"/>
                </a:lnTo>
                <a:lnTo>
                  <a:pt x="1568" y="3807"/>
                </a:lnTo>
                <a:lnTo>
                  <a:pt x="1632" y="4766"/>
                </a:lnTo>
                <a:lnTo>
                  <a:pt x="1728" y="5726"/>
                </a:lnTo>
                <a:lnTo>
                  <a:pt x="1824" y="6685"/>
                </a:lnTo>
                <a:lnTo>
                  <a:pt x="1856" y="7613"/>
                </a:lnTo>
                <a:lnTo>
                  <a:pt x="1856" y="8572"/>
                </a:lnTo>
                <a:lnTo>
                  <a:pt x="1824" y="9564"/>
                </a:lnTo>
                <a:lnTo>
                  <a:pt x="1696" y="11483"/>
                </a:lnTo>
                <a:lnTo>
                  <a:pt x="1472" y="15385"/>
                </a:lnTo>
                <a:lnTo>
                  <a:pt x="960" y="23189"/>
                </a:lnTo>
                <a:lnTo>
                  <a:pt x="480" y="31025"/>
                </a:lnTo>
                <a:lnTo>
                  <a:pt x="256" y="35375"/>
                </a:lnTo>
                <a:lnTo>
                  <a:pt x="97" y="37614"/>
                </a:lnTo>
                <a:lnTo>
                  <a:pt x="1" y="39821"/>
                </a:lnTo>
                <a:lnTo>
                  <a:pt x="33" y="39917"/>
                </a:lnTo>
                <a:lnTo>
                  <a:pt x="161" y="39917"/>
                </a:lnTo>
                <a:lnTo>
                  <a:pt x="193" y="39821"/>
                </a:lnTo>
                <a:lnTo>
                  <a:pt x="352" y="37870"/>
                </a:lnTo>
                <a:lnTo>
                  <a:pt x="480" y="35887"/>
                </a:lnTo>
                <a:lnTo>
                  <a:pt x="704" y="31985"/>
                </a:lnTo>
                <a:lnTo>
                  <a:pt x="1184" y="24181"/>
                </a:lnTo>
                <a:lnTo>
                  <a:pt x="1664" y="16409"/>
                </a:lnTo>
                <a:lnTo>
                  <a:pt x="1888" y="12538"/>
                </a:lnTo>
                <a:lnTo>
                  <a:pt x="1984" y="10587"/>
                </a:lnTo>
                <a:lnTo>
                  <a:pt x="2048" y="9628"/>
                </a:lnTo>
                <a:lnTo>
                  <a:pt x="2080" y="8636"/>
                </a:lnTo>
                <a:lnTo>
                  <a:pt x="2048" y="7581"/>
                </a:lnTo>
                <a:lnTo>
                  <a:pt x="1984" y="6525"/>
                </a:lnTo>
                <a:lnTo>
                  <a:pt x="1856" y="5438"/>
                </a:lnTo>
                <a:lnTo>
                  <a:pt x="1728" y="4350"/>
                </a:lnTo>
                <a:lnTo>
                  <a:pt x="1664" y="3807"/>
                </a:lnTo>
                <a:lnTo>
                  <a:pt x="1664" y="3263"/>
                </a:lnTo>
                <a:lnTo>
                  <a:pt x="1664" y="2719"/>
                </a:lnTo>
                <a:lnTo>
                  <a:pt x="1664" y="2175"/>
                </a:lnTo>
                <a:lnTo>
                  <a:pt x="1728" y="1632"/>
                </a:lnTo>
                <a:lnTo>
                  <a:pt x="1792" y="1120"/>
                </a:lnTo>
                <a:lnTo>
                  <a:pt x="1888" y="576"/>
                </a:lnTo>
                <a:lnTo>
                  <a:pt x="1984" y="32"/>
                </a:lnTo>
                <a:lnTo>
                  <a:pt x="198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45"/>
          <p:cNvSpPr/>
          <p:nvPr/>
        </p:nvSpPr>
        <p:spPr>
          <a:xfrm flipH="1">
            <a:off x="8677691" y="2948739"/>
            <a:ext cx="120211" cy="120219"/>
          </a:xfrm>
          <a:custGeom>
            <a:avLst/>
            <a:gdLst/>
            <a:ahLst/>
            <a:cxnLst/>
            <a:rect l="l" t="t" r="r" b="b"/>
            <a:pathLst>
              <a:path w="3167" h="3167" extrusionOk="0">
                <a:moveTo>
                  <a:pt x="3103" y="0"/>
                </a:moveTo>
                <a:lnTo>
                  <a:pt x="3039" y="288"/>
                </a:lnTo>
                <a:lnTo>
                  <a:pt x="3007" y="544"/>
                </a:lnTo>
                <a:lnTo>
                  <a:pt x="2943" y="832"/>
                </a:lnTo>
                <a:lnTo>
                  <a:pt x="2879" y="1120"/>
                </a:lnTo>
                <a:lnTo>
                  <a:pt x="2751" y="1408"/>
                </a:lnTo>
                <a:lnTo>
                  <a:pt x="2623" y="1664"/>
                </a:lnTo>
                <a:lnTo>
                  <a:pt x="2463" y="1888"/>
                </a:lnTo>
                <a:lnTo>
                  <a:pt x="2271" y="2111"/>
                </a:lnTo>
                <a:lnTo>
                  <a:pt x="2047" y="2303"/>
                </a:lnTo>
                <a:lnTo>
                  <a:pt x="1792" y="2495"/>
                </a:lnTo>
                <a:lnTo>
                  <a:pt x="1504" y="2623"/>
                </a:lnTo>
                <a:lnTo>
                  <a:pt x="1216" y="2751"/>
                </a:lnTo>
                <a:lnTo>
                  <a:pt x="640" y="2943"/>
                </a:lnTo>
                <a:lnTo>
                  <a:pt x="32" y="3103"/>
                </a:lnTo>
                <a:lnTo>
                  <a:pt x="0" y="3135"/>
                </a:lnTo>
                <a:lnTo>
                  <a:pt x="32" y="3167"/>
                </a:lnTo>
                <a:lnTo>
                  <a:pt x="384" y="3167"/>
                </a:lnTo>
                <a:lnTo>
                  <a:pt x="736" y="3103"/>
                </a:lnTo>
                <a:lnTo>
                  <a:pt x="1088" y="3039"/>
                </a:lnTo>
                <a:lnTo>
                  <a:pt x="1408" y="2943"/>
                </a:lnTo>
                <a:lnTo>
                  <a:pt x="1728" y="2847"/>
                </a:lnTo>
                <a:lnTo>
                  <a:pt x="1984" y="2687"/>
                </a:lnTo>
                <a:lnTo>
                  <a:pt x="2271" y="2527"/>
                </a:lnTo>
                <a:lnTo>
                  <a:pt x="2495" y="2335"/>
                </a:lnTo>
                <a:lnTo>
                  <a:pt x="2719" y="2111"/>
                </a:lnTo>
                <a:lnTo>
                  <a:pt x="2879" y="1856"/>
                </a:lnTo>
                <a:lnTo>
                  <a:pt x="3007" y="1568"/>
                </a:lnTo>
                <a:lnTo>
                  <a:pt x="3071" y="1280"/>
                </a:lnTo>
                <a:lnTo>
                  <a:pt x="3135" y="960"/>
                </a:lnTo>
                <a:lnTo>
                  <a:pt x="3167" y="640"/>
                </a:lnTo>
                <a:lnTo>
                  <a:pt x="3167" y="352"/>
                </a:lnTo>
                <a:lnTo>
                  <a:pt x="3167" y="192"/>
                </a:lnTo>
                <a:lnTo>
                  <a:pt x="3135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45"/>
          <p:cNvSpPr/>
          <p:nvPr/>
        </p:nvSpPr>
        <p:spPr>
          <a:xfrm flipH="1">
            <a:off x="7962610" y="1979848"/>
            <a:ext cx="571830" cy="564617"/>
          </a:xfrm>
          <a:custGeom>
            <a:avLst/>
            <a:gdLst/>
            <a:ahLst/>
            <a:cxnLst/>
            <a:rect l="l" t="t" r="r" b="b"/>
            <a:pathLst>
              <a:path w="15065" h="14874" extrusionOk="0">
                <a:moveTo>
                  <a:pt x="14489" y="1"/>
                </a:moveTo>
                <a:lnTo>
                  <a:pt x="14361" y="65"/>
                </a:lnTo>
                <a:lnTo>
                  <a:pt x="14201" y="161"/>
                </a:lnTo>
                <a:lnTo>
                  <a:pt x="14041" y="321"/>
                </a:lnTo>
                <a:lnTo>
                  <a:pt x="13881" y="513"/>
                </a:lnTo>
                <a:lnTo>
                  <a:pt x="13562" y="1024"/>
                </a:lnTo>
                <a:lnTo>
                  <a:pt x="13178" y="1664"/>
                </a:lnTo>
                <a:lnTo>
                  <a:pt x="12794" y="2400"/>
                </a:lnTo>
                <a:lnTo>
                  <a:pt x="12378" y="3231"/>
                </a:lnTo>
                <a:lnTo>
                  <a:pt x="11547" y="4990"/>
                </a:lnTo>
                <a:lnTo>
                  <a:pt x="10715" y="6750"/>
                </a:lnTo>
                <a:lnTo>
                  <a:pt x="9979" y="8285"/>
                </a:lnTo>
                <a:lnTo>
                  <a:pt x="9627" y="8893"/>
                </a:lnTo>
                <a:lnTo>
                  <a:pt x="9340" y="9372"/>
                </a:lnTo>
                <a:lnTo>
                  <a:pt x="9212" y="9532"/>
                </a:lnTo>
                <a:lnTo>
                  <a:pt x="9084" y="9660"/>
                </a:lnTo>
                <a:lnTo>
                  <a:pt x="8988" y="9756"/>
                </a:lnTo>
                <a:lnTo>
                  <a:pt x="8892" y="9788"/>
                </a:lnTo>
                <a:lnTo>
                  <a:pt x="8252" y="9788"/>
                </a:lnTo>
                <a:lnTo>
                  <a:pt x="7548" y="9692"/>
                </a:lnTo>
                <a:lnTo>
                  <a:pt x="6717" y="9532"/>
                </a:lnTo>
                <a:lnTo>
                  <a:pt x="5821" y="9308"/>
                </a:lnTo>
                <a:lnTo>
                  <a:pt x="4862" y="9052"/>
                </a:lnTo>
                <a:lnTo>
                  <a:pt x="3806" y="8797"/>
                </a:lnTo>
                <a:lnTo>
                  <a:pt x="2687" y="8541"/>
                </a:lnTo>
                <a:lnTo>
                  <a:pt x="1503" y="8349"/>
                </a:lnTo>
                <a:lnTo>
                  <a:pt x="1184" y="8317"/>
                </a:lnTo>
                <a:lnTo>
                  <a:pt x="928" y="8317"/>
                </a:lnTo>
                <a:lnTo>
                  <a:pt x="704" y="8349"/>
                </a:lnTo>
                <a:lnTo>
                  <a:pt x="512" y="8381"/>
                </a:lnTo>
                <a:lnTo>
                  <a:pt x="352" y="8445"/>
                </a:lnTo>
                <a:lnTo>
                  <a:pt x="224" y="8541"/>
                </a:lnTo>
                <a:lnTo>
                  <a:pt x="128" y="8637"/>
                </a:lnTo>
                <a:lnTo>
                  <a:pt x="64" y="8765"/>
                </a:lnTo>
                <a:lnTo>
                  <a:pt x="32" y="8893"/>
                </a:lnTo>
                <a:lnTo>
                  <a:pt x="0" y="9020"/>
                </a:lnTo>
                <a:lnTo>
                  <a:pt x="32" y="9180"/>
                </a:lnTo>
                <a:lnTo>
                  <a:pt x="64" y="9340"/>
                </a:lnTo>
                <a:lnTo>
                  <a:pt x="128" y="9500"/>
                </a:lnTo>
                <a:lnTo>
                  <a:pt x="224" y="9692"/>
                </a:lnTo>
                <a:lnTo>
                  <a:pt x="480" y="10044"/>
                </a:lnTo>
                <a:lnTo>
                  <a:pt x="704" y="10300"/>
                </a:lnTo>
                <a:lnTo>
                  <a:pt x="1056" y="10620"/>
                </a:lnTo>
                <a:lnTo>
                  <a:pt x="1439" y="11004"/>
                </a:lnTo>
                <a:lnTo>
                  <a:pt x="1951" y="11387"/>
                </a:lnTo>
                <a:lnTo>
                  <a:pt x="2495" y="11803"/>
                </a:lnTo>
                <a:lnTo>
                  <a:pt x="3135" y="12251"/>
                </a:lnTo>
                <a:lnTo>
                  <a:pt x="3806" y="12699"/>
                </a:lnTo>
                <a:lnTo>
                  <a:pt x="4510" y="13114"/>
                </a:lnTo>
                <a:lnTo>
                  <a:pt x="5278" y="13498"/>
                </a:lnTo>
                <a:lnTo>
                  <a:pt x="6077" y="13882"/>
                </a:lnTo>
                <a:lnTo>
                  <a:pt x="6909" y="14202"/>
                </a:lnTo>
                <a:lnTo>
                  <a:pt x="7772" y="14490"/>
                </a:lnTo>
                <a:lnTo>
                  <a:pt x="8636" y="14682"/>
                </a:lnTo>
                <a:lnTo>
                  <a:pt x="9052" y="14778"/>
                </a:lnTo>
                <a:lnTo>
                  <a:pt x="9500" y="14810"/>
                </a:lnTo>
                <a:lnTo>
                  <a:pt x="9915" y="14842"/>
                </a:lnTo>
                <a:lnTo>
                  <a:pt x="10363" y="14874"/>
                </a:lnTo>
                <a:lnTo>
                  <a:pt x="10779" y="14842"/>
                </a:lnTo>
                <a:lnTo>
                  <a:pt x="11227" y="14810"/>
                </a:lnTo>
                <a:lnTo>
                  <a:pt x="11387" y="14778"/>
                </a:lnTo>
                <a:lnTo>
                  <a:pt x="11547" y="14714"/>
                </a:lnTo>
                <a:lnTo>
                  <a:pt x="11738" y="14650"/>
                </a:lnTo>
                <a:lnTo>
                  <a:pt x="11898" y="14554"/>
                </a:lnTo>
                <a:lnTo>
                  <a:pt x="12186" y="14298"/>
                </a:lnTo>
                <a:lnTo>
                  <a:pt x="12506" y="13978"/>
                </a:lnTo>
                <a:lnTo>
                  <a:pt x="12762" y="13594"/>
                </a:lnTo>
                <a:lnTo>
                  <a:pt x="13018" y="13178"/>
                </a:lnTo>
                <a:lnTo>
                  <a:pt x="13242" y="12699"/>
                </a:lnTo>
                <a:lnTo>
                  <a:pt x="13466" y="12219"/>
                </a:lnTo>
                <a:lnTo>
                  <a:pt x="13658" y="11739"/>
                </a:lnTo>
                <a:lnTo>
                  <a:pt x="13849" y="11227"/>
                </a:lnTo>
                <a:lnTo>
                  <a:pt x="14137" y="10236"/>
                </a:lnTo>
                <a:lnTo>
                  <a:pt x="14361" y="9340"/>
                </a:lnTo>
                <a:lnTo>
                  <a:pt x="14489" y="8605"/>
                </a:lnTo>
                <a:lnTo>
                  <a:pt x="14649" y="7421"/>
                </a:lnTo>
                <a:lnTo>
                  <a:pt x="14809" y="6046"/>
                </a:lnTo>
                <a:lnTo>
                  <a:pt x="14969" y="4575"/>
                </a:lnTo>
                <a:lnTo>
                  <a:pt x="15065" y="3135"/>
                </a:lnTo>
                <a:lnTo>
                  <a:pt x="15065" y="2496"/>
                </a:lnTo>
                <a:lnTo>
                  <a:pt x="15065" y="1856"/>
                </a:lnTo>
                <a:lnTo>
                  <a:pt x="15065" y="1312"/>
                </a:lnTo>
                <a:lnTo>
                  <a:pt x="15001" y="832"/>
                </a:lnTo>
                <a:lnTo>
                  <a:pt x="14937" y="481"/>
                </a:lnTo>
                <a:lnTo>
                  <a:pt x="14809" y="193"/>
                </a:lnTo>
                <a:lnTo>
                  <a:pt x="14745" y="97"/>
                </a:lnTo>
                <a:lnTo>
                  <a:pt x="14681" y="33"/>
                </a:lnTo>
                <a:lnTo>
                  <a:pt x="14585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5"/>
          <p:cNvSpPr/>
          <p:nvPr/>
        </p:nvSpPr>
        <p:spPr>
          <a:xfrm flipH="1">
            <a:off x="8243040" y="2290664"/>
            <a:ext cx="299902" cy="245298"/>
          </a:xfrm>
          <a:custGeom>
            <a:avLst/>
            <a:gdLst/>
            <a:ahLst/>
            <a:cxnLst/>
            <a:rect l="l" t="t" r="r" b="b"/>
            <a:pathLst>
              <a:path w="7901" h="6462" extrusionOk="0">
                <a:moveTo>
                  <a:pt x="928" y="1"/>
                </a:moveTo>
                <a:lnTo>
                  <a:pt x="704" y="33"/>
                </a:lnTo>
                <a:lnTo>
                  <a:pt x="512" y="97"/>
                </a:lnTo>
                <a:lnTo>
                  <a:pt x="352" y="161"/>
                </a:lnTo>
                <a:lnTo>
                  <a:pt x="224" y="257"/>
                </a:lnTo>
                <a:lnTo>
                  <a:pt x="128" y="385"/>
                </a:lnTo>
                <a:lnTo>
                  <a:pt x="32" y="513"/>
                </a:lnTo>
                <a:lnTo>
                  <a:pt x="0" y="641"/>
                </a:lnTo>
                <a:lnTo>
                  <a:pt x="0" y="800"/>
                </a:lnTo>
                <a:lnTo>
                  <a:pt x="0" y="992"/>
                </a:lnTo>
                <a:lnTo>
                  <a:pt x="64" y="1152"/>
                </a:lnTo>
                <a:lnTo>
                  <a:pt x="128" y="1376"/>
                </a:lnTo>
                <a:lnTo>
                  <a:pt x="384" y="1824"/>
                </a:lnTo>
                <a:lnTo>
                  <a:pt x="736" y="2336"/>
                </a:lnTo>
                <a:lnTo>
                  <a:pt x="992" y="2624"/>
                </a:lnTo>
                <a:lnTo>
                  <a:pt x="1312" y="2975"/>
                </a:lnTo>
                <a:lnTo>
                  <a:pt x="1663" y="3295"/>
                </a:lnTo>
                <a:lnTo>
                  <a:pt x="2079" y="3647"/>
                </a:lnTo>
                <a:lnTo>
                  <a:pt x="2911" y="4351"/>
                </a:lnTo>
                <a:lnTo>
                  <a:pt x="3806" y="5022"/>
                </a:lnTo>
                <a:lnTo>
                  <a:pt x="4606" y="5598"/>
                </a:lnTo>
                <a:lnTo>
                  <a:pt x="5310" y="6046"/>
                </a:lnTo>
                <a:lnTo>
                  <a:pt x="5949" y="6462"/>
                </a:lnTo>
                <a:lnTo>
                  <a:pt x="6397" y="5278"/>
                </a:lnTo>
                <a:lnTo>
                  <a:pt x="7900" y="1312"/>
                </a:lnTo>
                <a:lnTo>
                  <a:pt x="5853" y="832"/>
                </a:lnTo>
                <a:lnTo>
                  <a:pt x="3934" y="417"/>
                </a:lnTo>
                <a:lnTo>
                  <a:pt x="2943" y="225"/>
                </a:lnTo>
                <a:lnTo>
                  <a:pt x="2015" y="65"/>
                </a:lnTo>
                <a:lnTo>
                  <a:pt x="1599" y="33"/>
                </a:lnTo>
                <a:lnTo>
                  <a:pt x="1184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5"/>
          <p:cNvSpPr/>
          <p:nvPr/>
        </p:nvSpPr>
        <p:spPr>
          <a:xfrm flipH="1">
            <a:off x="8300090" y="2290664"/>
            <a:ext cx="242852" cy="245298"/>
          </a:xfrm>
          <a:custGeom>
            <a:avLst/>
            <a:gdLst/>
            <a:ahLst/>
            <a:cxnLst/>
            <a:rect l="l" t="t" r="r" b="b"/>
            <a:pathLst>
              <a:path w="6398" h="6462" extrusionOk="0">
                <a:moveTo>
                  <a:pt x="928" y="1"/>
                </a:moveTo>
                <a:lnTo>
                  <a:pt x="704" y="33"/>
                </a:lnTo>
                <a:lnTo>
                  <a:pt x="512" y="97"/>
                </a:lnTo>
                <a:lnTo>
                  <a:pt x="352" y="161"/>
                </a:lnTo>
                <a:lnTo>
                  <a:pt x="224" y="257"/>
                </a:lnTo>
                <a:lnTo>
                  <a:pt x="128" y="385"/>
                </a:lnTo>
                <a:lnTo>
                  <a:pt x="32" y="513"/>
                </a:lnTo>
                <a:lnTo>
                  <a:pt x="0" y="641"/>
                </a:lnTo>
                <a:lnTo>
                  <a:pt x="0" y="800"/>
                </a:lnTo>
                <a:lnTo>
                  <a:pt x="0" y="992"/>
                </a:lnTo>
                <a:lnTo>
                  <a:pt x="64" y="1152"/>
                </a:lnTo>
                <a:lnTo>
                  <a:pt x="128" y="1376"/>
                </a:lnTo>
                <a:lnTo>
                  <a:pt x="384" y="1824"/>
                </a:lnTo>
                <a:lnTo>
                  <a:pt x="736" y="2336"/>
                </a:lnTo>
                <a:lnTo>
                  <a:pt x="992" y="2624"/>
                </a:lnTo>
                <a:lnTo>
                  <a:pt x="1312" y="2975"/>
                </a:lnTo>
                <a:lnTo>
                  <a:pt x="1663" y="3295"/>
                </a:lnTo>
                <a:lnTo>
                  <a:pt x="2079" y="3647"/>
                </a:lnTo>
                <a:lnTo>
                  <a:pt x="2911" y="4351"/>
                </a:lnTo>
                <a:lnTo>
                  <a:pt x="3806" y="5022"/>
                </a:lnTo>
                <a:lnTo>
                  <a:pt x="4606" y="5598"/>
                </a:lnTo>
                <a:lnTo>
                  <a:pt x="5310" y="6046"/>
                </a:lnTo>
                <a:lnTo>
                  <a:pt x="5949" y="6462"/>
                </a:lnTo>
                <a:lnTo>
                  <a:pt x="6397" y="5278"/>
                </a:lnTo>
                <a:lnTo>
                  <a:pt x="3742" y="2560"/>
                </a:lnTo>
                <a:lnTo>
                  <a:pt x="118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5"/>
          <p:cNvSpPr/>
          <p:nvPr/>
        </p:nvSpPr>
        <p:spPr>
          <a:xfrm flipH="1">
            <a:off x="8281908" y="2344112"/>
            <a:ext cx="63161" cy="165164"/>
          </a:xfrm>
          <a:custGeom>
            <a:avLst/>
            <a:gdLst/>
            <a:ahLst/>
            <a:cxnLst/>
            <a:rect l="l" t="t" r="r" b="b"/>
            <a:pathLst>
              <a:path w="1664" h="4351" extrusionOk="0">
                <a:moveTo>
                  <a:pt x="1664" y="0"/>
                </a:moveTo>
                <a:lnTo>
                  <a:pt x="1632" y="32"/>
                </a:lnTo>
                <a:lnTo>
                  <a:pt x="1280" y="864"/>
                </a:lnTo>
                <a:lnTo>
                  <a:pt x="800" y="2143"/>
                </a:lnTo>
                <a:lnTo>
                  <a:pt x="1" y="4318"/>
                </a:lnTo>
                <a:lnTo>
                  <a:pt x="1" y="4350"/>
                </a:lnTo>
                <a:lnTo>
                  <a:pt x="33" y="4318"/>
                </a:lnTo>
                <a:lnTo>
                  <a:pt x="480" y="3263"/>
                </a:lnTo>
                <a:lnTo>
                  <a:pt x="896" y="2207"/>
                </a:lnTo>
                <a:lnTo>
                  <a:pt x="1312" y="1120"/>
                </a:lnTo>
                <a:lnTo>
                  <a:pt x="1664" y="32"/>
                </a:lnTo>
                <a:lnTo>
                  <a:pt x="1664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5"/>
          <p:cNvSpPr/>
          <p:nvPr/>
        </p:nvSpPr>
        <p:spPr>
          <a:xfrm flipH="1">
            <a:off x="7836325" y="1949518"/>
            <a:ext cx="236779" cy="313284"/>
          </a:xfrm>
          <a:custGeom>
            <a:avLst/>
            <a:gdLst/>
            <a:ahLst/>
            <a:cxnLst/>
            <a:rect l="l" t="t" r="r" b="b"/>
            <a:pathLst>
              <a:path w="6238" h="8253" extrusionOk="0">
                <a:moveTo>
                  <a:pt x="1855" y="0"/>
                </a:moveTo>
                <a:lnTo>
                  <a:pt x="1504" y="64"/>
                </a:lnTo>
                <a:lnTo>
                  <a:pt x="1184" y="160"/>
                </a:lnTo>
                <a:lnTo>
                  <a:pt x="928" y="256"/>
                </a:lnTo>
                <a:lnTo>
                  <a:pt x="736" y="384"/>
                </a:lnTo>
                <a:lnTo>
                  <a:pt x="640" y="448"/>
                </a:lnTo>
                <a:lnTo>
                  <a:pt x="608" y="544"/>
                </a:lnTo>
                <a:lnTo>
                  <a:pt x="544" y="704"/>
                </a:lnTo>
                <a:lnTo>
                  <a:pt x="544" y="896"/>
                </a:lnTo>
                <a:lnTo>
                  <a:pt x="544" y="1056"/>
                </a:lnTo>
                <a:lnTo>
                  <a:pt x="608" y="1216"/>
                </a:lnTo>
                <a:lnTo>
                  <a:pt x="704" y="1440"/>
                </a:lnTo>
                <a:lnTo>
                  <a:pt x="768" y="1535"/>
                </a:lnTo>
                <a:lnTo>
                  <a:pt x="672" y="1567"/>
                </a:lnTo>
                <a:lnTo>
                  <a:pt x="480" y="1695"/>
                </a:lnTo>
                <a:lnTo>
                  <a:pt x="352" y="1791"/>
                </a:lnTo>
                <a:lnTo>
                  <a:pt x="256" y="1887"/>
                </a:lnTo>
                <a:lnTo>
                  <a:pt x="192" y="2015"/>
                </a:lnTo>
                <a:lnTo>
                  <a:pt x="128" y="2175"/>
                </a:lnTo>
                <a:lnTo>
                  <a:pt x="160" y="2463"/>
                </a:lnTo>
                <a:lnTo>
                  <a:pt x="256" y="2719"/>
                </a:lnTo>
                <a:lnTo>
                  <a:pt x="384" y="2911"/>
                </a:lnTo>
                <a:lnTo>
                  <a:pt x="608" y="3103"/>
                </a:lnTo>
                <a:lnTo>
                  <a:pt x="512" y="3135"/>
                </a:lnTo>
                <a:lnTo>
                  <a:pt x="320" y="3263"/>
                </a:lnTo>
                <a:lnTo>
                  <a:pt x="192" y="3359"/>
                </a:lnTo>
                <a:lnTo>
                  <a:pt x="96" y="3455"/>
                </a:lnTo>
                <a:lnTo>
                  <a:pt x="32" y="3551"/>
                </a:lnTo>
                <a:lnTo>
                  <a:pt x="0" y="3678"/>
                </a:lnTo>
                <a:lnTo>
                  <a:pt x="32" y="3902"/>
                </a:lnTo>
                <a:lnTo>
                  <a:pt x="96" y="4126"/>
                </a:lnTo>
                <a:lnTo>
                  <a:pt x="192" y="4286"/>
                </a:lnTo>
                <a:lnTo>
                  <a:pt x="320" y="4446"/>
                </a:lnTo>
                <a:lnTo>
                  <a:pt x="544" y="4638"/>
                </a:lnTo>
                <a:lnTo>
                  <a:pt x="640" y="4702"/>
                </a:lnTo>
                <a:lnTo>
                  <a:pt x="512" y="4766"/>
                </a:lnTo>
                <a:lnTo>
                  <a:pt x="416" y="4862"/>
                </a:lnTo>
                <a:lnTo>
                  <a:pt x="320" y="4958"/>
                </a:lnTo>
                <a:lnTo>
                  <a:pt x="256" y="5054"/>
                </a:lnTo>
                <a:lnTo>
                  <a:pt x="192" y="5150"/>
                </a:lnTo>
                <a:lnTo>
                  <a:pt x="160" y="5278"/>
                </a:lnTo>
                <a:lnTo>
                  <a:pt x="160" y="5406"/>
                </a:lnTo>
                <a:lnTo>
                  <a:pt x="160" y="5566"/>
                </a:lnTo>
                <a:lnTo>
                  <a:pt x="192" y="5693"/>
                </a:lnTo>
                <a:lnTo>
                  <a:pt x="224" y="5853"/>
                </a:lnTo>
                <a:lnTo>
                  <a:pt x="384" y="6205"/>
                </a:lnTo>
                <a:lnTo>
                  <a:pt x="576" y="6589"/>
                </a:lnTo>
                <a:lnTo>
                  <a:pt x="832" y="6973"/>
                </a:lnTo>
                <a:lnTo>
                  <a:pt x="1248" y="7581"/>
                </a:lnTo>
                <a:lnTo>
                  <a:pt x="1599" y="8252"/>
                </a:lnTo>
                <a:lnTo>
                  <a:pt x="2303" y="8156"/>
                </a:lnTo>
                <a:lnTo>
                  <a:pt x="2335" y="7996"/>
                </a:lnTo>
                <a:lnTo>
                  <a:pt x="2207" y="6589"/>
                </a:lnTo>
                <a:lnTo>
                  <a:pt x="2367" y="6557"/>
                </a:lnTo>
                <a:lnTo>
                  <a:pt x="2559" y="6589"/>
                </a:lnTo>
                <a:lnTo>
                  <a:pt x="3039" y="6685"/>
                </a:lnTo>
                <a:lnTo>
                  <a:pt x="4030" y="7037"/>
                </a:lnTo>
                <a:lnTo>
                  <a:pt x="4510" y="7197"/>
                </a:lnTo>
                <a:lnTo>
                  <a:pt x="4734" y="7229"/>
                </a:lnTo>
                <a:lnTo>
                  <a:pt x="5150" y="7229"/>
                </a:lnTo>
                <a:lnTo>
                  <a:pt x="5278" y="7133"/>
                </a:lnTo>
                <a:lnTo>
                  <a:pt x="5406" y="7037"/>
                </a:lnTo>
                <a:lnTo>
                  <a:pt x="5502" y="6877"/>
                </a:lnTo>
                <a:lnTo>
                  <a:pt x="5534" y="6749"/>
                </a:lnTo>
                <a:lnTo>
                  <a:pt x="5534" y="6653"/>
                </a:lnTo>
                <a:lnTo>
                  <a:pt x="5502" y="6429"/>
                </a:lnTo>
                <a:lnTo>
                  <a:pt x="5406" y="6205"/>
                </a:lnTo>
                <a:lnTo>
                  <a:pt x="5278" y="6013"/>
                </a:lnTo>
                <a:lnTo>
                  <a:pt x="5150" y="5853"/>
                </a:lnTo>
                <a:lnTo>
                  <a:pt x="5022" y="5725"/>
                </a:lnTo>
                <a:lnTo>
                  <a:pt x="4862" y="5598"/>
                </a:lnTo>
                <a:lnTo>
                  <a:pt x="4862" y="5598"/>
                </a:lnTo>
                <a:lnTo>
                  <a:pt x="5086" y="5661"/>
                </a:lnTo>
                <a:lnTo>
                  <a:pt x="5534" y="5661"/>
                </a:lnTo>
                <a:lnTo>
                  <a:pt x="5757" y="5630"/>
                </a:lnTo>
                <a:lnTo>
                  <a:pt x="5853" y="5598"/>
                </a:lnTo>
                <a:lnTo>
                  <a:pt x="5949" y="5534"/>
                </a:lnTo>
                <a:lnTo>
                  <a:pt x="6045" y="5470"/>
                </a:lnTo>
                <a:lnTo>
                  <a:pt x="6109" y="5374"/>
                </a:lnTo>
                <a:lnTo>
                  <a:pt x="6141" y="5246"/>
                </a:lnTo>
                <a:lnTo>
                  <a:pt x="6173" y="5118"/>
                </a:lnTo>
                <a:lnTo>
                  <a:pt x="6205" y="4958"/>
                </a:lnTo>
                <a:lnTo>
                  <a:pt x="6173" y="4830"/>
                </a:lnTo>
                <a:lnTo>
                  <a:pt x="6109" y="4702"/>
                </a:lnTo>
                <a:lnTo>
                  <a:pt x="6045" y="4574"/>
                </a:lnTo>
                <a:lnTo>
                  <a:pt x="5853" y="4350"/>
                </a:lnTo>
                <a:lnTo>
                  <a:pt x="5630" y="4158"/>
                </a:lnTo>
                <a:lnTo>
                  <a:pt x="5406" y="4030"/>
                </a:lnTo>
                <a:lnTo>
                  <a:pt x="5214" y="3902"/>
                </a:lnTo>
                <a:lnTo>
                  <a:pt x="4958" y="3806"/>
                </a:lnTo>
                <a:lnTo>
                  <a:pt x="5214" y="3838"/>
                </a:lnTo>
                <a:lnTo>
                  <a:pt x="5406" y="3838"/>
                </a:lnTo>
                <a:lnTo>
                  <a:pt x="5630" y="3806"/>
                </a:lnTo>
                <a:lnTo>
                  <a:pt x="5853" y="3742"/>
                </a:lnTo>
                <a:lnTo>
                  <a:pt x="5949" y="3678"/>
                </a:lnTo>
                <a:lnTo>
                  <a:pt x="6045" y="3614"/>
                </a:lnTo>
                <a:lnTo>
                  <a:pt x="6109" y="3551"/>
                </a:lnTo>
                <a:lnTo>
                  <a:pt x="6173" y="3455"/>
                </a:lnTo>
                <a:lnTo>
                  <a:pt x="6205" y="3327"/>
                </a:lnTo>
                <a:lnTo>
                  <a:pt x="6237" y="3167"/>
                </a:lnTo>
                <a:lnTo>
                  <a:pt x="6205" y="3039"/>
                </a:lnTo>
                <a:lnTo>
                  <a:pt x="6173" y="2879"/>
                </a:lnTo>
                <a:lnTo>
                  <a:pt x="6109" y="2751"/>
                </a:lnTo>
                <a:lnTo>
                  <a:pt x="6013" y="2623"/>
                </a:lnTo>
                <a:lnTo>
                  <a:pt x="5789" y="2399"/>
                </a:lnTo>
                <a:lnTo>
                  <a:pt x="5566" y="2239"/>
                </a:lnTo>
                <a:lnTo>
                  <a:pt x="5310" y="2079"/>
                </a:lnTo>
                <a:lnTo>
                  <a:pt x="5086" y="1983"/>
                </a:lnTo>
                <a:lnTo>
                  <a:pt x="4894" y="1887"/>
                </a:lnTo>
                <a:lnTo>
                  <a:pt x="5182" y="1887"/>
                </a:lnTo>
                <a:lnTo>
                  <a:pt x="5342" y="1855"/>
                </a:lnTo>
                <a:lnTo>
                  <a:pt x="5470" y="1791"/>
                </a:lnTo>
                <a:lnTo>
                  <a:pt x="5598" y="1663"/>
                </a:lnTo>
                <a:lnTo>
                  <a:pt x="5630" y="1599"/>
                </a:lnTo>
                <a:lnTo>
                  <a:pt x="5630" y="1503"/>
                </a:lnTo>
                <a:lnTo>
                  <a:pt x="5630" y="1408"/>
                </a:lnTo>
                <a:lnTo>
                  <a:pt x="5598" y="1280"/>
                </a:lnTo>
                <a:lnTo>
                  <a:pt x="5534" y="1152"/>
                </a:lnTo>
                <a:lnTo>
                  <a:pt x="5438" y="1024"/>
                </a:lnTo>
                <a:lnTo>
                  <a:pt x="5246" y="768"/>
                </a:lnTo>
                <a:lnTo>
                  <a:pt x="4958" y="576"/>
                </a:lnTo>
                <a:lnTo>
                  <a:pt x="4638" y="416"/>
                </a:lnTo>
                <a:lnTo>
                  <a:pt x="4286" y="256"/>
                </a:lnTo>
                <a:lnTo>
                  <a:pt x="3870" y="160"/>
                </a:lnTo>
                <a:lnTo>
                  <a:pt x="3487" y="64"/>
                </a:lnTo>
                <a:lnTo>
                  <a:pt x="3039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5"/>
          <p:cNvSpPr/>
          <p:nvPr/>
        </p:nvSpPr>
        <p:spPr>
          <a:xfrm flipH="1">
            <a:off x="7984435" y="2206886"/>
            <a:ext cx="82596" cy="128760"/>
          </a:xfrm>
          <a:custGeom>
            <a:avLst/>
            <a:gdLst/>
            <a:ahLst/>
            <a:cxnLst/>
            <a:rect l="l" t="t" r="r" b="b"/>
            <a:pathLst>
              <a:path w="2176" h="3392" extrusionOk="0">
                <a:moveTo>
                  <a:pt x="1983" y="1"/>
                </a:moveTo>
                <a:lnTo>
                  <a:pt x="672" y="193"/>
                </a:lnTo>
                <a:lnTo>
                  <a:pt x="704" y="353"/>
                </a:lnTo>
                <a:lnTo>
                  <a:pt x="736" y="513"/>
                </a:lnTo>
                <a:lnTo>
                  <a:pt x="704" y="673"/>
                </a:lnTo>
                <a:lnTo>
                  <a:pt x="672" y="865"/>
                </a:lnTo>
                <a:lnTo>
                  <a:pt x="544" y="1216"/>
                </a:lnTo>
                <a:lnTo>
                  <a:pt x="384" y="1568"/>
                </a:lnTo>
                <a:lnTo>
                  <a:pt x="224" y="1920"/>
                </a:lnTo>
                <a:lnTo>
                  <a:pt x="96" y="2240"/>
                </a:lnTo>
                <a:lnTo>
                  <a:pt x="0" y="2592"/>
                </a:lnTo>
                <a:lnTo>
                  <a:pt x="0" y="2752"/>
                </a:lnTo>
                <a:lnTo>
                  <a:pt x="32" y="2912"/>
                </a:lnTo>
                <a:lnTo>
                  <a:pt x="64" y="3103"/>
                </a:lnTo>
                <a:lnTo>
                  <a:pt x="160" y="3263"/>
                </a:lnTo>
                <a:lnTo>
                  <a:pt x="288" y="3327"/>
                </a:lnTo>
                <a:lnTo>
                  <a:pt x="416" y="3391"/>
                </a:lnTo>
                <a:lnTo>
                  <a:pt x="576" y="3391"/>
                </a:lnTo>
                <a:lnTo>
                  <a:pt x="736" y="3359"/>
                </a:lnTo>
                <a:lnTo>
                  <a:pt x="896" y="3295"/>
                </a:lnTo>
                <a:lnTo>
                  <a:pt x="1088" y="3167"/>
                </a:lnTo>
                <a:lnTo>
                  <a:pt x="1280" y="3039"/>
                </a:lnTo>
                <a:lnTo>
                  <a:pt x="1439" y="2880"/>
                </a:lnTo>
                <a:lnTo>
                  <a:pt x="1631" y="2656"/>
                </a:lnTo>
                <a:lnTo>
                  <a:pt x="1759" y="2432"/>
                </a:lnTo>
                <a:lnTo>
                  <a:pt x="1919" y="2208"/>
                </a:lnTo>
                <a:lnTo>
                  <a:pt x="2015" y="1952"/>
                </a:lnTo>
                <a:lnTo>
                  <a:pt x="2111" y="1664"/>
                </a:lnTo>
                <a:lnTo>
                  <a:pt x="2143" y="1376"/>
                </a:lnTo>
                <a:lnTo>
                  <a:pt x="2175" y="1216"/>
                </a:lnTo>
                <a:lnTo>
                  <a:pt x="1983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5"/>
          <p:cNvSpPr/>
          <p:nvPr/>
        </p:nvSpPr>
        <p:spPr>
          <a:xfrm flipH="1">
            <a:off x="7884911" y="2000498"/>
            <a:ext cx="156651" cy="23118"/>
          </a:xfrm>
          <a:custGeom>
            <a:avLst/>
            <a:gdLst/>
            <a:ahLst/>
            <a:cxnLst/>
            <a:rect l="l" t="t" r="r" b="b"/>
            <a:pathLst>
              <a:path w="4127" h="609" extrusionOk="0">
                <a:moveTo>
                  <a:pt x="1056" y="1"/>
                </a:moveTo>
                <a:lnTo>
                  <a:pt x="513" y="65"/>
                </a:lnTo>
                <a:lnTo>
                  <a:pt x="1" y="129"/>
                </a:lnTo>
                <a:lnTo>
                  <a:pt x="1" y="160"/>
                </a:lnTo>
                <a:lnTo>
                  <a:pt x="1024" y="160"/>
                </a:lnTo>
                <a:lnTo>
                  <a:pt x="2048" y="256"/>
                </a:lnTo>
                <a:lnTo>
                  <a:pt x="3071" y="384"/>
                </a:lnTo>
                <a:lnTo>
                  <a:pt x="4095" y="608"/>
                </a:lnTo>
                <a:lnTo>
                  <a:pt x="4127" y="608"/>
                </a:lnTo>
                <a:lnTo>
                  <a:pt x="4127" y="576"/>
                </a:lnTo>
                <a:lnTo>
                  <a:pt x="4095" y="544"/>
                </a:lnTo>
                <a:lnTo>
                  <a:pt x="3615" y="352"/>
                </a:lnTo>
                <a:lnTo>
                  <a:pt x="3103" y="224"/>
                </a:lnTo>
                <a:lnTo>
                  <a:pt x="2592" y="97"/>
                </a:lnTo>
                <a:lnTo>
                  <a:pt x="2080" y="33"/>
                </a:lnTo>
                <a:lnTo>
                  <a:pt x="156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5"/>
          <p:cNvSpPr/>
          <p:nvPr/>
        </p:nvSpPr>
        <p:spPr>
          <a:xfrm flipH="1">
            <a:off x="7881267" y="2061196"/>
            <a:ext cx="170012" cy="34050"/>
          </a:xfrm>
          <a:custGeom>
            <a:avLst/>
            <a:gdLst/>
            <a:ahLst/>
            <a:cxnLst/>
            <a:rect l="l" t="t" r="r" b="b"/>
            <a:pathLst>
              <a:path w="4479" h="897" extrusionOk="0">
                <a:moveTo>
                  <a:pt x="1152" y="1"/>
                </a:moveTo>
                <a:lnTo>
                  <a:pt x="577" y="33"/>
                </a:lnTo>
                <a:lnTo>
                  <a:pt x="1" y="129"/>
                </a:lnTo>
                <a:lnTo>
                  <a:pt x="513" y="129"/>
                </a:lnTo>
                <a:lnTo>
                  <a:pt x="1120" y="161"/>
                </a:lnTo>
                <a:lnTo>
                  <a:pt x="1728" y="225"/>
                </a:lnTo>
                <a:lnTo>
                  <a:pt x="2368" y="321"/>
                </a:lnTo>
                <a:lnTo>
                  <a:pt x="2976" y="449"/>
                </a:lnTo>
                <a:lnTo>
                  <a:pt x="3551" y="577"/>
                </a:lnTo>
                <a:lnTo>
                  <a:pt x="4031" y="736"/>
                </a:lnTo>
                <a:lnTo>
                  <a:pt x="4447" y="896"/>
                </a:lnTo>
                <a:lnTo>
                  <a:pt x="4479" y="896"/>
                </a:lnTo>
                <a:lnTo>
                  <a:pt x="4447" y="832"/>
                </a:lnTo>
                <a:lnTo>
                  <a:pt x="3935" y="577"/>
                </a:lnTo>
                <a:lnTo>
                  <a:pt x="3391" y="353"/>
                </a:lnTo>
                <a:lnTo>
                  <a:pt x="2848" y="193"/>
                </a:lnTo>
                <a:lnTo>
                  <a:pt x="2272" y="65"/>
                </a:lnTo>
                <a:lnTo>
                  <a:pt x="172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5"/>
          <p:cNvSpPr/>
          <p:nvPr/>
        </p:nvSpPr>
        <p:spPr>
          <a:xfrm flipH="1">
            <a:off x="7883696" y="2123147"/>
            <a:ext cx="162724" cy="42515"/>
          </a:xfrm>
          <a:custGeom>
            <a:avLst/>
            <a:gdLst/>
            <a:ahLst/>
            <a:cxnLst/>
            <a:rect l="l" t="t" r="r" b="b"/>
            <a:pathLst>
              <a:path w="4287" h="1120" extrusionOk="0">
                <a:moveTo>
                  <a:pt x="609" y="0"/>
                </a:moveTo>
                <a:lnTo>
                  <a:pt x="289" y="32"/>
                </a:lnTo>
                <a:lnTo>
                  <a:pt x="1" y="96"/>
                </a:lnTo>
                <a:lnTo>
                  <a:pt x="1" y="128"/>
                </a:lnTo>
                <a:lnTo>
                  <a:pt x="577" y="128"/>
                </a:lnTo>
                <a:lnTo>
                  <a:pt x="1120" y="192"/>
                </a:lnTo>
                <a:lnTo>
                  <a:pt x="1664" y="256"/>
                </a:lnTo>
                <a:lnTo>
                  <a:pt x="2208" y="352"/>
                </a:lnTo>
                <a:lnTo>
                  <a:pt x="2720" y="480"/>
                </a:lnTo>
                <a:lnTo>
                  <a:pt x="3231" y="640"/>
                </a:lnTo>
                <a:lnTo>
                  <a:pt x="3743" y="864"/>
                </a:lnTo>
                <a:lnTo>
                  <a:pt x="4255" y="1119"/>
                </a:lnTo>
                <a:lnTo>
                  <a:pt x="4287" y="1087"/>
                </a:lnTo>
                <a:lnTo>
                  <a:pt x="4287" y="1056"/>
                </a:lnTo>
                <a:lnTo>
                  <a:pt x="3871" y="768"/>
                </a:lnTo>
                <a:lnTo>
                  <a:pt x="3423" y="512"/>
                </a:lnTo>
                <a:lnTo>
                  <a:pt x="2943" y="320"/>
                </a:lnTo>
                <a:lnTo>
                  <a:pt x="2432" y="160"/>
                </a:lnTo>
                <a:lnTo>
                  <a:pt x="1856" y="64"/>
                </a:lnTo>
                <a:lnTo>
                  <a:pt x="121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5"/>
          <p:cNvSpPr/>
          <p:nvPr/>
        </p:nvSpPr>
        <p:spPr>
          <a:xfrm flipH="1">
            <a:off x="7983221" y="2126753"/>
            <a:ext cx="91098" cy="213753"/>
          </a:xfrm>
          <a:custGeom>
            <a:avLst/>
            <a:gdLst/>
            <a:ahLst/>
            <a:cxnLst/>
            <a:rect l="l" t="t" r="r" b="b"/>
            <a:pathLst>
              <a:path w="2400" h="5631" extrusionOk="0">
                <a:moveTo>
                  <a:pt x="704" y="1"/>
                </a:moveTo>
                <a:lnTo>
                  <a:pt x="512" y="129"/>
                </a:lnTo>
                <a:lnTo>
                  <a:pt x="352" y="257"/>
                </a:lnTo>
                <a:lnTo>
                  <a:pt x="192" y="449"/>
                </a:lnTo>
                <a:lnTo>
                  <a:pt x="96" y="641"/>
                </a:lnTo>
                <a:lnTo>
                  <a:pt x="64" y="865"/>
                </a:lnTo>
                <a:lnTo>
                  <a:pt x="96" y="1120"/>
                </a:lnTo>
                <a:lnTo>
                  <a:pt x="160" y="1344"/>
                </a:lnTo>
                <a:lnTo>
                  <a:pt x="256" y="1568"/>
                </a:lnTo>
                <a:lnTo>
                  <a:pt x="544" y="2112"/>
                </a:lnTo>
                <a:lnTo>
                  <a:pt x="640" y="2272"/>
                </a:lnTo>
                <a:lnTo>
                  <a:pt x="704" y="2400"/>
                </a:lnTo>
                <a:lnTo>
                  <a:pt x="736" y="2592"/>
                </a:lnTo>
                <a:lnTo>
                  <a:pt x="768" y="2752"/>
                </a:lnTo>
                <a:lnTo>
                  <a:pt x="672" y="3071"/>
                </a:lnTo>
                <a:lnTo>
                  <a:pt x="576" y="3359"/>
                </a:lnTo>
                <a:lnTo>
                  <a:pt x="448" y="3647"/>
                </a:lnTo>
                <a:lnTo>
                  <a:pt x="288" y="3935"/>
                </a:lnTo>
                <a:lnTo>
                  <a:pt x="160" y="4159"/>
                </a:lnTo>
                <a:lnTo>
                  <a:pt x="64" y="4415"/>
                </a:lnTo>
                <a:lnTo>
                  <a:pt x="0" y="4671"/>
                </a:lnTo>
                <a:lnTo>
                  <a:pt x="0" y="4927"/>
                </a:lnTo>
                <a:lnTo>
                  <a:pt x="64" y="5150"/>
                </a:lnTo>
                <a:lnTo>
                  <a:pt x="160" y="5342"/>
                </a:lnTo>
                <a:lnTo>
                  <a:pt x="352" y="5502"/>
                </a:lnTo>
                <a:lnTo>
                  <a:pt x="544" y="5598"/>
                </a:lnTo>
                <a:lnTo>
                  <a:pt x="672" y="5598"/>
                </a:lnTo>
                <a:lnTo>
                  <a:pt x="800" y="5630"/>
                </a:lnTo>
                <a:lnTo>
                  <a:pt x="1056" y="5566"/>
                </a:lnTo>
                <a:lnTo>
                  <a:pt x="1280" y="5470"/>
                </a:lnTo>
                <a:lnTo>
                  <a:pt x="1504" y="5310"/>
                </a:lnTo>
                <a:lnTo>
                  <a:pt x="1695" y="5118"/>
                </a:lnTo>
                <a:lnTo>
                  <a:pt x="1887" y="4895"/>
                </a:lnTo>
                <a:lnTo>
                  <a:pt x="2015" y="4671"/>
                </a:lnTo>
                <a:lnTo>
                  <a:pt x="2143" y="4447"/>
                </a:lnTo>
                <a:lnTo>
                  <a:pt x="2271" y="4159"/>
                </a:lnTo>
                <a:lnTo>
                  <a:pt x="2335" y="3871"/>
                </a:lnTo>
                <a:lnTo>
                  <a:pt x="2399" y="3551"/>
                </a:lnTo>
                <a:lnTo>
                  <a:pt x="2399" y="3231"/>
                </a:lnTo>
                <a:lnTo>
                  <a:pt x="2399" y="2912"/>
                </a:lnTo>
                <a:lnTo>
                  <a:pt x="2367" y="2624"/>
                </a:lnTo>
                <a:lnTo>
                  <a:pt x="2239" y="1856"/>
                </a:lnTo>
                <a:lnTo>
                  <a:pt x="2175" y="1856"/>
                </a:lnTo>
                <a:lnTo>
                  <a:pt x="2207" y="2400"/>
                </a:lnTo>
                <a:lnTo>
                  <a:pt x="2239" y="2944"/>
                </a:lnTo>
                <a:lnTo>
                  <a:pt x="2239" y="3199"/>
                </a:lnTo>
                <a:lnTo>
                  <a:pt x="2207" y="3487"/>
                </a:lnTo>
                <a:lnTo>
                  <a:pt x="2175" y="3743"/>
                </a:lnTo>
                <a:lnTo>
                  <a:pt x="2079" y="3999"/>
                </a:lnTo>
                <a:lnTo>
                  <a:pt x="2015" y="4223"/>
                </a:lnTo>
                <a:lnTo>
                  <a:pt x="1919" y="4447"/>
                </a:lnTo>
                <a:lnTo>
                  <a:pt x="1791" y="4639"/>
                </a:lnTo>
                <a:lnTo>
                  <a:pt x="1631" y="4831"/>
                </a:lnTo>
                <a:lnTo>
                  <a:pt x="1472" y="5055"/>
                </a:lnTo>
                <a:lnTo>
                  <a:pt x="1280" y="5214"/>
                </a:lnTo>
                <a:lnTo>
                  <a:pt x="1024" y="5310"/>
                </a:lnTo>
                <a:lnTo>
                  <a:pt x="800" y="5374"/>
                </a:lnTo>
                <a:lnTo>
                  <a:pt x="672" y="5374"/>
                </a:lnTo>
                <a:lnTo>
                  <a:pt x="576" y="5342"/>
                </a:lnTo>
                <a:lnTo>
                  <a:pt x="480" y="5310"/>
                </a:lnTo>
                <a:lnTo>
                  <a:pt x="416" y="5214"/>
                </a:lnTo>
                <a:lnTo>
                  <a:pt x="320" y="5150"/>
                </a:lnTo>
                <a:lnTo>
                  <a:pt x="288" y="5055"/>
                </a:lnTo>
                <a:lnTo>
                  <a:pt x="256" y="4959"/>
                </a:lnTo>
                <a:lnTo>
                  <a:pt x="224" y="4863"/>
                </a:lnTo>
                <a:lnTo>
                  <a:pt x="256" y="4767"/>
                </a:lnTo>
                <a:lnTo>
                  <a:pt x="288" y="4511"/>
                </a:lnTo>
                <a:lnTo>
                  <a:pt x="384" y="4287"/>
                </a:lnTo>
                <a:lnTo>
                  <a:pt x="480" y="4063"/>
                </a:lnTo>
                <a:lnTo>
                  <a:pt x="608" y="3871"/>
                </a:lnTo>
                <a:lnTo>
                  <a:pt x="736" y="3615"/>
                </a:lnTo>
                <a:lnTo>
                  <a:pt x="832" y="3391"/>
                </a:lnTo>
                <a:lnTo>
                  <a:pt x="928" y="3135"/>
                </a:lnTo>
                <a:lnTo>
                  <a:pt x="992" y="2880"/>
                </a:lnTo>
                <a:lnTo>
                  <a:pt x="992" y="2656"/>
                </a:lnTo>
                <a:lnTo>
                  <a:pt x="992" y="2432"/>
                </a:lnTo>
                <a:lnTo>
                  <a:pt x="928" y="2240"/>
                </a:lnTo>
                <a:lnTo>
                  <a:pt x="832" y="2016"/>
                </a:lnTo>
                <a:lnTo>
                  <a:pt x="544" y="1472"/>
                </a:lnTo>
                <a:lnTo>
                  <a:pt x="416" y="1216"/>
                </a:lnTo>
                <a:lnTo>
                  <a:pt x="320" y="961"/>
                </a:lnTo>
                <a:lnTo>
                  <a:pt x="288" y="833"/>
                </a:lnTo>
                <a:lnTo>
                  <a:pt x="288" y="705"/>
                </a:lnTo>
                <a:lnTo>
                  <a:pt x="320" y="577"/>
                </a:lnTo>
                <a:lnTo>
                  <a:pt x="352" y="449"/>
                </a:lnTo>
                <a:lnTo>
                  <a:pt x="416" y="321"/>
                </a:lnTo>
                <a:lnTo>
                  <a:pt x="512" y="225"/>
                </a:lnTo>
                <a:lnTo>
                  <a:pt x="608" y="129"/>
                </a:lnTo>
                <a:lnTo>
                  <a:pt x="704" y="33"/>
                </a:lnTo>
                <a:lnTo>
                  <a:pt x="736" y="33"/>
                </a:lnTo>
                <a:lnTo>
                  <a:pt x="70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5"/>
          <p:cNvSpPr/>
          <p:nvPr/>
        </p:nvSpPr>
        <p:spPr>
          <a:xfrm flipH="1">
            <a:off x="7944390" y="2195992"/>
            <a:ext cx="71664" cy="13362"/>
          </a:xfrm>
          <a:custGeom>
            <a:avLst/>
            <a:gdLst/>
            <a:ahLst/>
            <a:cxnLst/>
            <a:rect l="l" t="t" r="r" b="b"/>
            <a:pathLst>
              <a:path w="1888" h="352" extrusionOk="0">
                <a:moveTo>
                  <a:pt x="640" y="0"/>
                </a:moveTo>
                <a:lnTo>
                  <a:pt x="384" y="32"/>
                </a:lnTo>
                <a:lnTo>
                  <a:pt x="192" y="128"/>
                </a:lnTo>
                <a:lnTo>
                  <a:pt x="1" y="288"/>
                </a:lnTo>
                <a:lnTo>
                  <a:pt x="1" y="320"/>
                </a:lnTo>
                <a:lnTo>
                  <a:pt x="33" y="320"/>
                </a:lnTo>
                <a:lnTo>
                  <a:pt x="448" y="224"/>
                </a:lnTo>
                <a:lnTo>
                  <a:pt x="896" y="192"/>
                </a:lnTo>
                <a:lnTo>
                  <a:pt x="1152" y="224"/>
                </a:lnTo>
                <a:lnTo>
                  <a:pt x="1376" y="256"/>
                </a:lnTo>
                <a:lnTo>
                  <a:pt x="1632" y="320"/>
                </a:lnTo>
                <a:lnTo>
                  <a:pt x="1888" y="352"/>
                </a:lnTo>
                <a:lnTo>
                  <a:pt x="1888" y="320"/>
                </a:lnTo>
                <a:lnTo>
                  <a:pt x="1664" y="192"/>
                </a:lnTo>
                <a:lnTo>
                  <a:pt x="1408" y="96"/>
                </a:lnTo>
                <a:lnTo>
                  <a:pt x="1152" y="32"/>
                </a:lnTo>
                <a:lnTo>
                  <a:pt x="896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5"/>
          <p:cNvSpPr/>
          <p:nvPr/>
        </p:nvSpPr>
        <p:spPr>
          <a:xfrm flipH="1">
            <a:off x="8047597" y="2108570"/>
            <a:ext cx="20649" cy="19436"/>
          </a:xfrm>
          <a:custGeom>
            <a:avLst/>
            <a:gdLst/>
            <a:ahLst/>
            <a:cxnLst/>
            <a:rect l="l" t="t" r="r" b="b"/>
            <a:pathLst>
              <a:path w="544" h="512" extrusionOk="0">
                <a:moveTo>
                  <a:pt x="0" y="0"/>
                </a:moveTo>
                <a:lnTo>
                  <a:pt x="0" y="32"/>
                </a:lnTo>
                <a:lnTo>
                  <a:pt x="32" y="64"/>
                </a:lnTo>
                <a:lnTo>
                  <a:pt x="32" y="128"/>
                </a:lnTo>
                <a:lnTo>
                  <a:pt x="96" y="224"/>
                </a:lnTo>
                <a:lnTo>
                  <a:pt x="192" y="384"/>
                </a:lnTo>
                <a:lnTo>
                  <a:pt x="288" y="448"/>
                </a:lnTo>
                <a:lnTo>
                  <a:pt x="352" y="512"/>
                </a:lnTo>
                <a:lnTo>
                  <a:pt x="544" y="512"/>
                </a:lnTo>
                <a:lnTo>
                  <a:pt x="480" y="448"/>
                </a:lnTo>
                <a:lnTo>
                  <a:pt x="416" y="416"/>
                </a:lnTo>
                <a:lnTo>
                  <a:pt x="288" y="288"/>
                </a:lnTo>
                <a:lnTo>
                  <a:pt x="160" y="160"/>
                </a:lnTo>
                <a:lnTo>
                  <a:pt x="96" y="96"/>
                </a:lnTo>
                <a:lnTo>
                  <a:pt x="64" y="64"/>
                </a:lnTo>
                <a:lnTo>
                  <a:pt x="32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5"/>
          <p:cNvSpPr/>
          <p:nvPr/>
        </p:nvSpPr>
        <p:spPr>
          <a:xfrm flipH="1">
            <a:off x="8047597" y="2108570"/>
            <a:ext cx="20649" cy="19436"/>
          </a:xfrm>
          <a:custGeom>
            <a:avLst/>
            <a:gdLst/>
            <a:ahLst/>
            <a:cxnLst/>
            <a:rect l="l" t="t" r="r" b="b"/>
            <a:pathLst>
              <a:path w="544" h="512" fill="none" extrusionOk="0">
                <a:moveTo>
                  <a:pt x="480" y="448"/>
                </a:moveTo>
                <a:lnTo>
                  <a:pt x="416" y="416"/>
                </a:lnTo>
                <a:lnTo>
                  <a:pt x="416" y="416"/>
                </a:lnTo>
                <a:lnTo>
                  <a:pt x="288" y="288"/>
                </a:lnTo>
                <a:lnTo>
                  <a:pt x="288" y="288"/>
                </a:lnTo>
                <a:lnTo>
                  <a:pt x="160" y="160"/>
                </a:lnTo>
                <a:lnTo>
                  <a:pt x="160" y="160"/>
                </a:lnTo>
                <a:lnTo>
                  <a:pt x="96" y="96"/>
                </a:lnTo>
                <a:lnTo>
                  <a:pt x="64" y="64"/>
                </a:lnTo>
                <a:lnTo>
                  <a:pt x="32" y="0"/>
                </a:lnTo>
                <a:lnTo>
                  <a:pt x="32" y="0"/>
                </a:lnTo>
                <a:lnTo>
                  <a:pt x="0" y="0"/>
                </a:lnTo>
                <a:lnTo>
                  <a:pt x="0" y="32"/>
                </a:lnTo>
                <a:lnTo>
                  <a:pt x="0" y="32"/>
                </a:lnTo>
                <a:lnTo>
                  <a:pt x="32" y="64"/>
                </a:lnTo>
                <a:lnTo>
                  <a:pt x="32" y="64"/>
                </a:lnTo>
                <a:lnTo>
                  <a:pt x="32" y="128"/>
                </a:lnTo>
                <a:lnTo>
                  <a:pt x="32" y="128"/>
                </a:lnTo>
                <a:lnTo>
                  <a:pt x="96" y="224"/>
                </a:lnTo>
                <a:lnTo>
                  <a:pt x="96" y="224"/>
                </a:lnTo>
                <a:lnTo>
                  <a:pt x="192" y="384"/>
                </a:lnTo>
                <a:lnTo>
                  <a:pt x="192" y="384"/>
                </a:lnTo>
                <a:lnTo>
                  <a:pt x="288" y="448"/>
                </a:lnTo>
                <a:lnTo>
                  <a:pt x="352" y="512"/>
                </a:lnTo>
                <a:lnTo>
                  <a:pt x="352" y="512"/>
                </a:lnTo>
                <a:lnTo>
                  <a:pt x="448" y="512"/>
                </a:lnTo>
                <a:lnTo>
                  <a:pt x="448" y="512"/>
                </a:lnTo>
                <a:lnTo>
                  <a:pt x="544" y="51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5"/>
          <p:cNvSpPr/>
          <p:nvPr/>
        </p:nvSpPr>
        <p:spPr>
          <a:xfrm flipH="1">
            <a:off x="8047597" y="2125538"/>
            <a:ext cx="2467" cy="2467"/>
          </a:xfrm>
          <a:custGeom>
            <a:avLst/>
            <a:gdLst/>
            <a:ahLst/>
            <a:cxnLst/>
            <a:rect l="l" t="t" r="r" b="b"/>
            <a:pathLst>
              <a:path w="65" h="65" fill="none" extrusionOk="0">
                <a:moveTo>
                  <a:pt x="65" y="65"/>
                </a:moveTo>
                <a:lnTo>
                  <a:pt x="65" y="65"/>
                </a:lnTo>
                <a:lnTo>
                  <a:pt x="1" y="1"/>
                </a:lnTo>
                <a:lnTo>
                  <a:pt x="65" y="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5"/>
          <p:cNvSpPr/>
          <p:nvPr/>
        </p:nvSpPr>
        <p:spPr>
          <a:xfrm flipH="1">
            <a:off x="8354749" y="2287020"/>
            <a:ext cx="529355" cy="679977"/>
          </a:xfrm>
          <a:custGeom>
            <a:avLst/>
            <a:gdLst/>
            <a:ahLst/>
            <a:cxnLst/>
            <a:rect l="l" t="t" r="r" b="b"/>
            <a:pathLst>
              <a:path w="13946" h="17913" extrusionOk="0">
                <a:moveTo>
                  <a:pt x="9180" y="1"/>
                </a:moveTo>
                <a:lnTo>
                  <a:pt x="8700" y="65"/>
                </a:lnTo>
                <a:lnTo>
                  <a:pt x="8508" y="97"/>
                </a:lnTo>
                <a:lnTo>
                  <a:pt x="8349" y="161"/>
                </a:lnTo>
                <a:lnTo>
                  <a:pt x="7837" y="385"/>
                </a:lnTo>
                <a:lnTo>
                  <a:pt x="7645" y="513"/>
                </a:lnTo>
                <a:lnTo>
                  <a:pt x="7421" y="673"/>
                </a:lnTo>
                <a:lnTo>
                  <a:pt x="6941" y="1120"/>
                </a:lnTo>
                <a:lnTo>
                  <a:pt x="6685" y="1376"/>
                </a:lnTo>
                <a:lnTo>
                  <a:pt x="6397" y="1664"/>
                </a:lnTo>
                <a:lnTo>
                  <a:pt x="6078" y="2048"/>
                </a:lnTo>
                <a:lnTo>
                  <a:pt x="5758" y="2464"/>
                </a:lnTo>
                <a:lnTo>
                  <a:pt x="5406" y="2944"/>
                </a:lnTo>
                <a:lnTo>
                  <a:pt x="5054" y="3519"/>
                </a:lnTo>
                <a:lnTo>
                  <a:pt x="4670" y="4191"/>
                </a:lnTo>
                <a:lnTo>
                  <a:pt x="4255" y="4927"/>
                </a:lnTo>
                <a:lnTo>
                  <a:pt x="3935" y="5630"/>
                </a:lnTo>
                <a:lnTo>
                  <a:pt x="3583" y="6430"/>
                </a:lnTo>
                <a:lnTo>
                  <a:pt x="3199" y="7325"/>
                </a:lnTo>
                <a:lnTo>
                  <a:pt x="2847" y="8317"/>
                </a:lnTo>
                <a:lnTo>
                  <a:pt x="2112" y="10364"/>
                </a:lnTo>
                <a:lnTo>
                  <a:pt x="1408" y="12475"/>
                </a:lnTo>
                <a:lnTo>
                  <a:pt x="800" y="14426"/>
                </a:lnTo>
                <a:lnTo>
                  <a:pt x="320" y="16057"/>
                </a:lnTo>
                <a:lnTo>
                  <a:pt x="65" y="17209"/>
                </a:lnTo>
                <a:lnTo>
                  <a:pt x="1" y="17528"/>
                </a:lnTo>
                <a:lnTo>
                  <a:pt x="1" y="17688"/>
                </a:lnTo>
                <a:lnTo>
                  <a:pt x="65" y="17720"/>
                </a:lnTo>
                <a:lnTo>
                  <a:pt x="224" y="17752"/>
                </a:lnTo>
                <a:lnTo>
                  <a:pt x="864" y="17784"/>
                </a:lnTo>
                <a:lnTo>
                  <a:pt x="1888" y="17848"/>
                </a:lnTo>
                <a:lnTo>
                  <a:pt x="3263" y="17880"/>
                </a:lnTo>
                <a:lnTo>
                  <a:pt x="5054" y="17912"/>
                </a:lnTo>
                <a:lnTo>
                  <a:pt x="9436" y="17912"/>
                </a:lnTo>
                <a:lnTo>
                  <a:pt x="11611" y="17848"/>
                </a:lnTo>
                <a:lnTo>
                  <a:pt x="12475" y="17816"/>
                </a:lnTo>
                <a:lnTo>
                  <a:pt x="13178" y="17752"/>
                </a:lnTo>
                <a:lnTo>
                  <a:pt x="13658" y="17688"/>
                </a:lnTo>
                <a:lnTo>
                  <a:pt x="13818" y="17656"/>
                </a:lnTo>
                <a:lnTo>
                  <a:pt x="13914" y="17624"/>
                </a:lnTo>
                <a:lnTo>
                  <a:pt x="13946" y="17464"/>
                </a:lnTo>
                <a:lnTo>
                  <a:pt x="13946" y="17049"/>
                </a:lnTo>
                <a:lnTo>
                  <a:pt x="13946" y="15705"/>
                </a:lnTo>
                <a:lnTo>
                  <a:pt x="13882" y="13754"/>
                </a:lnTo>
                <a:lnTo>
                  <a:pt x="13818" y="11515"/>
                </a:lnTo>
                <a:lnTo>
                  <a:pt x="13594" y="7070"/>
                </a:lnTo>
                <a:lnTo>
                  <a:pt x="13498" y="5342"/>
                </a:lnTo>
                <a:lnTo>
                  <a:pt x="13402" y="4287"/>
                </a:lnTo>
                <a:lnTo>
                  <a:pt x="13274" y="3647"/>
                </a:lnTo>
                <a:lnTo>
                  <a:pt x="13114" y="3007"/>
                </a:lnTo>
                <a:lnTo>
                  <a:pt x="12890" y="2368"/>
                </a:lnTo>
                <a:lnTo>
                  <a:pt x="12634" y="1760"/>
                </a:lnTo>
                <a:lnTo>
                  <a:pt x="12347" y="1216"/>
                </a:lnTo>
                <a:lnTo>
                  <a:pt x="12123" y="801"/>
                </a:lnTo>
                <a:lnTo>
                  <a:pt x="11899" y="481"/>
                </a:lnTo>
                <a:lnTo>
                  <a:pt x="11803" y="385"/>
                </a:lnTo>
                <a:lnTo>
                  <a:pt x="11707" y="321"/>
                </a:lnTo>
                <a:lnTo>
                  <a:pt x="11515" y="257"/>
                </a:lnTo>
                <a:lnTo>
                  <a:pt x="11163" y="161"/>
                </a:lnTo>
                <a:lnTo>
                  <a:pt x="10715" y="97"/>
                </a:lnTo>
                <a:lnTo>
                  <a:pt x="10204" y="33"/>
                </a:lnTo>
                <a:lnTo>
                  <a:pt x="9692" y="1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5"/>
          <p:cNvSpPr/>
          <p:nvPr/>
        </p:nvSpPr>
        <p:spPr>
          <a:xfrm flipH="1">
            <a:off x="8354749" y="2287020"/>
            <a:ext cx="529355" cy="679977"/>
          </a:xfrm>
          <a:custGeom>
            <a:avLst/>
            <a:gdLst/>
            <a:ahLst/>
            <a:cxnLst/>
            <a:rect l="l" t="t" r="r" b="b"/>
            <a:pathLst>
              <a:path w="13946" h="17913" fill="none" extrusionOk="0">
                <a:moveTo>
                  <a:pt x="13914" y="17624"/>
                </a:moveTo>
                <a:lnTo>
                  <a:pt x="13914" y="17624"/>
                </a:lnTo>
                <a:lnTo>
                  <a:pt x="13818" y="17656"/>
                </a:lnTo>
                <a:lnTo>
                  <a:pt x="13658" y="17688"/>
                </a:lnTo>
                <a:lnTo>
                  <a:pt x="13178" y="17752"/>
                </a:lnTo>
                <a:lnTo>
                  <a:pt x="12475" y="17816"/>
                </a:lnTo>
                <a:lnTo>
                  <a:pt x="11611" y="17848"/>
                </a:lnTo>
                <a:lnTo>
                  <a:pt x="9436" y="17912"/>
                </a:lnTo>
                <a:lnTo>
                  <a:pt x="6973" y="17912"/>
                </a:lnTo>
                <a:lnTo>
                  <a:pt x="6973" y="17912"/>
                </a:lnTo>
                <a:lnTo>
                  <a:pt x="5054" y="17912"/>
                </a:lnTo>
                <a:lnTo>
                  <a:pt x="3263" y="17880"/>
                </a:lnTo>
                <a:lnTo>
                  <a:pt x="3263" y="17880"/>
                </a:lnTo>
                <a:lnTo>
                  <a:pt x="1888" y="17848"/>
                </a:lnTo>
                <a:lnTo>
                  <a:pt x="864" y="17784"/>
                </a:lnTo>
                <a:lnTo>
                  <a:pt x="224" y="17752"/>
                </a:lnTo>
                <a:lnTo>
                  <a:pt x="65" y="17720"/>
                </a:lnTo>
                <a:lnTo>
                  <a:pt x="1" y="17688"/>
                </a:lnTo>
                <a:lnTo>
                  <a:pt x="1" y="17688"/>
                </a:lnTo>
                <a:lnTo>
                  <a:pt x="1" y="17528"/>
                </a:lnTo>
                <a:lnTo>
                  <a:pt x="65" y="17209"/>
                </a:lnTo>
                <a:lnTo>
                  <a:pt x="320" y="16057"/>
                </a:lnTo>
                <a:lnTo>
                  <a:pt x="800" y="14426"/>
                </a:lnTo>
                <a:lnTo>
                  <a:pt x="1408" y="12475"/>
                </a:lnTo>
                <a:lnTo>
                  <a:pt x="2112" y="10364"/>
                </a:lnTo>
                <a:lnTo>
                  <a:pt x="2847" y="8317"/>
                </a:lnTo>
                <a:lnTo>
                  <a:pt x="3199" y="7325"/>
                </a:lnTo>
                <a:lnTo>
                  <a:pt x="3583" y="6430"/>
                </a:lnTo>
                <a:lnTo>
                  <a:pt x="3935" y="5630"/>
                </a:lnTo>
                <a:lnTo>
                  <a:pt x="4255" y="4927"/>
                </a:lnTo>
                <a:lnTo>
                  <a:pt x="4255" y="4927"/>
                </a:lnTo>
                <a:lnTo>
                  <a:pt x="4670" y="4191"/>
                </a:lnTo>
                <a:lnTo>
                  <a:pt x="5054" y="3519"/>
                </a:lnTo>
                <a:lnTo>
                  <a:pt x="5406" y="2944"/>
                </a:lnTo>
                <a:lnTo>
                  <a:pt x="5758" y="2464"/>
                </a:lnTo>
                <a:lnTo>
                  <a:pt x="6078" y="2048"/>
                </a:lnTo>
                <a:lnTo>
                  <a:pt x="6397" y="1664"/>
                </a:lnTo>
                <a:lnTo>
                  <a:pt x="6685" y="1376"/>
                </a:lnTo>
                <a:lnTo>
                  <a:pt x="6941" y="1120"/>
                </a:lnTo>
                <a:lnTo>
                  <a:pt x="6941" y="1120"/>
                </a:lnTo>
                <a:lnTo>
                  <a:pt x="7421" y="673"/>
                </a:lnTo>
                <a:lnTo>
                  <a:pt x="7645" y="513"/>
                </a:lnTo>
                <a:lnTo>
                  <a:pt x="7837" y="385"/>
                </a:lnTo>
                <a:lnTo>
                  <a:pt x="7837" y="385"/>
                </a:lnTo>
                <a:lnTo>
                  <a:pt x="8349" y="161"/>
                </a:lnTo>
                <a:lnTo>
                  <a:pt x="8349" y="161"/>
                </a:lnTo>
                <a:lnTo>
                  <a:pt x="8508" y="97"/>
                </a:lnTo>
                <a:lnTo>
                  <a:pt x="8700" y="65"/>
                </a:lnTo>
                <a:lnTo>
                  <a:pt x="9180" y="1"/>
                </a:lnTo>
                <a:lnTo>
                  <a:pt x="9692" y="1"/>
                </a:lnTo>
                <a:lnTo>
                  <a:pt x="10204" y="33"/>
                </a:lnTo>
                <a:lnTo>
                  <a:pt x="10715" y="97"/>
                </a:lnTo>
                <a:lnTo>
                  <a:pt x="11163" y="161"/>
                </a:lnTo>
                <a:lnTo>
                  <a:pt x="11515" y="257"/>
                </a:lnTo>
                <a:lnTo>
                  <a:pt x="11707" y="321"/>
                </a:lnTo>
                <a:lnTo>
                  <a:pt x="11707" y="321"/>
                </a:lnTo>
                <a:lnTo>
                  <a:pt x="11803" y="385"/>
                </a:lnTo>
                <a:lnTo>
                  <a:pt x="11899" y="481"/>
                </a:lnTo>
                <a:lnTo>
                  <a:pt x="12123" y="801"/>
                </a:lnTo>
                <a:lnTo>
                  <a:pt x="12347" y="1216"/>
                </a:lnTo>
                <a:lnTo>
                  <a:pt x="12634" y="1760"/>
                </a:lnTo>
                <a:lnTo>
                  <a:pt x="12890" y="2368"/>
                </a:lnTo>
                <a:lnTo>
                  <a:pt x="13114" y="3007"/>
                </a:lnTo>
                <a:lnTo>
                  <a:pt x="13274" y="3647"/>
                </a:lnTo>
                <a:lnTo>
                  <a:pt x="13402" y="4287"/>
                </a:lnTo>
                <a:lnTo>
                  <a:pt x="13402" y="4287"/>
                </a:lnTo>
                <a:lnTo>
                  <a:pt x="13498" y="5342"/>
                </a:lnTo>
                <a:lnTo>
                  <a:pt x="13594" y="7070"/>
                </a:lnTo>
                <a:lnTo>
                  <a:pt x="13818" y="11515"/>
                </a:lnTo>
                <a:lnTo>
                  <a:pt x="13882" y="13754"/>
                </a:lnTo>
                <a:lnTo>
                  <a:pt x="13946" y="15705"/>
                </a:lnTo>
                <a:lnTo>
                  <a:pt x="13946" y="17049"/>
                </a:lnTo>
                <a:lnTo>
                  <a:pt x="13946" y="17464"/>
                </a:lnTo>
                <a:lnTo>
                  <a:pt x="13914" y="176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5"/>
          <p:cNvSpPr/>
          <p:nvPr/>
        </p:nvSpPr>
        <p:spPr>
          <a:xfrm flipH="1">
            <a:off x="8354749" y="2868605"/>
            <a:ext cx="38" cy="37694"/>
          </a:xfrm>
          <a:custGeom>
            <a:avLst/>
            <a:gdLst/>
            <a:ahLst/>
            <a:cxnLst/>
            <a:rect l="l" t="t" r="r" b="b"/>
            <a:pathLst>
              <a:path w="1" h="993" extrusionOk="0">
                <a:moveTo>
                  <a:pt x="1" y="1"/>
                </a:moveTo>
                <a:lnTo>
                  <a:pt x="1" y="1"/>
                </a:lnTo>
                <a:lnTo>
                  <a:pt x="1" y="992"/>
                </a:lnTo>
                <a:lnTo>
                  <a:pt x="1" y="992"/>
                </a:lnTo>
                <a:lnTo>
                  <a:pt x="1" y="1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5"/>
          <p:cNvSpPr/>
          <p:nvPr/>
        </p:nvSpPr>
        <p:spPr>
          <a:xfrm flipH="1">
            <a:off x="8354749" y="2868605"/>
            <a:ext cx="38" cy="37694"/>
          </a:xfrm>
          <a:custGeom>
            <a:avLst/>
            <a:gdLst/>
            <a:ahLst/>
            <a:cxnLst/>
            <a:rect l="l" t="t" r="r" b="b"/>
            <a:pathLst>
              <a:path w="1" h="993" fill="none" extrusionOk="0">
                <a:moveTo>
                  <a:pt x="1" y="1"/>
                </a:moveTo>
                <a:lnTo>
                  <a:pt x="1" y="1"/>
                </a:lnTo>
                <a:lnTo>
                  <a:pt x="1" y="992"/>
                </a:lnTo>
                <a:lnTo>
                  <a:pt x="1" y="992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5"/>
          <p:cNvSpPr/>
          <p:nvPr/>
        </p:nvSpPr>
        <p:spPr>
          <a:xfrm flipH="1">
            <a:off x="8354749" y="2864961"/>
            <a:ext cx="520853" cy="48589"/>
          </a:xfrm>
          <a:custGeom>
            <a:avLst/>
            <a:gdLst/>
            <a:ahLst/>
            <a:cxnLst/>
            <a:rect l="l" t="t" r="r" b="b"/>
            <a:pathLst>
              <a:path w="13722" h="1280" extrusionOk="0">
                <a:moveTo>
                  <a:pt x="352" y="1"/>
                </a:moveTo>
                <a:lnTo>
                  <a:pt x="0" y="1280"/>
                </a:lnTo>
                <a:lnTo>
                  <a:pt x="13722" y="1280"/>
                </a:lnTo>
                <a:lnTo>
                  <a:pt x="13722" y="1088"/>
                </a:lnTo>
                <a:lnTo>
                  <a:pt x="13722" y="97"/>
                </a:lnTo>
                <a:lnTo>
                  <a:pt x="13722" y="1"/>
                </a:lnTo>
                <a:close/>
              </a:path>
            </a:pathLst>
          </a:custGeom>
          <a:solidFill>
            <a:srgbClr val="CF99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5"/>
          <p:cNvSpPr/>
          <p:nvPr/>
        </p:nvSpPr>
        <p:spPr>
          <a:xfrm flipH="1">
            <a:off x="8354749" y="2864961"/>
            <a:ext cx="520853" cy="48589"/>
          </a:xfrm>
          <a:custGeom>
            <a:avLst/>
            <a:gdLst/>
            <a:ahLst/>
            <a:cxnLst/>
            <a:rect l="l" t="t" r="r" b="b"/>
            <a:pathLst>
              <a:path w="13722" h="1280" fill="none" extrusionOk="0">
                <a:moveTo>
                  <a:pt x="13722" y="1"/>
                </a:moveTo>
                <a:lnTo>
                  <a:pt x="352" y="1"/>
                </a:lnTo>
                <a:lnTo>
                  <a:pt x="0" y="1280"/>
                </a:lnTo>
                <a:lnTo>
                  <a:pt x="13722" y="1280"/>
                </a:lnTo>
                <a:lnTo>
                  <a:pt x="13722" y="1280"/>
                </a:lnTo>
                <a:lnTo>
                  <a:pt x="13722" y="1088"/>
                </a:lnTo>
                <a:lnTo>
                  <a:pt x="13722" y="1088"/>
                </a:lnTo>
                <a:lnTo>
                  <a:pt x="13722" y="97"/>
                </a:lnTo>
                <a:lnTo>
                  <a:pt x="13722" y="97"/>
                </a:lnTo>
                <a:lnTo>
                  <a:pt x="1372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5"/>
          <p:cNvSpPr/>
          <p:nvPr/>
        </p:nvSpPr>
        <p:spPr>
          <a:xfrm flipH="1">
            <a:off x="8016016" y="2357474"/>
            <a:ext cx="604625" cy="616812"/>
          </a:xfrm>
          <a:custGeom>
            <a:avLst/>
            <a:gdLst/>
            <a:ahLst/>
            <a:cxnLst/>
            <a:rect l="l" t="t" r="r" b="b"/>
            <a:pathLst>
              <a:path w="15929" h="16249" extrusionOk="0">
                <a:moveTo>
                  <a:pt x="768" y="0"/>
                </a:moveTo>
                <a:lnTo>
                  <a:pt x="608" y="32"/>
                </a:lnTo>
                <a:lnTo>
                  <a:pt x="448" y="96"/>
                </a:lnTo>
                <a:lnTo>
                  <a:pt x="320" y="192"/>
                </a:lnTo>
                <a:lnTo>
                  <a:pt x="192" y="352"/>
                </a:lnTo>
                <a:lnTo>
                  <a:pt x="128" y="512"/>
                </a:lnTo>
                <a:lnTo>
                  <a:pt x="64" y="704"/>
                </a:lnTo>
                <a:lnTo>
                  <a:pt x="32" y="928"/>
                </a:lnTo>
                <a:lnTo>
                  <a:pt x="0" y="1151"/>
                </a:lnTo>
                <a:lnTo>
                  <a:pt x="0" y="1439"/>
                </a:lnTo>
                <a:lnTo>
                  <a:pt x="64" y="2047"/>
                </a:lnTo>
                <a:lnTo>
                  <a:pt x="192" y="2751"/>
                </a:lnTo>
                <a:lnTo>
                  <a:pt x="384" y="3550"/>
                </a:lnTo>
                <a:lnTo>
                  <a:pt x="640" y="4382"/>
                </a:lnTo>
                <a:lnTo>
                  <a:pt x="928" y="5245"/>
                </a:lnTo>
                <a:lnTo>
                  <a:pt x="1216" y="6173"/>
                </a:lnTo>
                <a:lnTo>
                  <a:pt x="1567" y="7069"/>
                </a:lnTo>
                <a:lnTo>
                  <a:pt x="1951" y="7964"/>
                </a:lnTo>
                <a:lnTo>
                  <a:pt x="2335" y="8828"/>
                </a:lnTo>
                <a:lnTo>
                  <a:pt x="2751" y="9659"/>
                </a:lnTo>
                <a:lnTo>
                  <a:pt x="3135" y="10427"/>
                </a:lnTo>
                <a:lnTo>
                  <a:pt x="3550" y="11099"/>
                </a:lnTo>
                <a:lnTo>
                  <a:pt x="3934" y="11674"/>
                </a:lnTo>
                <a:lnTo>
                  <a:pt x="4286" y="12122"/>
                </a:lnTo>
                <a:lnTo>
                  <a:pt x="4478" y="12314"/>
                </a:lnTo>
                <a:lnTo>
                  <a:pt x="4638" y="12442"/>
                </a:lnTo>
                <a:lnTo>
                  <a:pt x="5150" y="12826"/>
                </a:lnTo>
                <a:lnTo>
                  <a:pt x="5725" y="13178"/>
                </a:lnTo>
                <a:lnTo>
                  <a:pt x="6365" y="13529"/>
                </a:lnTo>
                <a:lnTo>
                  <a:pt x="7037" y="13849"/>
                </a:lnTo>
                <a:lnTo>
                  <a:pt x="7772" y="14169"/>
                </a:lnTo>
                <a:lnTo>
                  <a:pt x="8476" y="14457"/>
                </a:lnTo>
                <a:lnTo>
                  <a:pt x="9947" y="14969"/>
                </a:lnTo>
                <a:lnTo>
                  <a:pt x="11387" y="15417"/>
                </a:lnTo>
                <a:lnTo>
                  <a:pt x="12698" y="15800"/>
                </a:lnTo>
                <a:lnTo>
                  <a:pt x="13786" y="16056"/>
                </a:lnTo>
                <a:lnTo>
                  <a:pt x="14585" y="16248"/>
                </a:lnTo>
                <a:lnTo>
                  <a:pt x="14649" y="16248"/>
                </a:lnTo>
                <a:lnTo>
                  <a:pt x="14713" y="16216"/>
                </a:lnTo>
                <a:lnTo>
                  <a:pt x="14873" y="16024"/>
                </a:lnTo>
                <a:lnTo>
                  <a:pt x="15033" y="15736"/>
                </a:lnTo>
                <a:lnTo>
                  <a:pt x="15161" y="15385"/>
                </a:lnTo>
                <a:lnTo>
                  <a:pt x="15321" y="14905"/>
                </a:lnTo>
                <a:lnTo>
                  <a:pt x="15449" y="14393"/>
                </a:lnTo>
                <a:lnTo>
                  <a:pt x="15705" y="13274"/>
                </a:lnTo>
                <a:lnTo>
                  <a:pt x="15865" y="12154"/>
                </a:lnTo>
                <a:lnTo>
                  <a:pt x="15929" y="11610"/>
                </a:lnTo>
                <a:lnTo>
                  <a:pt x="15929" y="11131"/>
                </a:lnTo>
                <a:lnTo>
                  <a:pt x="15929" y="10715"/>
                </a:lnTo>
                <a:lnTo>
                  <a:pt x="15897" y="10395"/>
                </a:lnTo>
                <a:lnTo>
                  <a:pt x="15865" y="10267"/>
                </a:lnTo>
                <a:lnTo>
                  <a:pt x="15801" y="10171"/>
                </a:lnTo>
                <a:lnTo>
                  <a:pt x="15737" y="10107"/>
                </a:lnTo>
                <a:lnTo>
                  <a:pt x="15673" y="10075"/>
                </a:lnTo>
                <a:lnTo>
                  <a:pt x="14905" y="9915"/>
                </a:lnTo>
                <a:lnTo>
                  <a:pt x="13850" y="9723"/>
                </a:lnTo>
                <a:lnTo>
                  <a:pt x="11451" y="9308"/>
                </a:lnTo>
                <a:lnTo>
                  <a:pt x="10299" y="9116"/>
                </a:lnTo>
                <a:lnTo>
                  <a:pt x="9276" y="8924"/>
                </a:lnTo>
                <a:lnTo>
                  <a:pt x="8540" y="8732"/>
                </a:lnTo>
                <a:lnTo>
                  <a:pt x="8284" y="8668"/>
                </a:lnTo>
                <a:lnTo>
                  <a:pt x="8156" y="8604"/>
                </a:lnTo>
                <a:lnTo>
                  <a:pt x="7836" y="8316"/>
                </a:lnTo>
                <a:lnTo>
                  <a:pt x="7357" y="7772"/>
                </a:lnTo>
                <a:lnTo>
                  <a:pt x="6749" y="7005"/>
                </a:lnTo>
                <a:lnTo>
                  <a:pt x="6045" y="6109"/>
                </a:lnTo>
                <a:lnTo>
                  <a:pt x="5278" y="5150"/>
                </a:lnTo>
                <a:lnTo>
                  <a:pt x="4510" y="4126"/>
                </a:lnTo>
                <a:lnTo>
                  <a:pt x="3838" y="3166"/>
                </a:lnTo>
                <a:lnTo>
                  <a:pt x="3231" y="2271"/>
                </a:lnTo>
                <a:lnTo>
                  <a:pt x="2911" y="1759"/>
                </a:lnTo>
                <a:lnTo>
                  <a:pt x="2559" y="1311"/>
                </a:lnTo>
                <a:lnTo>
                  <a:pt x="2271" y="928"/>
                </a:lnTo>
                <a:lnTo>
                  <a:pt x="1951" y="640"/>
                </a:lnTo>
                <a:lnTo>
                  <a:pt x="1695" y="384"/>
                </a:lnTo>
                <a:lnTo>
                  <a:pt x="1440" y="224"/>
                </a:lnTo>
                <a:lnTo>
                  <a:pt x="1184" y="96"/>
                </a:lnTo>
                <a:lnTo>
                  <a:pt x="960" y="32"/>
                </a:lnTo>
                <a:lnTo>
                  <a:pt x="76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5"/>
          <p:cNvSpPr/>
          <p:nvPr/>
        </p:nvSpPr>
        <p:spPr>
          <a:xfrm flipH="1">
            <a:off x="7847257" y="2682829"/>
            <a:ext cx="251355" cy="309640"/>
          </a:xfrm>
          <a:custGeom>
            <a:avLst/>
            <a:gdLst/>
            <a:ahLst/>
            <a:cxnLst/>
            <a:rect l="l" t="t" r="r" b="b"/>
            <a:pathLst>
              <a:path w="6622" h="8157" extrusionOk="0">
                <a:moveTo>
                  <a:pt x="2847" y="1"/>
                </a:moveTo>
                <a:lnTo>
                  <a:pt x="2399" y="481"/>
                </a:lnTo>
                <a:lnTo>
                  <a:pt x="1888" y="928"/>
                </a:lnTo>
                <a:lnTo>
                  <a:pt x="1248" y="1472"/>
                </a:lnTo>
                <a:lnTo>
                  <a:pt x="1024" y="1728"/>
                </a:lnTo>
                <a:lnTo>
                  <a:pt x="960" y="1856"/>
                </a:lnTo>
                <a:lnTo>
                  <a:pt x="896" y="1984"/>
                </a:lnTo>
                <a:lnTo>
                  <a:pt x="864" y="2112"/>
                </a:lnTo>
                <a:lnTo>
                  <a:pt x="832" y="2240"/>
                </a:lnTo>
                <a:lnTo>
                  <a:pt x="832" y="2368"/>
                </a:lnTo>
                <a:lnTo>
                  <a:pt x="864" y="2496"/>
                </a:lnTo>
                <a:lnTo>
                  <a:pt x="896" y="2592"/>
                </a:lnTo>
                <a:lnTo>
                  <a:pt x="960" y="2720"/>
                </a:lnTo>
                <a:lnTo>
                  <a:pt x="1056" y="2816"/>
                </a:lnTo>
                <a:lnTo>
                  <a:pt x="1152" y="2911"/>
                </a:lnTo>
                <a:lnTo>
                  <a:pt x="1024" y="2943"/>
                </a:lnTo>
                <a:lnTo>
                  <a:pt x="736" y="3103"/>
                </a:lnTo>
                <a:lnTo>
                  <a:pt x="576" y="3199"/>
                </a:lnTo>
                <a:lnTo>
                  <a:pt x="448" y="3359"/>
                </a:lnTo>
                <a:lnTo>
                  <a:pt x="320" y="3519"/>
                </a:lnTo>
                <a:lnTo>
                  <a:pt x="256" y="3743"/>
                </a:lnTo>
                <a:lnTo>
                  <a:pt x="256" y="3871"/>
                </a:lnTo>
                <a:lnTo>
                  <a:pt x="320" y="3999"/>
                </a:lnTo>
                <a:lnTo>
                  <a:pt x="384" y="4127"/>
                </a:lnTo>
                <a:lnTo>
                  <a:pt x="448" y="4223"/>
                </a:lnTo>
                <a:lnTo>
                  <a:pt x="608" y="4415"/>
                </a:lnTo>
                <a:lnTo>
                  <a:pt x="672" y="4479"/>
                </a:lnTo>
                <a:lnTo>
                  <a:pt x="448" y="4575"/>
                </a:lnTo>
                <a:lnTo>
                  <a:pt x="256" y="4735"/>
                </a:lnTo>
                <a:lnTo>
                  <a:pt x="97" y="4958"/>
                </a:lnTo>
                <a:lnTo>
                  <a:pt x="1" y="5214"/>
                </a:lnTo>
                <a:lnTo>
                  <a:pt x="1" y="5374"/>
                </a:lnTo>
                <a:lnTo>
                  <a:pt x="65" y="5534"/>
                </a:lnTo>
                <a:lnTo>
                  <a:pt x="129" y="5662"/>
                </a:lnTo>
                <a:lnTo>
                  <a:pt x="192" y="5790"/>
                </a:lnTo>
                <a:lnTo>
                  <a:pt x="352" y="5950"/>
                </a:lnTo>
                <a:lnTo>
                  <a:pt x="448" y="6014"/>
                </a:lnTo>
                <a:lnTo>
                  <a:pt x="352" y="6078"/>
                </a:lnTo>
                <a:lnTo>
                  <a:pt x="192" y="6270"/>
                </a:lnTo>
                <a:lnTo>
                  <a:pt x="129" y="6430"/>
                </a:lnTo>
                <a:lnTo>
                  <a:pt x="65" y="6590"/>
                </a:lnTo>
                <a:lnTo>
                  <a:pt x="33" y="6750"/>
                </a:lnTo>
                <a:lnTo>
                  <a:pt x="33" y="6942"/>
                </a:lnTo>
                <a:lnTo>
                  <a:pt x="65" y="7005"/>
                </a:lnTo>
                <a:lnTo>
                  <a:pt x="129" y="7101"/>
                </a:lnTo>
                <a:lnTo>
                  <a:pt x="288" y="7293"/>
                </a:lnTo>
                <a:lnTo>
                  <a:pt x="480" y="7453"/>
                </a:lnTo>
                <a:lnTo>
                  <a:pt x="768" y="7613"/>
                </a:lnTo>
                <a:lnTo>
                  <a:pt x="1088" y="7773"/>
                </a:lnTo>
                <a:lnTo>
                  <a:pt x="1472" y="7901"/>
                </a:lnTo>
                <a:lnTo>
                  <a:pt x="1856" y="7997"/>
                </a:lnTo>
                <a:lnTo>
                  <a:pt x="2271" y="8061"/>
                </a:lnTo>
                <a:lnTo>
                  <a:pt x="2687" y="8125"/>
                </a:lnTo>
                <a:lnTo>
                  <a:pt x="3103" y="8157"/>
                </a:lnTo>
                <a:lnTo>
                  <a:pt x="3519" y="8125"/>
                </a:lnTo>
                <a:lnTo>
                  <a:pt x="3903" y="8093"/>
                </a:lnTo>
                <a:lnTo>
                  <a:pt x="4255" y="8029"/>
                </a:lnTo>
                <a:lnTo>
                  <a:pt x="4574" y="7901"/>
                </a:lnTo>
                <a:lnTo>
                  <a:pt x="4830" y="7709"/>
                </a:lnTo>
                <a:lnTo>
                  <a:pt x="4958" y="7613"/>
                </a:lnTo>
                <a:lnTo>
                  <a:pt x="5054" y="7517"/>
                </a:lnTo>
                <a:lnTo>
                  <a:pt x="5118" y="7389"/>
                </a:lnTo>
                <a:lnTo>
                  <a:pt x="5150" y="7293"/>
                </a:lnTo>
                <a:lnTo>
                  <a:pt x="5150" y="7197"/>
                </a:lnTo>
                <a:lnTo>
                  <a:pt x="5150" y="7133"/>
                </a:lnTo>
                <a:lnTo>
                  <a:pt x="5054" y="7005"/>
                </a:lnTo>
                <a:lnTo>
                  <a:pt x="4926" y="6910"/>
                </a:lnTo>
                <a:lnTo>
                  <a:pt x="4798" y="6814"/>
                </a:lnTo>
                <a:lnTo>
                  <a:pt x="4638" y="6782"/>
                </a:lnTo>
                <a:lnTo>
                  <a:pt x="4510" y="6750"/>
                </a:lnTo>
                <a:lnTo>
                  <a:pt x="4734" y="6718"/>
                </a:lnTo>
                <a:lnTo>
                  <a:pt x="4990" y="6654"/>
                </a:lnTo>
                <a:lnTo>
                  <a:pt x="5246" y="6590"/>
                </a:lnTo>
                <a:lnTo>
                  <a:pt x="5534" y="6462"/>
                </a:lnTo>
                <a:lnTo>
                  <a:pt x="5822" y="6302"/>
                </a:lnTo>
                <a:lnTo>
                  <a:pt x="5918" y="6206"/>
                </a:lnTo>
                <a:lnTo>
                  <a:pt x="6014" y="6110"/>
                </a:lnTo>
                <a:lnTo>
                  <a:pt x="6110" y="5982"/>
                </a:lnTo>
                <a:lnTo>
                  <a:pt x="6142" y="5854"/>
                </a:lnTo>
                <a:lnTo>
                  <a:pt x="6174" y="5694"/>
                </a:lnTo>
                <a:lnTo>
                  <a:pt x="6174" y="5566"/>
                </a:lnTo>
                <a:lnTo>
                  <a:pt x="6142" y="5470"/>
                </a:lnTo>
                <a:lnTo>
                  <a:pt x="6078" y="5374"/>
                </a:lnTo>
                <a:lnTo>
                  <a:pt x="6014" y="5278"/>
                </a:lnTo>
                <a:lnTo>
                  <a:pt x="5918" y="5182"/>
                </a:lnTo>
                <a:lnTo>
                  <a:pt x="5726" y="5086"/>
                </a:lnTo>
                <a:lnTo>
                  <a:pt x="5502" y="4990"/>
                </a:lnTo>
                <a:lnTo>
                  <a:pt x="5310" y="4958"/>
                </a:lnTo>
                <a:lnTo>
                  <a:pt x="5086" y="4895"/>
                </a:lnTo>
                <a:lnTo>
                  <a:pt x="5342" y="4863"/>
                </a:lnTo>
                <a:lnTo>
                  <a:pt x="5566" y="4831"/>
                </a:lnTo>
                <a:lnTo>
                  <a:pt x="5822" y="4735"/>
                </a:lnTo>
                <a:lnTo>
                  <a:pt x="6078" y="4607"/>
                </a:lnTo>
                <a:lnTo>
                  <a:pt x="6334" y="4447"/>
                </a:lnTo>
                <a:lnTo>
                  <a:pt x="6429" y="4351"/>
                </a:lnTo>
                <a:lnTo>
                  <a:pt x="6493" y="4223"/>
                </a:lnTo>
                <a:lnTo>
                  <a:pt x="6557" y="4095"/>
                </a:lnTo>
                <a:lnTo>
                  <a:pt x="6589" y="3967"/>
                </a:lnTo>
                <a:lnTo>
                  <a:pt x="6621" y="3807"/>
                </a:lnTo>
                <a:lnTo>
                  <a:pt x="6589" y="3679"/>
                </a:lnTo>
                <a:lnTo>
                  <a:pt x="6557" y="3583"/>
                </a:lnTo>
                <a:lnTo>
                  <a:pt x="6493" y="3487"/>
                </a:lnTo>
                <a:lnTo>
                  <a:pt x="6397" y="3391"/>
                </a:lnTo>
                <a:lnTo>
                  <a:pt x="6302" y="3327"/>
                </a:lnTo>
                <a:lnTo>
                  <a:pt x="6110" y="3231"/>
                </a:lnTo>
                <a:lnTo>
                  <a:pt x="5886" y="3167"/>
                </a:lnTo>
                <a:lnTo>
                  <a:pt x="5694" y="3167"/>
                </a:lnTo>
                <a:lnTo>
                  <a:pt x="5470" y="3135"/>
                </a:lnTo>
                <a:lnTo>
                  <a:pt x="5630" y="3039"/>
                </a:lnTo>
                <a:lnTo>
                  <a:pt x="5790" y="2975"/>
                </a:lnTo>
                <a:lnTo>
                  <a:pt x="5982" y="2848"/>
                </a:lnTo>
                <a:lnTo>
                  <a:pt x="6142" y="2688"/>
                </a:lnTo>
                <a:lnTo>
                  <a:pt x="6270" y="2496"/>
                </a:lnTo>
                <a:lnTo>
                  <a:pt x="6365" y="2304"/>
                </a:lnTo>
                <a:lnTo>
                  <a:pt x="6397" y="2208"/>
                </a:lnTo>
                <a:lnTo>
                  <a:pt x="6397" y="2080"/>
                </a:lnTo>
                <a:lnTo>
                  <a:pt x="6334" y="1888"/>
                </a:lnTo>
                <a:lnTo>
                  <a:pt x="6238" y="1760"/>
                </a:lnTo>
                <a:lnTo>
                  <a:pt x="6110" y="1632"/>
                </a:lnTo>
                <a:lnTo>
                  <a:pt x="5918" y="1568"/>
                </a:lnTo>
                <a:lnTo>
                  <a:pt x="5694" y="1536"/>
                </a:lnTo>
                <a:lnTo>
                  <a:pt x="5438" y="1504"/>
                </a:lnTo>
                <a:lnTo>
                  <a:pt x="4894" y="1504"/>
                </a:lnTo>
                <a:lnTo>
                  <a:pt x="3743" y="1568"/>
                </a:lnTo>
                <a:lnTo>
                  <a:pt x="3231" y="1568"/>
                </a:lnTo>
                <a:lnTo>
                  <a:pt x="3039" y="1536"/>
                </a:lnTo>
                <a:lnTo>
                  <a:pt x="2847" y="1472"/>
                </a:lnTo>
                <a:lnTo>
                  <a:pt x="2847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45"/>
          <p:cNvSpPr/>
          <p:nvPr/>
        </p:nvSpPr>
        <p:spPr>
          <a:xfrm flipH="1">
            <a:off x="7923741" y="2913512"/>
            <a:ext cx="155436" cy="27977"/>
          </a:xfrm>
          <a:custGeom>
            <a:avLst/>
            <a:gdLst/>
            <a:ahLst/>
            <a:cxnLst/>
            <a:rect l="l" t="t" r="r" b="b"/>
            <a:pathLst>
              <a:path w="4095" h="737" extrusionOk="0">
                <a:moveTo>
                  <a:pt x="0" y="1"/>
                </a:moveTo>
                <a:lnTo>
                  <a:pt x="480" y="225"/>
                </a:lnTo>
                <a:lnTo>
                  <a:pt x="992" y="417"/>
                </a:lnTo>
                <a:lnTo>
                  <a:pt x="1472" y="545"/>
                </a:lnTo>
                <a:lnTo>
                  <a:pt x="1983" y="641"/>
                </a:lnTo>
                <a:lnTo>
                  <a:pt x="2495" y="705"/>
                </a:lnTo>
                <a:lnTo>
                  <a:pt x="3007" y="737"/>
                </a:lnTo>
                <a:lnTo>
                  <a:pt x="3551" y="737"/>
                </a:lnTo>
                <a:lnTo>
                  <a:pt x="4062" y="673"/>
                </a:lnTo>
                <a:lnTo>
                  <a:pt x="4094" y="641"/>
                </a:lnTo>
                <a:lnTo>
                  <a:pt x="4094" y="609"/>
                </a:lnTo>
                <a:lnTo>
                  <a:pt x="4062" y="577"/>
                </a:lnTo>
                <a:lnTo>
                  <a:pt x="3039" y="545"/>
                </a:lnTo>
                <a:lnTo>
                  <a:pt x="2015" y="417"/>
                </a:lnTo>
                <a:lnTo>
                  <a:pt x="992" y="257"/>
                </a:lnTo>
                <a:lnTo>
                  <a:pt x="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5"/>
          <p:cNvSpPr/>
          <p:nvPr/>
        </p:nvSpPr>
        <p:spPr>
          <a:xfrm flipH="1">
            <a:off x="7901878" y="2852814"/>
            <a:ext cx="171226" cy="25547"/>
          </a:xfrm>
          <a:custGeom>
            <a:avLst/>
            <a:gdLst/>
            <a:ahLst/>
            <a:cxnLst/>
            <a:rect l="l" t="t" r="r" b="b"/>
            <a:pathLst>
              <a:path w="4511" h="673" extrusionOk="0">
                <a:moveTo>
                  <a:pt x="0" y="1"/>
                </a:moveTo>
                <a:lnTo>
                  <a:pt x="0" y="33"/>
                </a:lnTo>
                <a:lnTo>
                  <a:pt x="544" y="257"/>
                </a:lnTo>
                <a:lnTo>
                  <a:pt x="1088" y="417"/>
                </a:lnTo>
                <a:lnTo>
                  <a:pt x="1631" y="576"/>
                </a:lnTo>
                <a:lnTo>
                  <a:pt x="2207" y="640"/>
                </a:lnTo>
                <a:lnTo>
                  <a:pt x="2751" y="672"/>
                </a:lnTo>
                <a:lnTo>
                  <a:pt x="3327" y="672"/>
                </a:lnTo>
                <a:lnTo>
                  <a:pt x="3902" y="576"/>
                </a:lnTo>
                <a:lnTo>
                  <a:pt x="4478" y="480"/>
                </a:lnTo>
                <a:lnTo>
                  <a:pt x="4510" y="417"/>
                </a:lnTo>
                <a:lnTo>
                  <a:pt x="4510" y="385"/>
                </a:lnTo>
                <a:lnTo>
                  <a:pt x="4062" y="449"/>
                </a:lnTo>
                <a:lnTo>
                  <a:pt x="3519" y="480"/>
                </a:lnTo>
                <a:lnTo>
                  <a:pt x="2943" y="480"/>
                </a:lnTo>
                <a:lnTo>
                  <a:pt x="2335" y="417"/>
                </a:lnTo>
                <a:lnTo>
                  <a:pt x="1695" y="353"/>
                </a:lnTo>
                <a:lnTo>
                  <a:pt x="1088" y="257"/>
                </a:lnTo>
                <a:lnTo>
                  <a:pt x="512" y="129"/>
                </a:lnTo>
                <a:lnTo>
                  <a:pt x="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5"/>
          <p:cNvSpPr/>
          <p:nvPr/>
        </p:nvSpPr>
        <p:spPr>
          <a:xfrm flipH="1">
            <a:off x="7886125" y="2794545"/>
            <a:ext cx="167544" cy="21903"/>
          </a:xfrm>
          <a:custGeom>
            <a:avLst/>
            <a:gdLst/>
            <a:ahLst/>
            <a:cxnLst/>
            <a:rect l="l" t="t" r="r" b="b"/>
            <a:pathLst>
              <a:path w="4414" h="577" extrusionOk="0">
                <a:moveTo>
                  <a:pt x="0" y="0"/>
                </a:moveTo>
                <a:lnTo>
                  <a:pt x="32" y="32"/>
                </a:lnTo>
                <a:lnTo>
                  <a:pt x="288" y="160"/>
                </a:lnTo>
                <a:lnTo>
                  <a:pt x="576" y="256"/>
                </a:lnTo>
                <a:lnTo>
                  <a:pt x="864" y="352"/>
                </a:lnTo>
                <a:lnTo>
                  <a:pt x="1183" y="416"/>
                </a:lnTo>
                <a:lnTo>
                  <a:pt x="1791" y="512"/>
                </a:lnTo>
                <a:lnTo>
                  <a:pt x="2399" y="576"/>
                </a:lnTo>
                <a:lnTo>
                  <a:pt x="2911" y="576"/>
                </a:lnTo>
                <a:lnTo>
                  <a:pt x="3422" y="512"/>
                </a:lnTo>
                <a:lnTo>
                  <a:pt x="3902" y="384"/>
                </a:lnTo>
                <a:lnTo>
                  <a:pt x="4414" y="192"/>
                </a:lnTo>
                <a:lnTo>
                  <a:pt x="4414" y="160"/>
                </a:lnTo>
                <a:lnTo>
                  <a:pt x="4382" y="128"/>
                </a:lnTo>
                <a:lnTo>
                  <a:pt x="3838" y="256"/>
                </a:lnTo>
                <a:lnTo>
                  <a:pt x="3294" y="320"/>
                </a:lnTo>
                <a:lnTo>
                  <a:pt x="2751" y="352"/>
                </a:lnTo>
                <a:lnTo>
                  <a:pt x="2207" y="352"/>
                </a:lnTo>
                <a:lnTo>
                  <a:pt x="1663" y="288"/>
                </a:lnTo>
                <a:lnTo>
                  <a:pt x="1119" y="224"/>
                </a:lnTo>
                <a:lnTo>
                  <a:pt x="576" y="128"/>
                </a:lnTo>
                <a:lnTo>
                  <a:pt x="32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5"/>
          <p:cNvSpPr/>
          <p:nvPr/>
        </p:nvSpPr>
        <p:spPr>
          <a:xfrm flipH="1">
            <a:off x="8387506" y="2338038"/>
            <a:ext cx="247711" cy="331505"/>
          </a:xfrm>
          <a:custGeom>
            <a:avLst/>
            <a:gdLst/>
            <a:ahLst/>
            <a:cxnLst/>
            <a:rect l="l" t="t" r="r" b="b"/>
            <a:pathLst>
              <a:path w="6526" h="8733" extrusionOk="0">
                <a:moveTo>
                  <a:pt x="832" y="0"/>
                </a:moveTo>
                <a:lnTo>
                  <a:pt x="640" y="32"/>
                </a:lnTo>
                <a:lnTo>
                  <a:pt x="448" y="96"/>
                </a:lnTo>
                <a:lnTo>
                  <a:pt x="288" y="256"/>
                </a:lnTo>
                <a:lnTo>
                  <a:pt x="160" y="480"/>
                </a:lnTo>
                <a:lnTo>
                  <a:pt x="64" y="736"/>
                </a:lnTo>
                <a:lnTo>
                  <a:pt x="32" y="1056"/>
                </a:lnTo>
                <a:lnTo>
                  <a:pt x="0" y="1440"/>
                </a:lnTo>
                <a:lnTo>
                  <a:pt x="32" y="1855"/>
                </a:lnTo>
                <a:lnTo>
                  <a:pt x="64" y="2335"/>
                </a:lnTo>
                <a:lnTo>
                  <a:pt x="160" y="2879"/>
                </a:lnTo>
                <a:lnTo>
                  <a:pt x="512" y="4350"/>
                </a:lnTo>
                <a:lnTo>
                  <a:pt x="928" y="5821"/>
                </a:lnTo>
                <a:lnTo>
                  <a:pt x="1408" y="7293"/>
                </a:lnTo>
                <a:lnTo>
                  <a:pt x="1887" y="8732"/>
                </a:lnTo>
                <a:lnTo>
                  <a:pt x="6525" y="6077"/>
                </a:lnTo>
                <a:lnTo>
                  <a:pt x="2719" y="1440"/>
                </a:lnTo>
                <a:lnTo>
                  <a:pt x="2367" y="1024"/>
                </a:lnTo>
                <a:lnTo>
                  <a:pt x="1983" y="640"/>
                </a:lnTo>
                <a:lnTo>
                  <a:pt x="1664" y="384"/>
                </a:lnTo>
                <a:lnTo>
                  <a:pt x="1376" y="192"/>
                </a:lnTo>
                <a:lnTo>
                  <a:pt x="1088" y="64"/>
                </a:lnTo>
                <a:lnTo>
                  <a:pt x="832" y="0"/>
                </a:lnTo>
                <a:close/>
              </a:path>
            </a:pathLst>
          </a:custGeom>
          <a:solidFill>
            <a:srgbClr val="E6A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5"/>
          <p:cNvSpPr/>
          <p:nvPr/>
        </p:nvSpPr>
        <p:spPr>
          <a:xfrm flipH="1">
            <a:off x="8385077" y="2421816"/>
            <a:ext cx="121464" cy="156661"/>
          </a:xfrm>
          <a:custGeom>
            <a:avLst/>
            <a:gdLst/>
            <a:ahLst/>
            <a:cxnLst/>
            <a:rect l="l" t="t" r="r" b="b"/>
            <a:pathLst>
              <a:path w="3200" h="4127" extrusionOk="0">
                <a:moveTo>
                  <a:pt x="1" y="0"/>
                </a:moveTo>
                <a:lnTo>
                  <a:pt x="768" y="992"/>
                </a:lnTo>
                <a:lnTo>
                  <a:pt x="1504" y="1951"/>
                </a:lnTo>
                <a:lnTo>
                  <a:pt x="2304" y="2911"/>
                </a:lnTo>
                <a:lnTo>
                  <a:pt x="2719" y="3359"/>
                </a:lnTo>
                <a:lnTo>
                  <a:pt x="3103" y="3838"/>
                </a:lnTo>
                <a:lnTo>
                  <a:pt x="2943" y="3966"/>
                </a:lnTo>
                <a:lnTo>
                  <a:pt x="2719" y="4094"/>
                </a:lnTo>
                <a:lnTo>
                  <a:pt x="2687" y="4126"/>
                </a:lnTo>
                <a:lnTo>
                  <a:pt x="2751" y="4126"/>
                </a:lnTo>
                <a:lnTo>
                  <a:pt x="3007" y="3998"/>
                </a:lnTo>
                <a:lnTo>
                  <a:pt x="3135" y="3902"/>
                </a:lnTo>
                <a:lnTo>
                  <a:pt x="3199" y="3870"/>
                </a:lnTo>
                <a:lnTo>
                  <a:pt x="2783" y="3327"/>
                </a:lnTo>
                <a:lnTo>
                  <a:pt x="2400" y="2815"/>
                </a:lnTo>
                <a:lnTo>
                  <a:pt x="2048" y="2335"/>
                </a:lnTo>
                <a:lnTo>
                  <a:pt x="1664" y="1887"/>
                </a:lnTo>
                <a:lnTo>
                  <a:pt x="992" y="1088"/>
                </a:lnTo>
                <a:lnTo>
                  <a:pt x="960" y="1056"/>
                </a:lnTo>
                <a:lnTo>
                  <a:pt x="864" y="864"/>
                </a:lnTo>
                <a:lnTo>
                  <a:pt x="672" y="480"/>
                </a:lnTo>
                <a:lnTo>
                  <a:pt x="672" y="480"/>
                </a:lnTo>
                <a:lnTo>
                  <a:pt x="896" y="992"/>
                </a:lnTo>
                <a:lnTo>
                  <a:pt x="896" y="992"/>
                </a:lnTo>
                <a:lnTo>
                  <a:pt x="449" y="480"/>
                </a:lnTo>
                <a:lnTo>
                  <a:pt x="3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5"/>
          <p:cNvSpPr/>
          <p:nvPr/>
        </p:nvSpPr>
        <p:spPr>
          <a:xfrm flipH="1">
            <a:off x="8547763" y="2483729"/>
            <a:ext cx="75308" cy="189420"/>
          </a:xfrm>
          <a:custGeom>
            <a:avLst/>
            <a:gdLst/>
            <a:ahLst/>
            <a:cxnLst/>
            <a:rect l="l" t="t" r="r" b="b"/>
            <a:pathLst>
              <a:path w="1984" h="4990" extrusionOk="0">
                <a:moveTo>
                  <a:pt x="0" y="0"/>
                </a:moveTo>
                <a:lnTo>
                  <a:pt x="448" y="1536"/>
                </a:lnTo>
                <a:lnTo>
                  <a:pt x="448" y="1536"/>
                </a:lnTo>
                <a:lnTo>
                  <a:pt x="352" y="1344"/>
                </a:lnTo>
                <a:lnTo>
                  <a:pt x="96" y="928"/>
                </a:lnTo>
                <a:lnTo>
                  <a:pt x="64" y="960"/>
                </a:lnTo>
                <a:lnTo>
                  <a:pt x="256" y="1376"/>
                </a:lnTo>
                <a:lnTo>
                  <a:pt x="480" y="1792"/>
                </a:lnTo>
                <a:lnTo>
                  <a:pt x="672" y="2463"/>
                </a:lnTo>
                <a:lnTo>
                  <a:pt x="1056" y="3743"/>
                </a:lnTo>
                <a:lnTo>
                  <a:pt x="1504" y="4990"/>
                </a:lnTo>
                <a:lnTo>
                  <a:pt x="1727" y="4862"/>
                </a:lnTo>
                <a:lnTo>
                  <a:pt x="1983" y="4702"/>
                </a:lnTo>
                <a:lnTo>
                  <a:pt x="1983" y="4702"/>
                </a:lnTo>
                <a:lnTo>
                  <a:pt x="1759" y="4798"/>
                </a:lnTo>
                <a:lnTo>
                  <a:pt x="1536" y="4894"/>
                </a:lnTo>
                <a:lnTo>
                  <a:pt x="1216" y="3679"/>
                </a:lnTo>
                <a:lnTo>
                  <a:pt x="800" y="2463"/>
                </a:lnTo>
                <a:lnTo>
                  <a:pt x="416" y="1248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45"/>
          <p:cNvSpPr/>
          <p:nvPr/>
        </p:nvSpPr>
        <p:spPr>
          <a:xfrm flipH="1">
            <a:off x="8411799" y="2549286"/>
            <a:ext cx="150577" cy="91104"/>
          </a:xfrm>
          <a:custGeom>
            <a:avLst/>
            <a:gdLst/>
            <a:ahLst/>
            <a:cxnLst/>
            <a:rect l="l" t="t" r="r" b="b"/>
            <a:pathLst>
              <a:path w="3967" h="2400" extrusionOk="0">
                <a:moveTo>
                  <a:pt x="3935" y="1"/>
                </a:moveTo>
                <a:lnTo>
                  <a:pt x="3167" y="448"/>
                </a:lnTo>
                <a:lnTo>
                  <a:pt x="1984" y="1152"/>
                </a:lnTo>
                <a:lnTo>
                  <a:pt x="0" y="2367"/>
                </a:lnTo>
                <a:lnTo>
                  <a:pt x="0" y="2399"/>
                </a:lnTo>
                <a:lnTo>
                  <a:pt x="32" y="2399"/>
                </a:lnTo>
                <a:lnTo>
                  <a:pt x="1024" y="1856"/>
                </a:lnTo>
                <a:lnTo>
                  <a:pt x="2015" y="1248"/>
                </a:lnTo>
                <a:lnTo>
                  <a:pt x="3007" y="640"/>
                </a:lnTo>
                <a:lnTo>
                  <a:pt x="3967" y="33"/>
                </a:lnTo>
                <a:lnTo>
                  <a:pt x="3967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5"/>
          <p:cNvSpPr/>
          <p:nvPr/>
        </p:nvSpPr>
        <p:spPr>
          <a:xfrm flipH="1">
            <a:off x="8408155" y="2172912"/>
            <a:ext cx="143290" cy="206426"/>
          </a:xfrm>
          <a:custGeom>
            <a:avLst/>
            <a:gdLst/>
            <a:ahLst/>
            <a:cxnLst/>
            <a:rect l="l" t="t" r="r" b="b"/>
            <a:pathLst>
              <a:path w="3775" h="5438" extrusionOk="0">
                <a:moveTo>
                  <a:pt x="544" y="0"/>
                </a:moveTo>
                <a:lnTo>
                  <a:pt x="512" y="32"/>
                </a:lnTo>
                <a:lnTo>
                  <a:pt x="416" y="832"/>
                </a:lnTo>
                <a:lnTo>
                  <a:pt x="288" y="1632"/>
                </a:lnTo>
                <a:lnTo>
                  <a:pt x="128" y="2431"/>
                </a:lnTo>
                <a:lnTo>
                  <a:pt x="0" y="3231"/>
                </a:lnTo>
                <a:lnTo>
                  <a:pt x="192" y="3615"/>
                </a:lnTo>
                <a:lnTo>
                  <a:pt x="480" y="4030"/>
                </a:lnTo>
                <a:lnTo>
                  <a:pt x="768" y="4414"/>
                </a:lnTo>
                <a:lnTo>
                  <a:pt x="1120" y="4766"/>
                </a:lnTo>
                <a:lnTo>
                  <a:pt x="1472" y="5054"/>
                </a:lnTo>
                <a:lnTo>
                  <a:pt x="1823" y="5278"/>
                </a:lnTo>
                <a:lnTo>
                  <a:pt x="1983" y="5342"/>
                </a:lnTo>
                <a:lnTo>
                  <a:pt x="2143" y="5406"/>
                </a:lnTo>
                <a:lnTo>
                  <a:pt x="2303" y="5438"/>
                </a:lnTo>
                <a:lnTo>
                  <a:pt x="2463" y="5438"/>
                </a:lnTo>
                <a:lnTo>
                  <a:pt x="2591" y="5406"/>
                </a:lnTo>
                <a:lnTo>
                  <a:pt x="2719" y="5310"/>
                </a:lnTo>
                <a:lnTo>
                  <a:pt x="2815" y="5246"/>
                </a:lnTo>
                <a:lnTo>
                  <a:pt x="2911" y="5118"/>
                </a:lnTo>
                <a:lnTo>
                  <a:pt x="3071" y="4830"/>
                </a:lnTo>
                <a:lnTo>
                  <a:pt x="3167" y="4510"/>
                </a:lnTo>
                <a:lnTo>
                  <a:pt x="3231" y="4190"/>
                </a:lnTo>
                <a:lnTo>
                  <a:pt x="3263" y="3839"/>
                </a:lnTo>
                <a:lnTo>
                  <a:pt x="3295" y="3359"/>
                </a:lnTo>
                <a:lnTo>
                  <a:pt x="3295" y="3327"/>
                </a:lnTo>
                <a:lnTo>
                  <a:pt x="3295" y="3135"/>
                </a:lnTo>
                <a:lnTo>
                  <a:pt x="3359" y="2623"/>
                </a:lnTo>
                <a:lnTo>
                  <a:pt x="3455" y="2111"/>
                </a:lnTo>
                <a:lnTo>
                  <a:pt x="3615" y="1600"/>
                </a:lnTo>
                <a:lnTo>
                  <a:pt x="3775" y="1120"/>
                </a:lnTo>
                <a:lnTo>
                  <a:pt x="1536" y="352"/>
                </a:lnTo>
                <a:lnTo>
                  <a:pt x="864" y="128"/>
                </a:lnTo>
                <a:lnTo>
                  <a:pt x="704" y="32"/>
                </a:lnTo>
                <a:lnTo>
                  <a:pt x="576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45"/>
          <p:cNvSpPr/>
          <p:nvPr/>
        </p:nvSpPr>
        <p:spPr>
          <a:xfrm flipH="1">
            <a:off x="8408155" y="2182630"/>
            <a:ext cx="117782" cy="117790"/>
          </a:xfrm>
          <a:custGeom>
            <a:avLst/>
            <a:gdLst/>
            <a:ahLst/>
            <a:cxnLst/>
            <a:rect l="l" t="t" r="r" b="b"/>
            <a:pathLst>
              <a:path w="3103" h="3103" extrusionOk="0">
                <a:moveTo>
                  <a:pt x="0" y="0"/>
                </a:moveTo>
                <a:lnTo>
                  <a:pt x="0" y="128"/>
                </a:lnTo>
                <a:lnTo>
                  <a:pt x="32" y="448"/>
                </a:lnTo>
                <a:lnTo>
                  <a:pt x="128" y="928"/>
                </a:lnTo>
                <a:lnTo>
                  <a:pt x="192" y="1184"/>
                </a:lnTo>
                <a:lnTo>
                  <a:pt x="288" y="1472"/>
                </a:lnTo>
                <a:lnTo>
                  <a:pt x="416" y="1759"/>
                </a:lnTo>
                <a:lnTo>
                  <a:pt x="576" y="2015"/>
                </a:lnTo>
                <a:lnTo>
                  <a:pt x="736" y="2271"/>
                </a:lnTo>
                <a:lnTo>
                  <a:pt x="960" y="2527"/>
                </a:lnTo>
                <a:lnTo>
                  <a:pt x="1215" y="2719"/>
                </a:lnTo>
                <a:lnTo>
                  <a:pt x="1535" y="2911"/>
                </a:lnTo>
                <a:lnTo>
                  <a:pt x="1855" y="3039"/>
                </a:lnTo>
                <a:lnTo>
                  <a:pt x="2271" y="3103"/>
                </a:lnTo>
                <a:lnTo>
                  <a:pt x="2591" y="3103"/>
                </a:lnTo>
                <a:lnTo>
                  <a:pt x="2591" y="3071"/>
                </a:lnTo>
                <a:lnTo>
                  <a:pt x="2623" y="2879"/>
                </a:lnTo>
                <a:lnTo>
                  <a:pt x="2687" y="2367"/>
                </a:lnTo>
                <a:lnTo>
                  <a:pt x="2783" y="1855"/>
                </a:lnTo>
                <a:lnTo>
                  <a:pt x="2943" y="1344"/>
                </a:lnTo>
                <a:lnTo>
                  <a:pt x="3103" y="864"/>
                </a:lnTo>
                <a:lnTo>
                  <a:pt x="864" y="128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45"/>
          <p:cNvSpPr/>
          <p:nvPr/>
        </p:nvSpPr>
        <p:spPr>
          <a:xfrm flipH="1">
            <a:off x="8336529" y="1970130"/>
            <a:ext cx="223418" cy="304819"/>
          </a:xfrm>
          <a:custGeom>
            <a:avLst/>
            <a:gdLst/>
            <a:ahLst/>
            <a:cxnLst/>
            <a:rect l="l" t="t" r="r" b="b"/>
            <a:pathLst>
              <a:path w="5886" h="8030" extrusionOk="0">
                <a:moveTo>
                  <a:pt x="2719" y="1"/>
                </a:moveTo>
                <a:lnTo>
                  <a:pt x="2399" y="33"/>
                </a:lnTo>
                <a:lnTo>
                  <a:pt x="2079" y="97"/>
                </a:lnTo>
                <a:lnTo>
                  <a:pt x="1760" y="225"/>
                </a:lnTo>
                <a:lnTo>
                  <a:pt x="1472" y="353"/>
                </a:lnTo>
                <a:lnTo>
                  <a:pt x="1184" y="513"/>
                </a:lnTo>
                <a:lnTo>
                  <a:pt x="928" y="705"/>
                </a:lnTo>
                <a:lnTo>
                  <a:pt x="672" y="929"/>
                </a:lnTo>
                <a:lnTo>
                  <a:pt x="480" y="1184"/>
                </a:lnTo>
                <a:lnTo>
                  <a:pt x="288" y="1472"/>
                </a:lnTo>
                <a:lnTo>
                  <a:pt x="160" y="1760"/>
                </a:lnTo>
                <a:lnTo>
                  <a:pt x="32" y="2080"/>
                </a:lnTo>
                <a:lnTo>
                  <a:pt x="0" y="2336"/>
                </a:lnTo>
                <a:lnTo>
                  <a:pt x="0" y="2624"/>
                </a:lnTo>
                <a:lnTo>
                  <a:pt x="0" y="2944"/>
                </a:lnTo>
                <a:lnTo>
                  <a:pt x="32" y="3327"/>
                </a:lnTo>
                <a:lnTo>
                  <a:pt x="160" y="4095"/>
                </a:lnTo>
                <a:lnTo>
                  <a:pt x="352" y="4895"/>
                </a:lnTo>
                <a:lnTo>
                  <a:pt x="576" y="5694"/>
                </a:lnTo>
                <a:lnTo>
                  <a:pt x="864" y="6398"/>
                </a:lnTo>
                <a:lnTo>
                  <a:pt x="1024" y="6686"/>
                </a:lnTo>
                <a:lnTo>
                  <a:pt x="1184" y="6974"/>
                </a:lnTo>
                <a:lnTo>
                  <a:pt x="1344" y="7165"/>
                </a:lnTo>
                <a:lnTo>
                  <a:pt x="1504" y="7325"/>
                </a:lnTo>
                <a:lnTo>
                  <a:pt x="1760" y="7517"/>
                </a:lnTo>
                <a:lnTo>
                  <a:pt x="2015" y="7677"/>
                </a:lnTo>
                <a:lnTo>
                  <a:pt x="2303" y="7805"/>
                </a:lnTo>
                <a:lnTo>
                  <a:pt x="2591" y="7901"/>
                </a:lnTo>
                <a:lnTo>
                  <a:pt x="2879" y="7965"/>
                </a:lnTo>
                <a:lnTo>
                  <a:pt x="3167" y="8029"/>
                </a:lnTo>
                <a:lnTo>
                  <a:pt x="3743" y="8029"/>
                </a:lnTo>
                <a:lnTo>
                  <a:pt x="4030" y="7965"/>
                </a:lnTo>
                <a:lnTo>
                  <a:pt x="4286" y="7901"/>
                </a:lnTo>
                <a:lnTo>
                  <a:pt x="4574" y="7805"/>
                </a:lnTo>
                <a:lnTo>
                  <a:pt x="4798" y="7677"/>
                </a:lnTo>
                <a:lnTo>
                  <a:pt x="5054" y="7485"/>
                </a:lnTo>
                <a:lnTo>
                  <a:pt x="5246" y="7293"/>
                </a:lnTo>
                <a:lnTo>
                  <a:pt x="5470" y="7070"/>
                </a:lnTo>
                <a:lnTo>
                  <a:pt x="5630" y="6782"/>
                </a:lnTo>
                <a:lnTo>
                  <a:pt x="5758" y="6494"/>
                </a:lnTo>
                <a:lnTo>
                  <a:pt x="5854" y="6110"/>
                </a:lnTo>
                <a:lnTo>
                  <a:pt x="5886" y="5694"/>
                </a:lnTo>
                <a:lnTo>
                  <a:pt x="5886" y="5246"/>
                </a:lnTo>
                <a:lnTo>
                  <a:pt x="5854" y="4767"/>
                </a:lnTo>
                <a:lnTo>
                  <a:pt x="5822" y="4287"/>
                </a:lnTo>
                <a:lnTo>
                  <a:pt x="5726" y="3775"/>
                </a:lnTo>
                <a:lnTo>
                  <a:pt x="5630" y="3263"/>
                </a:lnTo>
                <a:lnTo>
                  <a:pt x="5470" y="2752"/>
                </a:lnTo>
                <a:lnTo>
                  <a:pt x="5342" y="2272"/>
                </a:lnTo>
                <a:lnTo>
                  <a:pt x="5182" y="1824"/>
                </a:lnTo>
                <a:lnTo>
                  <a:pt x="4990" y="1408"/>
                </a:lnTo>
                <a:lnTo>
                  <a:pt x="4830" y="1056"/>
                </a:lnTo>
                <a:lnTo>
                  <a:pt x="4638" y="737"/>
                </a:lnTo>
                <a:lnTo>
                  <a:pt x="4446" y="513"/>
                </a:lnTo>
                <a:lnTo>
                  <a:pt x="4286" y="353"/>
                </a:lnTo>
                <a:lnTo>
                  <a:pt x="3999" y="193"/>
                </a:lnTo>
                <a:lnTo>
                  <a:pt x="3679" y="97"/>
                </a:lnTo>
                <a:lnTo>
                  <a:pt x="3391" y="33"/>
                </a:lnTo>
                <a:lnTo>
                  <a:pt x="3039" y="1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5"/>
          <p:cNvSpPr/>
          <p:nvPr/>
        </p:nvSpPr>
        <p:spPr>
          <a:xfrm flipH="1">
            <a:off x="8422731" y="2124323"/>
            <a:ext cx="6111" cy="25547"/>
          </a:xfrm>
          <a:custGeom>
            <a:avLst/>
            <a:gdLst/>
            <a:ahLst/>
            <a:cxnLst/>
            <a:rect l="l" t="t" r="r" b="b"/>
            <a:pathLst>
              <a:path w="161" h="673" extrusionOk="0">
                <a:moveTo>
                  <a:pt x="65" y="1"/>
                </a:moveTo>
                <a:lnTo>
                  <a:pt x="65" y="33"/>
                </a:lnTo>
                <a:lnTo>
                  <a:pt x="129" y="193"/>
                </a:lnTo>
                <a:lnTo>
                  <a:pt x="65" y="1"/>
                </a:lnTo>
                <a:close/>
                <a:moveTo>
                  <a:pt x="129" y="193"/>
                </a:moveTo>
                <a:lnTo>
                  <a:pt x="129" y="385"/>
                </a:lnTo>
                <a:lnTo>
                  <a:pt x="97" y="545"/>
                </a:lnTo>
                <a:lnTo>
                  <a:pt x="33" y="609"/>
                </a:lnTo>
                <a:lnTo>
                  <a:pt x="1" y="641"/>
                </a:lnTo>
                <a:lnTo>
                  <a:pt x="1" y="673"/>
                </a:lnTo>
                <a:lnTo>
                  <a:pt x="65" y="609"/>
                </a:lnTo>
                <a:lnTo>
                  <a:pt x="129" y="545"/>
                </a:lnTo>
                <a:lnTo>
                  <a:pt x="161" y="481"/>
                </a:lnTo>
                <a:lnTo>
                  <a:pt x="161" y="385"/>
                </a:lnTo>
                <a:lnTo>
                  <a:pt x="129" y="193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5"/>
          <p:cNvSpPr/>
          <p:nvPr/>
        </p:nvSpPr>
        <p:spPr>
          <a:xfrm flipH="1">
            <a:off x="8423945" y="2117073"/>
            <a:ext cx="19472" cy="29153"/>
          </a:xfrm>
          <a:custGeom>
            <a:avLst/>
            <a:gdLst/>
            <a:ahLst/>
            <a:cxnLst/>
            <a:rect l="l" t="t" r="r" b="b"/>
            <a:pathLst>
              <a:path w="513" h="768" extrusionOk="0">
                <a:moveTo>
                  <a:pt x="193" y="0"/>
                </a:moveTo>
                <a:lnTo>
                  <a:pt x="97" y="64"/>
                </a:lnTo>
                <a:lnTo>
                  <a:pt x="1" y="160"/>
                </a:lnTo>
                <a:lnTo>
                  <a:pt x="1" y="288"/>
                </a:lnTo>
                <a:lnTo>
                  <a:pt x="1" y="448"/>
                </a:lnTo>
                <a:lnTo>
                  <a:pt x="33" y="576"/>
                </a:lnTo>
                <a:lnTo>
                  <a:pt x="97" y="672"/>
                </a:lnTo>
                <a:lnTo>
                  <a:pt x="193" y="736"/>
                </a:lnTo>
                <a:lnTo>
                  <a:pt x="321" y="768"/>
                </a:lnTo>
                <a:lnTo>
                  <a:pt x="417" y="704"/>
                </a:lnTo>
                <a:lnTo>
                  <a:pt x="481" y="608"/>
                </a:lnTo>
                <a:lnTo>
                  <a:pt x="513" y="480"/>
                </a:lnTo>
                <a:lnTo>
                  <a:pt x="513" y="352"/>
                </a:lnTo>
                <a:lnTo>
                  <a:pt x="481" y="224"/>
                </a:lnTo>
                <a:lnTo>
                  <a:pt x="385" y="96"/>
                </a:lnTo>
                <a:lnTo>
                  <a:pt x="321" y="32"/>
                </a:lnTo>
                <a:lnTo>
                  <a:pt x="19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5"/>
          <p:cNvSpPr/>
          <p:nvPr/>
        </p:nvSpPr>
        <p:spPr>
          <a:xfrm flipH="1">
            <a:off x="8363251" y="2112214"/>
            <a:ext cx="13361" cy="20650"/>
          </a:xfrm>
          <a:custGeom>
            <a:avLst/>
            <a:gdLst/>
            <a:ahLst/>
            <a:cxnLst/>
            <a:rect l="l" t="t" r="r" b="b"/>
            <a:pathLst>
              <a:path w="352" h="544" extrusionOk="0">
                <a:moveTo>
                  <a:pt x="0" y="0"/>
                </a:moveTo>
                <a:lnTo>
                  <a:pt x="32" y="192"/>
                </a:lnTo>
                <a:lnTo>
                  <a:pt x="96" y="384"/>
                </a:lnTo>
                <a:lnTo>
                  <a:pt x="128" y="448"/>
                </a:lnTo>
                <a:lnTo>
                  <a:pt x="192" y="512"/>
                </a:lnTo>
                <a:lnTo>
                  <a:pt x="288" y="544"/>
                </a:lnTo>
                <a:lnTo>
                  <a:pt x="352" y="544"/>
                </a:lnTo>
                <a:lnTo>
                  <a:pt x="288" y="512"/>
                </a:lnTo>
                <a:lnTo>
                  <a:pt x="224" y="480"/>
                </a:lnTo>
                <a:lnTo>
                  <a:pt x="128" y="352"/>
                </a:lnTo>
                <a:lnTo>
                  <a:pt x="64" y="192"/>
                </a:lnTo>
                <a:lnTo>
                  <a:pt x="32" y="32"/>
                </a:lnTo>
                <a:lnTo>
                  <a:pt x="0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5"/>
          <p:cNvSpPr/>
          <p:nvPr/>
        </p:nvSpPr>
        <p:spPr>
          <a:xfrm flipH="1">
            <a:off x="8355963" y="2101282"/>
            <a:ext cx="20649" cy="27939"/>
          </a:xfrm>
          <a:custGeom>
            <a:avLst/>
            <a:gdLst/>
            <a:ahLst/>
            <a:cxnLst/>
            <a:rect l="l" t="t" r="r" b="b"/>
            <a:pathLst>
              <a:path w="544" h="736" extrusionOk="0">
                <a:moveTo>
                  <a:pt x="160" y="0"/>
                </a:moveTo>
                <a:lnTo>
                  <a:pt x="64" y="64"/>
                </a:lnTo>
                <a:lnTo>
                  <a:pt x="0" y="192"/>
                </a:lnTo>
                <a:lnTo>
                  <a:pt x="0" y="320"/>
                </a:lnTo>
                <a:lnTo>
                  <a:pt x="32" y="448"/>
                </a:lnTo>
                <a:lnTo>
                  <a:pt x="64" y="576"/>
                </a:lnTo>
                <a:lnTo>
                  <a:pt x="160" y="672"/>
                </a:lnTo>
                <a:lnTo>
                  <a:pt x="256" y="736"/>
                </a:lnTo>
                <a:lnTo>
                  <a:pt x="352" y="736"/>
                </a:lnTo>
                <a:lnTo>
                  <a:pt x="448" y="672"/>
                </a:lnTo>
                <a:lnTo>
                  <a:pt x="512" y="576"/>
                </a:lnTo>
                <a:lnTo>
                  <a:pt x="544" y="448"/>
                </a:lnTo>
                <a:lnTo>
                  <a:pt x="512" y="288"/>
                </a:lnTo>
                <a:lnTo>
                  <a:pt x="480" y="160"/>
                </a:lnTo>
                <a:lnTo>
                  <a:pt x="384" y="64"/>
                </a:lnTo>
                <a:lnTo>
                  <a:pt x="288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5"/>
          <p:cNvSpPr/>
          <p:nvPr/>
        </p:nvSpPr>
        <p:spPr>
          <a:xfrm flipH="1">
            <a:off x="8430018" y="2084276"/>
            <a:ext cx="27937" cy="23118"/>
          </a:xfrm>
          <a:custGeom>
            <a:avLst/>
            <a:gdLst/>
            <a:ahLst/>
            <a:cxnLst/>
            <a:rect l="l" t="t" r="r" b="b"/>
            <a:pathLst>
              <a:path w="736" h="609" extrusionOk="0">
                <a:moveTo>
                  <a:pt x="480" y="1"/>
                </a:moveTo>
                <a:lnTo>
                  <a:pt x="352" y="32"/>
                </a:lnTo>
                <a:lnTo>
                  <a:pt x="288" y="96"/>
                </a:lnTo>
                <a:lnTo>
                  <a:pt x="192" y="128"/>
                </a:lnTo>
                <a:lnTo>
                  <a:pt x="96" y="224"/>
                </a:lnTo>
                <a:lnTo>
                  <a:pt x="64" y="288"/>
                </a:lnTo>
                <a:lnTo>
                  <a:pt x="0" y="384"/>
                </a:lnTo>
                <a:lnTo>
                  <a:pt x="0" y="480"/>
                </a:lnTo>
                <a:lnTo>
                  <a:pt x="32" y="512"/>
                </a:lnTo>
                <a:lnTo>
                  <a:pt x="64" y="576"/>
                </a:lnTo>
                <a:lnTo>
                  <a:pt x="128" y="608"/>
                </a:lnTo>
                <a:lnTo>
                  <a:pt x="224" y="608"/>
                </a:lnTo>
                <a:lnTo>
                  <a:pt x="512" y="448"/>
                </a:lnTo>
                <a:lnTo>
                  <a:pt x="640" y="352"/>
                </a:lnTo>
                <a:lnTo>
                  <a:pt x="736" y="224"/>
                </a:lnTo>
                <a:lnTo>
                  <a:pt x="736" y="128"/>
                </a:lnTo>
                <a:lnTo>
                  <a:pt x="672" y="32"/>
                </a:lnTo>
                <a:lnTo>
                  <a:pt x="576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5"/>
          <p:cNvSpPr/>
          <p:nvPr/>
        </p:nvSpPr>
        <p:spPr>
          <a:xfrm flipH="1">
            <a:off x="8357178" y="2068484"/>
            <a:ext cx="31581" cy="17044"/>
          </a:xfrm>
          <a:custGeom>
            <a:avLst/>
            <a:gdLst/>
            <a:ahLst/>
            <a:cxnLst/>
            <a:rect l="l" t="t" r="r" b="b"/>
            <a:pathLst>
              <a:path w="832" h="449" extrusionOk="0">
                <a:moveTo>
                  <a:pt x="288" y="1"/>
                </a:moveTo>
                <a:lnTo>
                  <a:pt x="192" y="33"/>
                </a:lnTo>
                <a:lnTo>
                  <a:pt x="96" y="97"/>
                </a:lnTo>
                <a:lnTo>
                  <a:pt x="32" y="161"/>
                </a:lnTo>
                <a:lnTo>
                  <a:pt x="0" y="257"/>
                </a:lnTo>
                <a:lnTo>
                  <a:pt x="64" y="353"/>
                </a:lnTo>
                <a:lnTo>
                  <a:pt x="224" y="417"/>
                </a:lnTo>
                <a:lnTo>
                  <a:pt x="384" y="417"/>
                </a:lnTo>
                <a:lnTo>
                  <a:pt x="672" y="448"/>
                </a:lnTo>
                <a:lnTo>
                  <a:pt x="768" y="385"/>
                </a:lnTo>
                <a:lnTo>
                  <a:pt x="800" y="353"/>
                </a:lnTo>
                <a:lnTo>
                  <a:pt x="832" y="289"/>
                </a:lnTo>
                <a:lnTo>
                  <a:pt x="832" y="225"/>
                </a:lnTo>
                <a:lnTo>
                  <a:pt x="800" y="161"/>
                </a:lnTo>
                <a:lnTo>
                  <a:pt x="704" y="97"/>
                </a:lnTo>
                <a:lnTo>
                  <a:pt x="608" y="33"/>
                </a:lnTo>
                <a:lnTo>
                  <a:pt x="512" y="33"/>
                </a:lnTo>
                <a:lnTo>
                  <a:pt x="384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5"/>
          <p:cNvSpPr/>
          <p:nvPr/>
        </p:nvSpPr>
        <p:spPr>
          <a:xfrm flipH="1">
            <a:off x="8403296" y="2203242"/>
            <a:ext cx="18258" cy="7326"/>
          </a:xfrm>
          <a:custGeom>
            <a:avLst/>
            <a:gdLst/>
            <a:ahLst/>
            <a:cxnLst/>
            <a:rect l="l" t="t" r="r" b="b"/>
            <a:pathLst>
              <a:path w="481" h="193" extrusionOk="0">
                <a:moveTo>
                  <a:pt x="33" y="1"/>
                </a:moveTo>
                <a:lnTo>
                  <a:pt x="1" y="33"/>
                </a:lnTo>
                <a:lnTo>
                  <a:pt x="33" y="97"/>
                </a:lnTo>
                <a:lnTo>
                  <a:pt x="97" y="129"/>
                </a:lnTo>
                <a:lnTo>
                  <a:pt x="161" y="161"/>
                </a:lnTo>
                <a:lnTo>
                  <a:pt x="225" y="193"/>
                </a:lnTo>
                <a:lnTo>
                  <a:pt x="289" y="161"/>
                </a:lnTo>
                <a:lnTo>
                  <a:pt x="384" y="129"/>
                </a:lnTo>
                <a:lnTo>
                  <a:pt x="448" y="65"/>
                </a:lnTo>
                <a:lnTo>
                  <a:pt x="480" y="1"/>
                </a:lnTo>
                <a:lnTo>
                  <a:pt x="353" y="65"/>
                </a:lnTo>
                <a:lnTo>
                  <a:pt x="257" y="97"/>
                </a:lnTo>
                <a:lnTo>
                  <a:pt x="193" y="97"/>
                </a:lnTo>
                <a:lnTo>
                  <a:pt x="129" y="65"/>
                </a:lnTo>
                <a:lnTo>
                  <a:pt x="33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5"/>
          <p:cNvSpPr/>
          <p:nvPr/>
        </p:nvSpPr>
        <p:spPr>
          <a:xfrm flipH="1">
            <a:off x="8368110" y="2074558"/>
            <a:ext cx="48586" cy="110540"/>
          </a:xfrm>
          <a:custGeom>
            <a:avLst/>
            <a:gdLst/>
            <a:ahLst/>
            <a:cxnLst/>
            <a:rect l="l" t="t" r="r" b="b"/>
            <a:pathLst>
              <a:path w="1280" h="2912" extrusionOk="0">
                <a:moveTo>
                  <a:pt x="448" y="1"/>
                </a:moveTo>
                <a:lnTo>
                  <a:pt x="448" y="33"/>
                </a:lnTo>
                <a:lnTo>
                  <a:pt x="608" y="576"/>
                </a:lnTo>
                <a:lnTo>
                  <a:pt x="768" y="1088"/>
                </a:lnTo>
                <a:lnTo>
                  <a:pt x="928" y="1632"/>
                </a:lnTo>
                <a:lnTo>
                  <a:pt x="1088" y="2176"/>
                </a:lnTo>
                <a:lnTo>
                  <a:pt x="896" y="2144"/>
                </a:lnTo>
                <a:lnTo>
                  <a:pt x="704" y="2144"/>
                </a:lnTo>
                <a:lnTo>
                  <a:pt x="768" y="2399"/>
                </a:lnTo>
                <a:lnTo>
                  <a:pt x="864" y="2751"/>
                </a:lnTo>
                <a:lnTo>
                  <a:pt x="640" y="2783"/>
                </a:lnTo>
                <a:lnTo>
                  <a:pt x="416" y="2783"/>
                </a:lnTo>
                <a:lnTo>
                  <a:pt x="193" y="2751"/>
                </a:lnTo>
                <a:lnTo>
                  <a:pt x="1" y="2655"/>
                </a:lnTo>
                <a:lnTo>
                  <a:pt x="1" y="2655"/>
                </a:lnTo>
                <a:lnTo>
                  <a:pt x="129" y="2783"/>
                </a:lnTo>
                <a:lnTo>
                  <a:pt x="256" y="2847"/>
                </a:lnTo>
                <a:lnTo>
                  <a:pt x="416" y="2879"/>
                </a:lnTo>
                <a:lnTo>
                  <a:pt x="576" y="2911"/>
                </a:lnTo>
                <a:lnTo>
                  <a:pt x="704" y="2879"/>
                </a:lnTo>
                <a:lnTo>
                  <a:pt x="864" y="2847"/>
                </a:lnTo>
                <a:lnTo>
                  <a:pt x="896" y="2847"/>
                </a:lnTo>
                <a:lnTo>
                  <a:pt x="960" y="2815"/>
                </a:lnTo>
                <a:lnTo>
                  <a:pt x="992" y="2815"/>
                </a:lnTo>
                <a:lnTo>
                  <a:pt x="992" y="2751"/>
                </a:lnTo>
                <a:lnTo>
                  <a:pt x="992" y="2719"/>
                </a:lnTo>
                <a:lnTo>
                  <a:pt x="896" y="2272"/>
                </a:lnTo>
                <a:lnTo>
                  <a:pt x="1120" y="2336"/>
                </a:lnTo>
                <a:lnTo>
                  <a:pt x="1248" y="2336"/>
                </a:lnTo>
                <a:lnTo>
                  <a:pt x="1280" y="2304"/>
                </a:lnTo>
                <a:lnTo>
                  <a:pt x="1280" y="2272"/>
                </a:lnTo>
                <a:lnTo>
                  <a:pt x="1120" y="1696"/>
                </a:lnTo>
                <a:lnTo>
                  <a:pt x="960" y="1120"/>
                </a:lnTo>
                <a:lnTo>
                  <a:pt x="736" y="544"/>
                </a:lnTo>
                <a:lnTo>
                  <a:pt x="480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5"/>
          <p:cNvSpPr/>
          <p:nvPr/>
        </p:nvSpPr>
        <p:spPr>
          <a:xfrm flipH="1">
            <a:off x="8388721" y="2175342"/>
            <a:ext cx="29189" cy="21903"/>
          </a:xfrm>
          <a:custGeom>
            <a:avLst/>
            <a:gdLst/>
            <a:ahLst/>
            <a:cxnLst/>
            <a:rect l="l" t="t" r="r" b="b"/>
            <a:pathLst>
              <a:path w="769" h="577" extrusionOk="0">
                <a:moveTo>
                  <a:pt x="33" y="0"/>
                </a:moveTo>
                <a:lnTo>
                  <a:pt x="1" y="256"/>
                </a:lnTo>
                <a:lnTo>
                  <a:pt x="1" y="352"/>
                </a:lnTo>
                <a:lnTo>
                  <a:pt x="33" y="448"/>
                </a:lnTo>
                <a:lnTo>
                  <a:pt x="97" y="544"/>
                </a:lnTo>
                <a:lnTo>
                  <a:pt x="225" y="576"/>
                </a:lnTo>
                <a:lnTo>
                  <a:pt x="352" y="544"/>
                </a:lnTo>
                <a:lnTo>
                  <a:pt x="480" y="512"/>
                </a:lnTo>
                <a:lnTo>
                  <a:pt x="640" y="352"/>
                </a:lnTo>
                <a:lnTo>
                  <a:pt x="768" y="128"/>
                </a:lnTo>
                <a:lnTo>
                  <a:pt x="576" y="160"/>
                </a:lnTo>
                <a:lnTo>
                  <a:pt x="384" y="128"/>
                </a:lnTo>
                <a:lnTo>
                  <a:pt x="193" y="96"/>
                </a:lnTo>
                <a:lnTo>
                  <a:pt x="33" y="0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5"/>
          <p:cNvSpPr/>
          <p:nvPr/>
        </p:nvSpPr>
        <p:spPr>
          <a:xfrm flipH="1">
            <a:off x="8399652" y="2185059"/>
            <a:ext cx="18258" cy="12185"/>
          </a:xfrm>
          <a:custGeom>
            <a:avLst/>
            <a:gdLst/>
            <a:ahLst/>
            <a:cxnLst/>
            <a:rect l="l" t="t" r="r" b="b"/>
            <a:pathLst>
              <a:path w="481" h="321" extrusionOk="0">
                <a:moveTo>
                  <a:pt x="1" y="0"/>
                </a:moveTo>
                <a:lnTo>
                  <a:pt x="1" y="96"/>
                </a:lnTo>
                <a:lnTo>
                  <a:pt x="33" y="192"/>
                </a:lnTo>
                <a:lnTo>
                  <a:pt x="97" y="288"/>
                </a:lnTo>
                <a:lnTo>
                  <a:pt x="225" y="320"/>
                </a:lnTo>
                <a:lnTo>
                  <a:pt x="352" y="288"/>
                </a:lnTo>
                <a:lnTo>
                  <a:pt x="480" y="256"/>
                </a:lnTo>
                <a:lnTo>
                  <a:pt x="384" y="128"/>
                </a:lnTo>
                <a:lnTo>
                  <a:pt x="257" y="32"/>
                </a:lnTo>
                <a:lnTo>
                  <a:pt x="129" y="0"/>
                </a:lnTo>
                <a:close/>
              </a:path>
            </a:pathLst>
          </a:custGeom>
          <a:solidFill>
            <a:srgbClr val="FF98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5"/>
          <p:cNvSpPr/>
          <p:nvPr/>
        </p:nvSpPr>
        <p:spPr>
          <a:xfrm flipH="1">
            <a:off x="8354749" y="1903358"/>
            <a:ext cx="237994" cy="251371"/>
          </a:xfrm>
          <a:custGeom>
            <a:avLst/>
            <a:gdLst/>
            <a:ahLst/>
            <a:cxnLst/>
            <a:rect l="l" t="t" r="r" b="b"/>
            <a:pathLst>
              <a:path w="6270" h="6622" extrusionOk="0">
                <a:moveTo>
                  <a:pt x="5214" y="1"/>
                </a:moveTo>
                <a:lnTo>
                  <a:pt x="5086" y="65"/>
                </a:lnTo>
                <a:lnTo>
                  <a:pt x="4990" y="129"/>
                </a:lnTo>
                <a:lnTo>
                  <a:pt x="4894" y="225"/>
                </a:lnTo>
                <a:lnTo>
                  <a:pt x="4799" y="353"/>
                </a:lnTo>
                <a:lnTo>
                  <a:pt x="4735" y="481"/>
                </a:lnTo>
                <a:lnTo>
                  <a:pt x="4831" y="577"/>
                </a:lnTo>
                <a:lnTo>
                  <a:pt x="4926" y="704"/>
                </a:lnTo>
                <a:lnTo>
                  <a:pt x="4990" y="864"/>
                </a:lnTo>
                <a:lnTo>
                  <a:pt x="5022" y="992"/>
                </a:lnTo>
                <a:lnTo>
                  <a:pt x="5054" y="1184"/>
                </a:lnTo>
                <a:lnTo>
                  <a:pt x="5022" y="1312"/>
                </a:lnTo>
                <a:lnTo>
                  <a:pt x="4990" y="1408"/>
                </a:lnTo>
                <a:lnTo>
                  <a:pt x="4894" y="1440"/>
                </a:lnTo>
                <a:lnTo>
                  <a:pt x="4831" y="1408"/>
                </a:lnTo>
                <a:lnTo>
                  <a:pt x="4735" y="1344"/>
                </a:lnTo>
                <a:lnTo>
                  <a:pt x="4671" y="1216"/>
                </a:lnTo>
                <a:lnTo>
                  <a:pt x="4639" y="1024"/>
                </a:lnTo>
                <a:lnTo>
                  <a:pt x="4671" y="736"/>
                </a:lnTo>
                <a:lnTo>
                  <a:pt x="4735" y="481"/>
                </a:lnTo>
                <a:lnTo>
                  <a:pt x="4703" y="481"/>
                </a:lnTo>
                <a:lnTo>
                  <a:pt x="4639" y="417"/>
                </a:lnTo>
                <a:lnTo>
                  <a:pt x="4543" y="385"/>
                </a:lnTo>
                <a:lnTo>
                  <a:pt x="4351" y="385"/>
                </a:lnTo>
                <a:lnTo>
                  <a:pt x="4159" y="449"/>
                </a:lnTo>
                <a:lnTo>
                  <a:pt x="4063" y="481"/>
                </a:lnTo>
                <a:lnTo>
                  <a:pt x="3999" y="577"/>
                </a:lnTo>
                <a:lnTo>
                  <a:pt x="3871" y="736"/>
                </a:lnTo>
                <a:lnTo>
                  <a:pt x="3775" y="928"/>
                </a:lnTo>
                <a:lnTo>
                  <a:pt x="3711" y="1120"/>
                </a:lnTo>
                <a:lnTo>
                  <a:pt x="3647" y="1344"/>
                </a:lnTo>
                <a:lnTo>
                  <a:pt x="3327" y="1312"/>
                </a:lnTo>
                <a:lnTo>
                  <a:pt x="2592" y="1312"/>
                </a:lnTo>
                <a:lnTo>
                  <a:pt x="2176" y="1344"/>
                </a:lnTo>
                <a:lnTo>
                  <a:pt x="1760" y="1408"/>
                </a:lnTo>
                <a:lnTo>
                  <a:pt x="1568" y="1472"/>
                </a:lnTo>
                <a:lnTo>
                  <a:pt x="1408" y="1536"/>
                </a:lnTo>
                <a:lnTo>
                  <a:pt x="1280" y="1600"/>
                </a:lnTo>
                <a:lnTo>
                  <a:pt x="1184" y="1696"/>
                </a:lnTo>
                <a:lnTo>
                  <a:pt x="1024" y="1920"/>
                </a:lnTo>
                <a:lnTo>
                  <a:pt x="896" y="2144"/>
                </a:lnTo>
                <a:lnTo>
                  <a:pt x="832" y="2368"/>
                </a:lnTo>
                <a:lnTo>
                  <a:pt x="800" y="2624"/>
                </a:lnTo>
                <a:lnTo>
                  <a:pt x="545" y="2783"/>
                </a:lnTo>
                <a:lnTo>
                  <a:pt x="321" y="2975"/>
                </a:lnTo>
                <a:lnTo>
                  <a:pt x="161" y="3231"/>
                </a:lnTo>
                <a:lnTo>
                  <a:pt x="33" y="3519"/>
                </a:lnTo>
                <a:lnTo>
                  <a:pt x="1" y="3647"/>
                </a:lnTo>
                <a:lnTo>
                  <a:pt x="1" y="3807"/>
                </a:lnTo>
                <a:lnTo>
                  <a:pt x="97" y="4255"/>
                </a:lnTo>
                <a:lnTo>
                  <a:pt x="225" y="4798"/>
                </a:lnTo>
                <a:lnTo>
                  <a:pt x="417" y="5342"/>
                </a:lnTo>
                <a:lnTo>
                  <a:pt x="673" y="5854"/>
                </a:lnTo>
                <a:lnTo>
                  <a:pt x="800" y="6078"/>
                </a:lnTo>
                <a:lnTo>
                  <a:pt x="928" y="6270"/>
                </a:lnTo>
                <a:lnTo>
                  <a:pt x="1088" y="6430"/>
                </a:lnTo>
                <a:lnTo>
                  <a:pt x="1216" y="6558"/>
                </a:lnTo>
                <a:lnTo>
                  <a:pt x="1376" y="6622"/>
                </a:lnTo>
                <a:lnTo>
                  <a:pt x="1536" y="6622"/>
                </a:lnTo>
                <a:lnTo>
                  <a:pt x="1632" y="6558"/>
                </a:lnTo>
                <a:lnTo>
                  <a:pt x="1696" y="6494"/>
                </a:lnTo>
                <a:lnTo>
                  <a:pt x="1760" y="6366"/>
                </a:lnTo>
                <a:lnTo>
                  <a:pt x="1792" y="6238"/>
                </a:lnTo>
                <a:lnTo>
                  <a:pt x="1856" y="5886"/>
                </a:lnTo>
                <a:lnTo>
                  <a:pt x="1888" y="5502"/>
                </a:lnTo>
                <a:lnTo>
                  <a:pt x="1888" y="4767"/>
                </a:lnTo>
                <a:lnTo>
                  <a:pt x="1856" y="4447"/>
                </a:lnTo>
                <a:lnTo>
                  <a:pt x="2080" y="4415"/>
                </a:lnTo>
                <a:lnTo>
                  <a:pt x="2272" y="4319"/>
                </a:lnTo>
                <a:lnTo>
                  <a:pt x="2432" y="4223"/>
                </a:lnTo>
                <a:lnTo>
                  <a:pt x="2592" y="4095"/>
                </a:lnTo>
                <a:lnTo>
                  <a:pt x="2752" y="3935"/>
                </a:lnTo>
                <a:lnTo>
                  <a:pt x="2847" y="3743"/>
                </a:lnTo>
                <a:lnTo>
                  <a:pt x="2943" y="3551"/>
                </a:lnTo>
                <a:lnTo>
                  <a:pt x="2975" y="3359"/>
                </a:lnTo>
                <a:lnTo>
                  <a:pt x="3295" y="3455"/>
                </a:lnTo>
                <a:lnTo>
                  <a:pt x="3647" y="3583"/>
                </a:lnTo>
                <a:lnTo>
                  <a:pt x="4063" y="3647"/>
                </a:lnTo>
                <a:lnTo>
                  <a:pt x="4511" y="3679"/>
                </a:lnTo>
                <a:lnTo>
                  <a:pt x="4767" y="3679"/>
                </a:lnTo>
                <a:lnTo>
                  <a:pt x="4990" y="3647"/>
                </a:lnTo>
                <a:lnTo>
                  <a:pt x="5246" y="3583"/>
                </a:lnTo>
                <a:lnTo>
                  <a:pt x="5470" y="3487"/>
                </a:lnTo>
                <a:lnTo>
                  <a:pt x="5694" y="3327"/>
                </a:lnTo>
                <a:lnTo>
                  <a:pt x="5886" y="3167"/>
                </a:lnTo>
                <a:lnTo>
                  <a:pt x="6014" y="2975"/>
                </a:lnTo>
                <a:lnTo>
                  <a:pt x="6142" y="2783"/>
                </a:lnTo>
                <a:lnTo>
                  <a:pt x="6206" y="2560"/>
                </a:lnTo>
                <a:lnTo>
                  <a:pt x="6238" y="2336"/>
                </a:lnTo>
                <a:lnTo>
                  <a:pt x="6270" y="2080"/>
                </a:lnTo>
                <a:lnTo>
                  <a:pt x="6270" y="1856"/>
                </a:lnTo>
                <a:lnTo>
                  <a:pt x="6206" y="1344"/>
                </a:lnTo>
                <a:lnTo>
                  <a:pt x="6078" y="896"/>
                </a:lnTo>
                <a:lnTo>
                  <a:pt x="5918" y="481"/>
                </a:lnTo>
                <a:lnTo>
                  <a:pt x="5726" y="193"/>
                </a:lnTo>
                <a:lnTo>
                  <a:pt x="5630" y="97"/>
                </a:lnTo>
                <a:lnTo>
                  <a:pt x="5534" y="33"/>
                </a:lnTo>
                <a:lnTo>
                  <a:pt x="5438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5"/>
          <p:cNvSpPr/>
          <p:nvPr/>
        </p:nvSpPr>
        <p:spPr>
          <a:xfrm flipH="1">
            <a:off x="8512576" y="2123147"/>
            <a:ext cx="66805" cy="80134"/>
          </a:xfrm>
          <a:custGeom>
            <a:avLst/>
            <a:gdLst/>
            <a:ahLst/>
            <a:cxnLst/>
            <a:rect l="l" t="t" r="r" b="b"/>
            <a:pathLst>
              <a:path w="1760" h="2111" extrusionOk="0">
                <a:moveTo>
                  <a:pt x="321" y="0"/>
                </a:moveTo>
                <a:lnTo>
                  <a:pt x="225" y="32"/>
                </a:lnTo>
                <a:lnTo>
                  <a:pt x="129" y="64"/>
                </a:lnTo>
                <a:lnTo>
                  <a:pt x="65" y="128"/>
                </a:lnTo>
                <a:lnTo>
                  <a:pt x="33" y="224"/>
                </a:lnTo>
                <a:lnTo>
                  <a:pt x="1" y="352"/>
                </a:lnTo>
                <a:lnTo>
                  <a:pt x="1" y="480"/>
                </a:lnTo>
                <a:lnTo>
                  <a:pt x="33" y="800"/>
                </a:lnTo>
                <a:lnTo>
                  <a:pt x="161" y="1119"/>
                </a:lnTo>
                <a:lnTo>
                  <a:pt x="321" y="1439"/>
                </a:lnTo>
                <a:lnTo>
                  <a:pt x="544" y="1727"/>
                </a:lnTo>
                <a:lnTo>
                  <a:pt x="768" y="1951"/>
                </a:lnTo>
                <a:lnTo>
                  <a:pt x="864" y="2047"/>
                </a:lnTo>
                <a:lnTo>
                  <a:pt x="992" y="2079"/>
                </a:lnTo>
                <a:lnTo>
                  <a:pt x="1120" y="2111"/>
                </a:lnTo>
                <a:lnTo>
                  <a:pt x="1344" y="2111"/>
                </a:lnTo>
                <a:lnTo>
                  <a:pt x="1440" y="2047"/>
                </a:lnTo>
                <a:lnTo>
                  <a:pt x="1536" y="2015"/>
                </a:lnTo>
                <a:lnTo>
                  <a:pt x="1632" y="1919"/>
                </a:lnTo>
                <a:lnTo>
                  <a:pt x="1696" y="1823"/>
                </a:lnTo>
                <a:lnTo>
                  <a:pt x="1760" y="1727"/>
                </a:lnTo>
                <a:lnTo>
                  <a:pt x="1760" y="1695"/>
                </a:lnTo>
                <a:lnTo>
                  <a:pt x="1472" y="768"/>
                </a:lnTo>
                <a:lnTo>
                  <a:pt x="1344" y="608"/>
                </a:lnTo>
                <a:lnTo>
                  <a:pt x="992" y="288"/>
                </a:lnTo>
                <a:lnTo>
                  <a:pt x="768" y="160"/>
                </a:lnTo>
                <a:lnTo>
                  <a:pt x="544" y="32"/>
                </a:lnTo>
                <a:lnTo>
                  <a:pt x="448" y="0"/>
                </a:lnTo>
                <a:close/>
              </a:path>
            </a:pathLst>
          </a:custGeom>
          <a:solidFill>
            <a:srgbClr val="AD6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5"/>
          <p:cNvSpPr/>
          <p:nvPr/>
        </p:nvSpPr>
        <p:spPr>
          <a:xfrm flipH="1">
            <a:off x="8524722" y="2142544"/>
            <a:ext cx="41298" cy="47412"/>
          </a:xfrm>
          <a:custGeom>
            <a:avLst/>
            <a:gdLst/>
            <a:ahLst/>
            <a:cxnLst/>
            <a:rect l="l" t="t" r="r" b="b"/>
            <a:pathLst>
              <a:path w="1088" h="1249" extrusionOk="0">
                <a:moveTo>
                  <a:pt x="1" y="1"/>
                </a:moveTo>
                <a:lnTo>
                  <a:pt x="288" y="161"/>
                </a:lnTo>
                <a:lnTo>
                  <a:pt x="512" y="353"/>
                </a:lnTo>
                <a:lnTo>
                  <a:pt x="736" y="576"/>
                </a:lnTo>
                <a:lnTo>
                  <a:pt x="864" y="864"/>
                </a:lnTo>
                <a:lnTo>
                  <a:pt x="768" y="768"/>
                </a:lnTo>
                <a:lnTo>
                  <a:pt x="640" y="736"/>
                </a:lnTo>
                <a:lnTo>
                  <a:pt x="512" y="736"/>
                </a:lnTo>
                <a:lnTo>
                  <a:pt x="416" y="800"/>
                </a:lnTo>
                <a:lnTo>
                  <a:pt x="352" y="832"/>
                </a:lnTo>
                <a:lnTo>
                  <a:pt x="576" y="832"/>
                </a:lnTo>
                <a:lnTo>
                  <a:pt x="704" y="864"/>
                </a:lnTo>
                <a:lnTo>
                  <a:pt x="768" y="928"/>
                </a:lnTo>
                <a:lnTo>
                  <a:pt x="896" y="1088"/>
                </a:lnTo>
                <a:lnTo>
                  <a:pt x="992" y="1248"/>
                </a:lnTo>
                <a:lnTo>
                  <a:pt x="1088" y="1248"/>
                </a:lnTo>
                <a:lnTo>
                  <a:pt x="1088" y="1216"/>
                </a:lnTo>
                <a:lnTo>
                  <a:pt x="1056" y="1024"/>
                </a:lnTo>
                <a:lnTo>
                  <a:pt x="960" y="800"/>
                </a:lnTo>
                <a:lnTo>
                  <a:pt x="864" y="608"/>
                </a:lnTo>
                <a:lnTo>
                  <a:pt x="736" y="417"/>
                </a:lnTo>
                <a:lnTo>
                  <a:pt x="576" y="225"/>
                </a:lnTo>
                <a:lnTo>
                  <a:pt x="416" y="97"/>
                </a:lnTo>
                <a:lnTo>
                  <a:pt x="224" y="33"/>
                </a:lnTo>
                <a:lnTo>
                  <a:pt x="1" y="1"/>
                </a:lnTo>
                <a:close/>
              </a:path>
            </a:pathLst>
          </a:custGeom>
          <a:solidFill>
            <a:srgbClr val="112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45">
            <a:hlinkClick r:id="rId3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45">
            <a:hlinkClick r:id="" action="ppaction://hlinkshowjump?jump=nextslide"/>
          </p:cNvPr>
          <p:cNvSpPr/>
          <p:nvPr/>
        </p:nvSpPr>
        <p:spPr>
          <a:xfrm>
            <a:off x="342975" y="4138750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075597" y="969637"/>
            <a:ext cx="5291181" cy="3636735"/>
          </a:xfrm>
        </p:spPr>
        <p:txBody>
          <a:bodyPr/>
          <a:lstStyle/>
          <a:p>
            <a:pPr marL="91440" algn="ctr">
              <a:lnSpc>
                <a:spcPct val="100000"/>
              </a:lnSpc>
            </a:pPr>
            <a:r>
              <a:rPr lang="en-US" sz="8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Scope </a:t>
            </a:r>
            <a:endParaRPr lang="th-TH" sz="8800" b="1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91440" algn="ctr">
              <a:lnSpc>
                <a:spcPct val="100000"/>
              </a:lnSpc>
            </a:pPr>
            <a:r>
              <a:rPr lang="en-US" sz="8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of project</a:t>
            </a:r>
            <a:endParaRPr lang="en-US" sz="8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2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6627;p66"/>
          <p:cNvGrpSpPr/>
          <p:nvPr/>
        </p:nvGrpSpPr>
        <p:grpSpPr>
          <a:xfrm>
            <a:off x="107810" y="2128868"/>
            <a:ext cx="3134920" cy="2880387"/>
            <a:chOff x="1462951" y="1747790"/>
            <a:chExt cx="3135216" cy="2880387"/>
          </a:xfrm>
        </p:grpSpPr>
        <p:sp>
          <p:nvSpPr>
            <p:cNvPr id="152" name="Google Shape;6628;p66"/>
            <p:cNvSpPr/>
            <p:nvPr/>
          </p:nvSpPr>
          <p:spPr>
            <a:xfrm flipH="1">
              <a:off x="1462951" y="4293684"/>
              <a:ext cx="1741566" cy="334493"/>
            </a:xfrm>
            <a:custGeom>
              <a:avLst/>
              <a:gdLst/>
              <a:ahLst/>
              <a:cxnLst/>
              <a:rect l="l" t="t" r="r" b="b"/>
              <a:pathLst>
                <a:path w="158111" h="19092" extrusionOk="0">
                  <a:moveTo>
                    <a:pt x="79079" y="1"/>
                  </a:moveTo>
                  <a:lnTo>
                    <a:pt x="70985" y="48"/>
                  </a:lnTo>
                  <a:lnTo>
                    <a:pt x="63130" y="191"/>
                  </a:lnTo>
                  <a:lnTo>
                    <a:pt x="55560" y="429"/>
                  </a:lnTo>
                  <a:lnTo>
                    <a:pt x="48323" y="763"/>
                  </a:lnTo>
                  <a:lnTo>
                    <a:pt x="41373" y="1143"/>
                  </a:lnTo>
                  <a:lnTo>
                    <a:pt x="34850" y="1667"/>
                  </a:lnTo>
                  <a:lnTo>
                    <a:pt x="28804" y="2191"/>
                  </a:lnTo>
                  <a:lnTo>
                    <a:pt x="25900" y="2477"/>
                  </a:lnTo>
                  <a:lnTo>
                    <a:pt x="23186" y="2810"/>
                  </a:lnTo>
                  <a:lnTo>
                    <a:pt x="20567" y="3143"/>
                  </a:lnTo>
                  <a:lnTo>
                    <a:pt x="18092" y="3476"/>
                  </a:lnTo>
                  <a:lnTo>
                    <a:pt x="15711" y="3857"/>
                  </a:lnTo>
                  <a:lnTo>
                    <a:pt x="13521" y="4238"/>
                  </a:lnTo>
                  <a:lnTo>
                    <a:pt x="11474" y="4619"/>
                  </a:lnTo>
                  <a:lnTo>
                    <a:pt x="9570" y="5000"/>
                  </a:lnTo>
                  <a:lnTo>
                    <a:pt x="7808" y="5428"/>
                  </a:lnTo>
                  <a:lnTo>
                    <a:pt x="6237" y="5857"/>
                  </a:lnTo>
                  <a:lnTo>
                    <a:pt x="4809" y="6285"/>
                  </a:lnTo>
                  <a:lnTo>
                    <a:pt x="3571" y="6714"/>
                  </a:lnTo>
                  <a:lnTo>
                    <a:pt x="2524" y="7190"/>
                  </a:lnTo>
                  <a:lnTo>
                    <a:pt x="1619" y="7618"/>
                  </a:lnTo>
                  <a:lnTo>
                    <a:pt x="905" y="8094"/>
                  </a:lnTo>
                  <a:lnTo>
                    <a:pt x="667" y="8332"/>
                  </a:lnTo>
                  <a:lnTo>
                    <a:pt x="429" y="8570"/>
                  </a:lnTo>
                  <a:lnTo>
                    <a:pt x="238" y="8808"/>
                  </a:lnTo>
                  <a:lnTo>
                    <a:pt x="95" y="9047"/>
                  </a:lnTo>
                  <a:lnTo>
                    <a:pt x="48" y="9332"/>
                  </a:lnTo>
                  <a:lnTo>
                    <a:pt x="0" y="9570"/>
                  </a:lnTo>
                  <a:lnTo>
                    <a:pt x="48" y="9808"/>
                  </a:lnTo>
                  <a:lnTo>
                    <a:pt x="95" y="10046"/>
                  </a:lnTo>
                  <a:lnTo>
                    <a:pt x="238" y="10284"/>
                  </a:lnTo>
                  <a:lnTo>
                    <a:pt x="429" y="10522"/>
                  </a:lnTo>
                  <a:lnTo>
                    <a:pt x="667" y="10760"/>
                  </a:lnTo>
                  <a:lnTo>
                    <a:pt x="905" y="10999"/>
                  </a:lnTo>
                  <a:lnTo>
                    <a:pt x="1619" y="11475"/>
                  </a:lnTo>
                  <a:lnTo>
                    <a:pt x="2524" y="11951"/>
                  </a:lnTo>
                  <a:lnTo>
                    <a:pt x="3571" y="12379"/>
                  </a:lnTo>
                  <a:lnTo>
                    <a:pt x="4809" y="12855"/>
                  </a:lnTo>
                  <a:lnTo>
                    <a:pt x="6237" y="13284"/>
                  </a:lnTo>
                  <a:lnTo>
                    <a:pt x="7808" y="13712"/>
                  </a:lnTo>
                  <a:lnTo>
                    <a:pt x="9570" y="14093"/>
                  </a:lnTo>
                  <a:lnTo>
                    <a:pt x="11474" y="14522"/>
                  </a:lnTo>
                  <a:lnTo>
                    <a:pt x="13521" y="14902"/>
                  </a:lnTo>
                  <a:lnTo>
                    <a:pt x="15711" y="15283"/>
                  </a:lnTo>
                  <a:lnTo>
                    <a:pt x="18092" y="15617"/>
                  </a:lnTo>
                  <a:lnTo>
                    <a:pt x="20567" y="15997"/>
                  </a:lnTo>
                  <a:lnTo>
                    <a:pt x="23186" y="16331"/>
                  </a:lnTo>
                  <a:lnTo>
                    <a:pt x="25900" y="16616"/>
                  </a:lnTo>
                  <a:lnTo>
                    <a:pt x="28804" y="16902"/>
                  </a:lnTo>
                  <a:lnTo>
                    <a:pt x="34850" y="17473"/>
                  </a:lnTo>
                  <a:lnTo>
                    <a:pt x="41373" y="17949"/>
                  </a:lnTo>
                  <a:lnTo>
                    <a:pt x="48323" y="18330"/>
                  </a:lnTo>
                  <a:lnTo>
                    <a:pt x="55560" y="18664"/>
                  </a:lnTo>
                  <a:lnTo>
                    <a:pt x="63130" y="18902"/>
                  </a:lnTo>
                  <a:lnTo>
                    <a:pt x="70985" y="19044"/>
                  </a:lnTo>
                  <a:lnTo>
                    <a:pt x="79079" y="19092"/>
                  </a:lnTo>
                  <a:lnTo>
                    <a:pt x="87173" y="19044"/>
                  </a:lnTo>
                  <a:lnTo>
                    <a:pt x="95028" y="18902"/>
                  </a:lnTo>
                  <a:lnTo>
                    <a:pt x="102598" y="18664"/>
                  </a:lnTo>
                  <a:lnTo>
                    <a:pt x="109834" y="18330"/>
                  </a:lnTo>
                  <a:lnTo>
                    <a:pt x="116738" y="17949"/>
                  </a:lnTo>
                  <a:lnTo>
                    <a:pt x="123260" y="17473"/>
                  </a:lnTo>
                  <a:lnTo>
                    <a:pt x="129354" y="16902"/>
                  </a:lnTo>
                  <a:lnTo>
                    <a:pt x="132211" y="16616"/>
                  </a:lnTo>
                  <a:lnTo>
                    <a:pt x="134972" y="16331"/>
                  </a:lnTo>
                  <a:lnTo>
                    <a:pt x="137591" y="15997"/>
                  </a:lnTo>
                  <a:lnTo>
                    <a:pt x="140066" y="15617"/>
                  </a:lnTo>
                  <a:lnTo>
                    <a:pt x="142447" y="15283"/>
                  </a:lnTo>
                  <a:lnTo>
                    <a:pt x="144637" y="14902"/>
                  </a:lnTo>
                  <a:lnTo>
                    <a:pt x="146684" y="14522"/>
                  </a:lnTo>
                  <a:lnTo>
                    <a:pt x="148588" y="14093"/>
                  </a:lnTo>
                  <a:lnTo>
                    <a:pt x="150350" y="13712"/>
                  </a:lnTo>
                  <a:lnTo>
                    <a:pt x="151921" y="13284"/>
                  </a:lnTo>
                  <a:lnTo>
                    <a:pt x="153349" y="12855"/>
                  </a:lnTo>
                  <a:lnTo>
                    <a:pt x="154587" y="12379"/>
                  </a:lnTo>
                  <a:lnTo>
                    <a:pt x="155634" y="11951"/>
                  </a:lnTo>
                  <a:lnTo>
                    <a:pt x="156539" y="11475"/>
                  </a:lnTo>
                  <a:lnTo>
                    <a:pt x="157206" y="10999"/>
                  </a:lnTo>
                  <a:lnTo>
                    <a:pt x="157491" y="10760"/>
                  </a:lnTo>
                  <a:lnTo>
                    <a:pt x="157729" y="10522"/>
                  </a:lnTo>
                  <a:lnTo>
                    <a:pt x="157920" y="10284"/>
                  </a:lnTo>
                  <a:lnTo>
                    <a:pt x="158015" y="10046"/>
                  </a:lnTo>
                  <a:lnTo>
                    <a:pt x="158110" y="9808"/>
                  </a:lnTo>
                  <a:lnTo>
                    <a:pt x="158110" y="9570"/>
                  </a:lnTo>
                  <a:lnTo>
                    <a:pt x="158110" y="9332"/>
                  </a:lnTo>
                  <a:lnTo>
                    <a:pt x="158015" y="9047"/>
                  </a:lnTo>
                  <a:lnTo>
                    <a:pt x="157920" y="8808"/>
                  </a:lnTo>
                  <a:lnTo>
                    <a:pt x="157729" y="8570"/>
                  </a:lnTo>
                  <a:lnTo>
                    <a:pt x="157491" y="8332"/>
                  </a:lnTo>
                  <a:lnTo>
                    <a:pt x="157206" y="8094"/>
                  </a:lnTo>
                  <a:lnTo>
                    <a:pt x="156539" y="7618"/>
                  </a:lnTo>
                  <a:lnTo>
                    <a:pt x="155634" y="7190"/>
                  </a:lnTo>
                  <a:lnTo>
                    <a:pt x="154587" y="6714"/>
                  </a:lnTo>
                  <a:lnTo>
                    <a:pt x="153349" y="6285"/>
                  </a:lnTo>
                  <a:lnTo>
                    <a:pt x="151921" y="5857"/>
                  </a:lnTo>
                  <a:lnTo>
                    <a:pt x="150350" y="5428"/>
                  </a:lnTo>
                  <a:lnTo>
                    <a:pt x="148588" y="5000"/>
                  </a:lnTo>
                  <a:lnTo>
                    <a:pt x="146684" y="4619"/>
                  </a:lnTo>
                  <a:lnTo>
                    <a:pt x="144637" y="4238"/>
                  </a:lnTo>
                  <a:lnTo>
                    <a:pt x="142447" y="3857"/>
                  </a:lnTo>
                  <a:lnTo>
                    <a:pt x="140066" y="3476"/>
                  </a:lnTo>
                  <a:lnTo>
                    <a:pt x="137591" y="3143"/>
                  </a:lnTo>
                  <a:lnTo>
                    <a:pt x="134972" y="2810"/>
                  </a:lnTo>
                  <a:lnTo>
                    <a:pt x="132211" y="2477"/>
                  </a:lnTo>
                  <a:lnTo>
                    <a:pt x="129354" y="2191"/>
                  </a:lnTo>
                  <a:lnTo>
                    <a:pt x="123260" y="1667"/>
                  </a:lnTo>
                  <a:lnTo>
                    <a:pt x="116738" y="1143"/>
                  </a:lnTo>
                  <a:lnTo>
                    <a:pt x="109834" y="763"/>
                  </a:lnTo>
                  <a:lnTo>
                    <a:pt x="102598" y="429"/>
                  </a:lnTo>
                  <a:lnTo>
                    <a:pt x="95028" y="191"/>
                  </a:lnTo>
                  <a:lnTo>
                    <a:pt x="87173" y="48"/>
                  </a:lnTo>
                  <a:lnTo>
                    <a:pt x="79079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629;p66"/>
            <p:cNvSpPr/>
            <p:nvPr/>
          </p:nvSpPr>
          <p:spPr>
            <a:xfrm flipH="1">
              <a:off x="1462951" y="4194100"/>
              <a:ext cx="1653658" cy="434077"/>
            </a:xfrm>
            <a:custGeom>
              <a:avLst/>
              <a:gdLst/>
              <a:ahLst/>
              <a:cxnLst/>
              <a:rect l="l" t="t" r="r" b="b"/>
              <a:pathLst>
                <a:path w="158111" h="19092" fill="none" extrusionOk="0">
                  <a:moveTo>
                    <a:pt x="79079" y="1"/>
                  </a:moveTo>
                  <a:lnTo>
                    <a:pt x="79079" y="1"/>
                  </a:lnTo>
                  <a:lnTo>
                    <a:pt x="87173" y="48"/>
                  </a:lnTo>
                  <a:lnTo>
                    <a:pt x="95028" y="191"/>
                  </a:lnTo>
                  <a:lnTo>
                    <a:pt x="102598" y="429"/>
                  </a:lnTo>
                  <a:lnTo>
                    <a:pt x="109834" y="763"/>
                  </a:lnTo>
                  <a:lnTo>
                    <a:pt x="116738" y="1143"/>
                  </a:lnTo>
                  <a:lnTo>
                    <a:pt x="123260" y="1667"/>
                  </a:lnTo>
                  <a:lnTo>
                    <a:pt x="129354" y="2191"/>
                  </a:lnTo>
                  <a:lnTo>
                    <a:pt x="132211" y="2477"/>
                  </a:lnTo>
                  <a:lnTo>
                    <a:pt x="134972" y="2810"/>
                  </a:lnTo>
                  <a:lnTo>
                    <a:pt x="137591" y="3143"/>
                  </a:lnTo>
                  <a:lnTo>
                    <a:pt x="140066" y="3476"/>
                  </a:lnTo>
                  <a:lnTo>
                    <a:pt x="142447" y="3857"/>
                  </a:lnTo>
                  <a:lnTo>
                    <a:pt x="144637" y="4238"/>
                  </a:lnTo>
                  <a:lnTo>
                    <a:pt x="146684" y="4619"/>
                  </a:lnTo>
                  <a:lnTo>
                    <a:pt x="148588" y="5000"/>
                  </a:lnTo>
                  <a:lnTo>
                    <a:pt x="150350" y="5428"/>
                  </a:lnTo>
                  <a:lnTo>
                    <a:pt x="151921" y="5857"/>
                  </a:lnTo>
                  <a:lnTo>
                    <a:pt x="153349" y="6285"/>
                  </a:lnTo>
                  <a:lnTo>
                    <a:pt x="154587" y="6714"/>
                  </a:lnTo>
                  <a:lnTo>
                    <a:pt x="155634" y="7190"/>
                  </a:lnTo>
                  <a:lnTo>
                    <a:pt x="156539" y="7618"/>
                  </a:lnTo>
                  <a:lnTo>
                    <a:pt x="157206" y="8094"/>
                  </a:lnTo>
                  <a:lnTo>
                    <a:pt x="157491" y="8332"/>
                  </a:lnTo>
                  <a:lnTo>
                    <a:pt x="157729" y="8570"/>
                  </a:lnTo>
                  <a:lnTo>
                    <a:pt x="157920" y="8808"/>
                  </a:lnTo>
                  <a:lnTo>
                    <a:pt x="158015" y="9047"/>
                  </a:lnTo>
                  <a:lnTo>
                    <a:pt x="158110" y="9332"/>
                  </a:lnTo>
                  <a:lnTo>
                    <a:pt x="158110" y="9570"/>
                  </a:lnTo>
                  <a:lnTo>
                    <a:pt x="158110" y="9570"/>
                  </a:lnTo>
                  <a:lnTo>
                    <a:pt x="158110" y="9808"/>
                  </a:lnTo>
                  <a:lnTo>
                    <a:pt x="158015" y="10046"/>
                  </a:lnTo>
                  <a:lnTo>
                    <a:pt x="157920" y="10284"/>
                  </a:lnTo>
                  <a:lnTo>
                    <a:pt x="157729" y="10522"/>
                  </a:lnTo>
                  <a:lnTo>
                    <a:pt x="157491" y="10760"/>
                  </a:lnTo>
                  <a:lnTo>
                    <a:pt x="157206" y="10999"/>
                  </a:lnTo>
                  <a:lnTo>
                    <a:pt x="156539" y="11475"/>
                  </a:lnTo>
                  <a:lnTo>
                    <a:pt x="155634" y="11951"/>
                  </a:lnTo>
                  <a:lnTo>
                    <a:pt x="154587" y="12379"/>
                  </a:lnTo>
                  <a:lnTo>
                    <a:pt x="153349" y="12855"/>
                  </a:lnTo>
                  <a:lnTo>
                    <a:pt x="151921" y="13284"/>
                  </a:lnTo>
                  <a:lnTo>
                    <a:pt x="150350" y="13712"/>
                  </a:lnTo>
                  <a:lnTo>
                    <a:pt x="148588" y="14093"/>
                  </a:lnTo>
                  <a:lnTo>
                    <a:pt x="146684" y="14522"/>
                  </a:lnTo>
                  <a:lnTo>
                    <a:pt x="144637" y="14902"/>
                  </a:lnTo>
                  <a:lnTo>
                    <a:pt x="142447" y="15283"/>
                  </a:lnTo>
                  <a:lnTo>
                    <a:pt x="140066" y="15617"/>
                  </a:lnTo>
                  <a:lnTo>
                    <a:pt x="137591" y="15997"/>
                  </a:lnTo>
                  <a:lnTo>
                    <a:pt x="134972" y="16331"/>
                  </a:lnTo>
                  <a:lnTo>
                    <a:pt x="132211" y="16616"/>
                  </a:lnTo>
                  <a:lnTo>
                    <a:pt x="129354" y="16902"/>
                  </a:lnTo>
                  <a:lnTo>
                    <a:pt x="123260" y="17473"/>
                  </a:lnTo>
                  <a:lnTo>
                    <a:pt x="116738" y="17949"/>
                  </a:lnTo>
                  <a:lnTo>
                    <a:pt x="109834" y="18330"/>
                  </a:lnTo>
                  <a:lnTo>
                    <a:pt x="102598" y="18664"/>
                  </a:lnTo>
                  <a:lnTo>
                    <a:pt x="95028" y="18902"/>
                  </a:lnTo>
                  <a:lnTo>
                    <a:pt x="87173" y="19044"/>
                  </a:lnTo>
                  <a:lnTo>
                    <a:pt x="79079" y="19092"/>
                  </a:lnTo>
                  <a:lnTo>
                    <a:pt x="79079" y="19092"/>
                  </a:lnTo>
                  <a:lnTo>
                    <a:pt x="70985" y="19044"/>
                  </a:lnTo>
                  <a:lnTo>
                    <a:pt x="63130" y="18902"/>
                  </a:lnTo>
                  <a:lnTo>
                    <a:pt x="55560" y="18664"/>
                  </a:lnTo>
                  <a:lnTo>
                    <a:pt x="48323" y="18330"/>
                  </a:lnTo>
                  <a:lnTo>
                    <a:pt x="41373" y="17949"/>
                  </a:lnTo>
                  <a:lnTo>
                    <a:pt x="34850" y="17473"/>
                  </a:lnTo>
                  <a:lnTo>
                    <a:pt x="28804" y="16902"/>
                  </a:lnTo>
                  <a:lnTo>
                    <a:pt x="25900" y="16616"/>
                  </a:lnTo>
                  <a:lnTo>
                    <a:pt x="23186" y="16331"/>
                  </a:lnTo>
                  <a:lnTo>
                    <a:pt x="20567" y="15997"/>
                  </a:lnTo>
                  <a:lnTo>
                    <a:pt x="18092" y="15617"/>
                  </a:lnTo>
                  <a:lnTo>
                    <a:pt x="15711" y="15283"/>
                  </a:lnTo>
                  <a:lnTo>
                    <a:pt x="13521" y="14902"/>
                  </a:lnTo>
                  <a:lnTo>
                    <a:pt x="11474" y="14522"/>
                  </a:lnTo>
                  <a:lnTo>
                    <a:pt x="9570" y="14093"/>
                  </a:lnTo>
                  <a:lnTo>
                    <a:pt x="7808" y="13712"/>
                  </a:lnTo>
                  <a:lnTo>
                    <a:pt x="6237" y="13284"/>
                  </a:lnTo>
                  <a:lnTo>
                    <a:pt x="4809" y="12855"/>
                  </a:lnTo>
                  <a:lnTo>
                    <a:pt x="3571" y="12379"/>
                  </a:lnTo>
                  <a:lnTo>
                    <a:pt x="2524" y="11951"/>
                  </a:lnTo>
                  <a:lnTo>
                    <a:pt x="1619" y="11475"/>
                  </a:lnTo>
                  <a:lnTo>
                    <a:pt x="905" y="10999"/>
                  </a:lnTo>
                  <a:lnTo>
                    <a:pt x="667" y="10760"/>
                  </a:lnTo>
                  <a:lnTo>
                    <a:pt x="429" y="10522"/>
                  </a:lnTo>
                  <a:lnTo>
                    <a:pt x="238" y="10284"/>
                  </a:lnTo>
                  <a:lnTo>
                    <a:pt x="95" y="10046"/>
                  </a:lnTo>
                  <a:lnTo>
                    <a:pt x="48" y="9808"/>
                  </a:lnTo>
                  <a:lnTo>
                    <a:pt x="0" y="9570"/>
                  </a:lnTo>
                  <a:lnTo>
                    <a:pt x="0" y="9570"/>
                  </a:lnTo>
                  <a:lnTo>
                    <a:pt x="48" y="9332"/>
                  </a:lnTo>
                  <a:lnTo>
                    <a:pt x="95" y="9047"/>
                  </a:lnTo>
                  <a:lnTo>
                    <a:pt x="238" y="8808"/>
                  </a:lnTo>
                  <a:lnTo>
                    <a:pt x="429" y="8570"/>
                  </a:lnTo>
                  <a:lnTo>
                    <a:pt x="667" y="8332"/>
                  </a:lnTo>
                  <a:lnTo>
                    <a:pt x="905" y="8094"/>
                  </a:lnTo>
                  <a:lnTo>
                    <a:pt x="1619" y="7618"/>
                  </a:lnTo>
                  <a:lnTo>
                    <a:pt x="2524" y="7190"/>
                  </a:lnTo>
                  <a:lnTo>
                    <a:pt x="3571" y="6714"/>
                  </a:lnTo>
                  <a:lnTo>
                    <a:pt x="4809" y="6285"/>
                  </a:lnTo>
                  <a:lnTo>
                    <a:pt x="6237" y="5857"/>
                  </a:lnTo>
                  <a:lnTo>
                    <a:pt x="7808" y="5428"/>
                  </a:lnTo>
                  <a:lnTo>
                    <a:pt x="9570" y="5000"/>
                  </a:lnTo>
                  <a:lnTo>
                    <a:pt x="11474" y="4619"/>
                  </a:lnTo>
                  <a:lnTo>
                    <a:pt x="13521" y="4238"/>
                  </a:lnTo>
                  <a:lnTo>
                    <a:pt x="15711" y="3857"/>
                  </a:lnTo>
                  <a:lnTo>
                    <a:pt x="18092" y="3476"/>
                  </a:lnTo>
                  <a:lnTo>
                    <a:pt x="20567" y="3143"/>
                  </a:lnTo>
                  <a:lnTo>
                    <a:pt x="23186" y="2810"/>
                  </a:lnTo>
                  <a:lnTo>
                    <a:pt x="25900" y="2477"/>
                  </a:lnTo>
                  <a:lnTo>
                    <a:pt x="28804" y="2191"/>
                  </a:lnTo>
                  <a:lnTo>
                    <a:pt x="34850" y="1667"/>
                  </a:lnTo>
                  <a:lnTo>
                    <a:pt x="41373" y="1143"/>
                  </a:lnTo>
                  <a:lnTo>
                    <a:pt x="48323" y="763"/>
                  </a:lnTo>
                  <a:lnTo>
                    <a:pt x="55560" y="429"/>
                  </a:lnTo>
                  <a:lnTo>
                    <a:pt x="63130" y="191"/>
                  </a:lnTo>
                  <a:lnTo>
                    <a:pt x="70985" y="48"/>
                  </a:lnTo>
                  <a:lnTo>
                    <a:pt x="79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630;p66"/>
            <p:cNvSpPr/>
            <p:nvPr/>
          </p:nvSpPr>
          <p:spPr>
            <a:xfrm flipH="1">
              <a:off x="2404482" y="3928906"/>
              <a:ext cx="536800" cy="482800"/>
            </a:xfrm>
            <a:custGeom>
              <a:avLst/>
              <a:gdLst/>
              <a:ahLst/>
              <a:cxnLst/>
              <a:rect l="l" t="t" r="r" b="b"/>
              <a:pathLst>
                <a:path w="23615" h="21235" extrusionOk="0">
                  <a:moveTo>
                    <a:pt x="9855" y="1"/>
                  </a:moveTo>
                  <a:lnTo>
                    <a:pt x="9855" y="8285"/>
                  </a:lnTo>
                  <a:lnTo>
                    <a:pt x="9855" y="11284"/>
                  </a:lnTo>
                  <a:lnTo>
                    <a:pt x="9950" y="13760"/>
                  </a:lnTo>
                  <a:lnTo>
                    <a:pt x="5808" y="15664"/>
                  </a:lnTo>
                  <a:lnTo>
                    <a:pt x="2761" y="17140"/>
                  </a:lnTo>
                  <a:lnTo>
                    <a:pt x="1666" y="17711"/>
                  </a:lnTo>
                  <a:lnTo>
                    <a:pt x="1047" y="18044"/>
                  </a:lnTo>
                  <a:lnTo>
                    <a:pt x="762" y="18378"/>
                  </a:lnTo>
                  <a:lnTo>
                    <a:pt x="476" y="18759"/>
                  </a:lnTo>
                  <a:lnTo>
                    <a:pt x="238" y="19235"/>
                  </a:lnTo>
                  <a:lnTo>
                    <a:pt x="95" y="19711"/>
                  </a:lnTo>
                  <a:lnTo>
                    <a:pt x="0" y="20187"/>
                  </a:lnTo>
                  <a:lnTo>
                    <a:pt x="0" y="20615"/>
                  </a:lnTo>
                  <a:lnTo>
                    <a:pt x="48" y="20758"/>
                  </a:lnTo>
                  <a:lnTo>
                    <a:pt x="95" y="20901"/>
                  </a:lnTo>
                  <a:lnTo>
                    <a:pt x="191" y="20996"/>
                  </a:lnTo>
                  <a:lnTo>
                    <a:pt x="333" y="21091"/>
                  </a:lnTo>
                  <a:lnTo>
                    <a:pt x="714" y="21139"/>
                  </a:lnTo>
                  <a:lnTo>
                    <a:pt x="1476" y="21139"/>
                  </a:lnTo>
                  <a:lnTo>
                    <a:pt x="4047" y="21187"/>
                  </a:lnTo>
                  <a:lnTo>
                    <a:pt x="7618" y="21234"/>
                  </a:lnTo>
                  <a:lnTo>
                    <a:pt x="11617" y="21187"/>
                  </a:lnTo>
                  <a:lnTo>
                    <a:pt x="15663" y="21139"/>
                  </a:lnTo>
                  <a:lnTo>
                    <a:pt x="19187" y="21044"/>
                  </a:lnTo>
                  <a:lnTo>
                    <a:pt x="21805" y="20949"/>
                  </a:lnTo>
                  <a:lnTo>
                    <a:pt x="22614" y="20853"/>
                  </a:lnTo>
                  <a:lnTo>
                    <a:pt x="22852" y="20806"/>
                  </a:lnTo>
                  <a:lnTo>
                    <a:pt x="22995" y="20758"/>
                  </a:lnTo>
                  <a:lnTo>
                    <a:pt x="23043" y="20711"/>
                  </a:lnTo>
                  <a:lnTo>
                    <a:pt x="23091" y="20568"/>
                  </a:lnTo>
                  <a:lnTo>
                    <a:pt x="23186" y="20092"/>
                  </a:lnTo>
                  <a:lnTo>
                    <a:pt x="23281" y="19425"/>
                  </a:lnTo>
                  <a:lnTo>
                    <a:pt x="23329" y="18568"/>
                  </a:lnTo>
                  <a:lnTo>
                    <a:pt x="23471" y="16426"/>
                  </a:lnTo>
                  <a:lnTo>
                    <a:pt x="23567" y="13760"/>
                  </a:lnTo>
                  <a:lnTo>
                    <a:pt x="23614" y="11284"/>
                  </a:lnTo>
                  <a:lnTo>
                    <a:pt x="23614" y="8285"/>
                  </a:lnTo>
                  <a:lnTo>
                    <a:pt x="23614" y="2524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631;p66"/>
            <p:cNvSpPr/>
            <p:nvPr/>
          </p:nvSpPr>
          <p:spPr>
            <a:xfrm flipH="1">
              <a:off x="2404482" y="4117252"/>
              <a:ext cx="536800" cy="294455"/>
            </a:xfrm>
            <a:custGeom>
              <a:avLst/>
              <a:gdLst/>
              <a:ahLst/>
              <a:cxnLst/>
              <a:rect l="l" t="t" r="r" b="b"/>
              <a:pathLst>
                <a:path w="23615" h="12951" extrusionOk="0">
                  <a:moveTo>
                    <a:pt x="9855" y="1"/>
                  </a:moveTo>
                  <a:lnTo>
                    <a:pt x="9855" y="3000"/>
                  </a:lnTo>
                  <a:lnTo>
                    <a:pt x="9950" y="5476"/>
                  </a:lnTo>
                  <a:lnTo>
                    <a:pt x="5808" y="7380"/>
                  </a:lnTo>
                  <a:lnTo>
                    <a:pt x="2761" y="8856"/>
                  </a:lnTo>
                  <a:lnTo>
                    <a:pt x="1666" y="9427"/>
                  </a:lnTo>
                  <a:lnTo>
                    <a:pt x="1047" y="9760"/>
                  </a:lnTo>
                  <a:lnTo>
                    <a:pt x="762" y="10094"/>
                  </a:lnTo>
                  <a:lnTo>
                    <a:pt x="476" y="10475"/>
                  </a:lnTo>
                  <a:lnTo>
                    <a:pt x="286" y="10951"/>
                  </a:lnTo>
                  <a:lnTo>
                    <a:pt x="95" y="11427"/>
                  </a:lnTo>
                  <a:lnTo>
                    <a:pt x="0" y="11903"/>
                  </a:lnTo>
                  <a:lnTo>
                    <a:pt x="0" y="12331"/>
                  </a:lnTo>
                  <a:lnTo>
                    <a:pt x="48" y="12474"/>
                  </a:lnTo>
                  <a:lnTo>
                    <a:pt x="95" y="12617"/>
                  </a:lnTo>
                  <a:lnTo>
                    <a:pt x="191" y="12712"/>
                  </a:lnTo>
                  <a:lnTo>
                    <a:pt x="333" y="12807"/>
                  </a:lnTo>
                  <a:lnTo>
                    <a:pt x="714" y="12855"/>
                  </a:lnTo>
                  <a:lnTo>
                    <a:pt x="1476" y="12855"/>
                  </a:lnTo>
                  <a:lnTo>
                    <a:pt x="4047" y="12903"/>
                  </a:lnTo>
                  <a:lnTo>
                    <a:pt x="7618" y="12950"/>
                  </a:lnTo>
                  <a:lnTo>
                    <a:pt x="11617" y="12903"/>
                  </a:lnTo>
                  <a:lnTo>
                    <a:pt x="15663" y="12855"/>
                  </a:lnTo>
                  <a:lnTo>
                    <a:pt x="19187" y="12760"/>
                  </a:lnTo>
                  <a:lnTo>
                    <a:pt x="21805" y="12665"/>
                  </a:lnTo>
                  <a:lnTo>
                    <a:pt x="22614" y="12569"/>
                  </a:lnTo>
                  <a:lnTo>
                    <a:pt x="22852" y="12522"/>
                  </a:lnTo>
                  <a:lnTo>
                    <a:pt x="22995" y="12474"/>
                  </a:lnTo>
                  <a:lnTo>
                    <a:pt x="23043" y="12427"/>
                  </a:lnTo>
                  <a:lnTo>
                    <a:pt x="23091" y="12284"/>
                  </a:lnTo>
                  <a:lnTo>
                    <a:pt x="23186" y="11808"/>
                  </a:lnTo>
                  <a:lnTo>
                    <a:pt x="23281" y="11141"/>
                  </a:lnTo>
                  <a:lnTo>
                    <a:pt x="23329" y="10284"/>
                  </a:lnTo>
                  <a:lnTo>
                    <a:pt x="23471" y="8142"/>
                  </a:lnTo>
                  <a:lnTo>
                    <a:pt x="23567" y="5476"/>
                  </a:lnTo>
                  <a:lnTo>
                    <a:pt x="23614" y="3000"/>
                  </a:lnTo>
                  <a:lnTo>
                    <a:pt x="23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632;p66"/>
            <p:cNvSpPr/>
            <p:nvPr/>
          </p:nvSpPr>
          <p:spPr>
            <a:xfrm flipH="1">
              <a:off x="2403413" y="4185438"/>
              <a:ext cx="538959" cy="226269"/>
            </a:xfrm>
            <a:custGeom>
              <a:avLst/>
              <a:gdLst/>
              <a:ahLst/>
              <a:cxnLst/>
              <a:rect l="l" t="t" r="r" b="b"/>
              <a:pathLst>
                <a:path w="23710" h="9952" extrusionOk="0">
                  <a:moveTo>
                    <a:pt x="9903" y="1"/>
                  </a:moveTo>
                  <a:lnTo>
                    <a:pt x="9998" y="2477"/>
                  </a:lnTo>
                  <a:lnTo>
                    <a:pt x="5809" y="4381"/>
                  </a:lnTo>
                  <a:lnTo>
                    <a:pt x="2762" y="5857"/>
                  </a:lnTo>
                  <a:lnTo>
                    <a:pt x="1667" y="6428"/>
                  </a:lnTo>
                  <a:lnTo>
                    <a:pt x="1048" y="6809"/>
                  </a:lnTo>
                  <a:lnTo>
                    <a:pt x="762" y="7095"/>
                  </a:lnTo>
                  <a:lnTo>
                    <a:pt x="477" y="7523"/>
                  </a:lnTo>
                  <a:lnTo>
                    <a:pt x="239" y="7999"/>
                  </a:lnTo>
                  <a:lnTo>
                    <a:pt x="96" y="8475"/>
                  </a:lnTo>
                  <a:lnTo>
                    <a:pt x="0" y="8951"/>
                  </a:lnTo>
                  <a:lnTo>
                    <a:pt x="0" y="9332"/>
                  </a:lnTo>
                  <a:lnTo>
                    <a:pt x="48" y="9523"/>
                  </a:lnTo>
                  <a:lnTo>
                    <a:pt x="96" y="9666"/>
                  </a:lnTo>
                  <a:lnTo>
                    <a:pt x="191" y="9761"/>
                  </a:lnTo>
                  <a:lnTo>
                    <a:pt x="286" y="9856"/>
                  </a:lnTo>
                  <a:lnTo>
                    <a:pt x="857" y="9904"/>
                  </a:lnTo>
                  <a:lnTo>
                    <a:pt x="2095" y="9904"/>
                  </a:lnTo>
                  <a:lnTo>
                    <a:pt x="6047" y="9951"/>
                  </a:lnTo>
                  <a:lnTo>
                    <a:pt x="11141" y="9951"/>
                  </a:lnTo>
                  <a:lnTo>
                    <a:pt x="16330" y="9904"/>
                  </a:lnTo>
                  <a:lnTo>
                    <a:pt x="20330" y="9761"/>
                  </a:lnTo>
                  <a:lnTo>
                    <a:pt x="22234" y="9666"/>
                  </a:lnTo>
                  <a:lnTo>
                    <a:pt x="22805" y="9570"/>
                  </a:lnTo>
                  <a:lnTo>
                    <a:pt x="23091" y="9523"/>
                  </a:lnTo>
                  <a:lnTo>
                    <a:pt x="23139" y="9428"/>
                  </a:lnTo>
                  <a:lnTo>
                    <a:pt x="23234" y="9237"/>
                  </a:lnTo>
                  <a:lnTo>
                    <a:pt x="23329" y="8571"/>
                  </a:lnTo>
                  <a:lnTo>
                    <a:pt x="23424" y="7666"/>
                  </a:lnTo>
                  <a:lnTo>
                    <a:pt x="23519" y="6428"/>
                  </a:lnTo>
                  <a:lnTo>
                    <a:pt x="23662" y="3429"/>
                  </a:lnTo>
                  <a:lnTo>
                    <a:pt x="23710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33;p66"/>
            <p:cNvSpPr/>
            <p:nvPr/>
          </p:nvSpPr>
          <p:spPr>
            <a:xfrm flipH="1">
              <a:off x="2441284" y="4387857"/>
              <a:ext cx="488109" cy="5434"/>
            </a:xfrm>
            <a:custGeom>
              <a:avLst/>
              <a:gdLst/>
              <a:ahLst/>
              <a:cxnLst/>
              <a:rect l="l" t="t" r="r" b="b"/>
              <a:pathLst>
                <a:path w="21473" h="239" extrusionOk="0">
                  <a:moveTo>
                    <a:pt x="4381" y="1"/>
                  </a:moveTo>
                  <a:lnTo>
                    <a:pt x="48" y="96"/>
                  </a:lnTo>
                  <a:lnTo>
                    <a:pt x="1" y="96"/>
                  </a:lnTo>
                  <a:lnTo>
                    <a:pt x="48" y="144"/>
                  </a:lnTo>
                  <a:lnTo>
                    <a:pt x="4381" y="191"/>
                  </a:lnTo>
                  <a:lnTo>
                    <a:pt x="10760" y="239"/>
                  </a:lnTo>
                  <a:lnTo>
                    <a:pt x="17140" y="191"/>
                  </a:lnTo>
                  <a:lnTo>
                    <a:pt x="19711" y="191"/>
                  </a:lnTo>
                  <a:lnTo>
                    <a:pt x="21472" y="96"/>
                  </a:lnTo>
                  <a:lnTo>
                    <a:pt x="19711" y="48"/>
                  </a:lnTo>
                  <a:lnTo>
                    <a:pt x="1714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34;p66"/>
            <p:cNvSpPr/>
            <p:nvPr/>
          </p:nvSpPr>
          <p:spPr>
            <a:xfrm flipH="1">
              <a:off x="2631749" y="4221179"/>
              <a:ext cx="96335" cy="25987"/>
            </a:xfrm>
            <a:custGeom>
              <a:avLst/>
              <a:gdLst/>
              <a:ahLst/>
              <a:cxnLst/>
              <a:rect l="l" t="t" r="r" b="b"/>
              <a:pathLst>
                <a:path w="4238" h="1143" extrusionOk="0">
                  <a:moveTo>
                    <a:pt x="1143" y="0"/>
                  </a:moveTo>
                  <a:lnTo>
                    <a:pt x="571" y="48"/>
                  </a:lnTo>
                  <a:lnTo>
                    <a:pt x="48" y="95"/>
                  </a:lnTo>
                  <a:lnTo>
                    <a:pt x="0" y="143"/>
                  </a:lnTo>
                  <a:lnTo>
                    <a:pt x="0" y="191"/>
                  </a:lnTo>
                  <a:lnTo>
                    <a:pt x="0" y="238"/>
                  </a:lnTo>
                  <a:lnTo>
                    <a:pt x="48" y="286"/>
                  </a:lnTo>
                  <a:lnTo>
                    <a:pt x="1095" y="429"/>
                  </a:lnTo>
                  <a:lnTo>
                    <a:pt x="2142" y="619"/>
                  </a:lnTo>
                  <a:lnTo>
                    <a:pt x="3142" y="857"/>
                  </a:lnTo>
                  <a:lnTo>
                    <a:pt x="4190" y="1143"/>
                  </a:lnTo>
                  <a:lnTo>
                    <a:pt x="4237" y="1095"/>
                  </a:lnTo>
                  <a:lnTo>
                    <a:pt x="4237" y="1047"/>
                  </a:lnTo>
                  <a:lnTo>
                    <a:pt x="3809" y="714"/>
                  </a:lnTo>
                  <a:lnTo>
                    <a:pt x="3333" y="429"/>
                  </a:lnTo>
                  <a:lnTo>
                    <a:pt x="2809" y="238"/>
                  </a:lnTo>
                  <a:lnTo>
                    <a:pt x="2285" y="95"/>
                  </a:lnTo>
                  <a:lnTo>
                    <a:pt x="1714" y="48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635;p66"/>
            <p:cNvSpPr/>
            <p:nvPr/>
          </p:nvSpPr>
          <p:spPr>
            <a:xfrm flipH="1">
              <a:off x="2654481" y="4235230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91" y="620"/>
                  </a:lnTo>
                  <a:lnTo>
                    <a:pt x="3190" y="858"/>
                  </a:lnTo>
                  <a:lnTo>
                    <a:pt x="4190" y="1144"/>
                  </a:lnTo>
                  <a:lnTo>
                    <a:pt x="4285" y="1096"/>
                  </a:lnTo>
                  <a:lnTo>
                    <a:pt x="4285" y="1048"/>
                  </a:lnTo>
                  <a:lnTo>
                    <a:pt x="3857" y="715"/>
                  </a:lnTo>
                  <a:lnTo>
                    <a:pt x="3381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62" y="4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636;p66"/>
            <p:cNvSpPr/>
            <p:nvPr/>
          </p:nvSpPr>
          <p:spPr>
            <a:xfrm flipH="1">
              <a:off x="2677212" y="4249303"/>
              <a:ext cx="97426" cy="26010"/>
            </a:xfrm>
            <a:custGeom>
              <a:avLst/>
              <a:gdLst/>
              <a:ahLst/>
              <a:cxnLst/>
              <a:rect l="l" t="t" r="r" b="b"/>
              <a:pathLst>
                <a:path w="4286" h="1144" extrusionOk="0">
                  <a:moveTo>
                    <a:pt x="1191" y="1"/>
                  </a:moveTo>
                  <a:lnTo>
                    <a:pt x="620" y="49"/>
                  </a:lnTo>
                  <a:lnTo>
                    <a:pt x="96" y="96"/>
                  </a:lnTo>
                  <a:lnTo>
                    <a:pt x="48" y="144"/>
                  </a:lnTo>
                  <a:lnTo>
                    <a:pt x="1" y="191"/>
                  </a:lnTo>
                  <a:lnTo>
                    <a:pt x="48" y="239"/>
                  </a:lnTo>
                  <a:lnTo>
                    <a:pt x="96" y="287"/>
                  </a:lnTo>
                  <a:lnTo>
                    <a:pt x="1143" y="429"/>
                  </a:lnTo>
                  <a:lnTo>
                    <a:pt x="2143" y="572"/>
                  </a:lnTo>
                  <a:lnTo>
                    <a:pt x="3191" y="810"/>
                  </a:lnTo>
                  <a:lnTo>
                    <a:pt x="4190" y="1144"/>
                  </a:lnTo>
                  <a:lnTo>
                    <a:pt x="4286" y="1096"/>
                  </a:lnTo>
                  <a:lnTo>
                    <a:pt x="4286" y="1048"/>
                  </a:lnTo>
                  <a:lnTo>
                    <a:pt x="3810" y="715"/>
                  </a:lnTo>
                  <a:lnTo>
                    <a:pt x="3334" y="429"/>
                  </a:lnTo>
                  <a:lnTo>
                    <a:pt x="2857" y="239"/>
                  </a:lnTo>
                  <a:lnTo>
                    <a:pt x="2286" y="9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637;p66"/>
            <p:cNvSpPr/>
            <p:nvPr/>
          </p:nvSpPr>
          <p:spPr>
            <a:xfrm flipH="1">
              <a:off x="2701012" y="4263377"/>
              <a:ext cx="96335" cy="24919"/>
            </a:xfrm>
            <a:custGeom>
              <a:avLst/>
              <a:gdLst/>
              <a:ahLst/>
              <a:cxnLst/>
              <a:rect l="l" t="t" r="r" b="b"/>
              <a:pathLst>
                <a:path w="4238" h="1096" extrusionOk="0">
                  <a:moveTo>
                    <a:pt x="619" y="1"/>
                  </a:moveTo>
                  <a:lnTo>
                    <a:pt x="48" y="96"/>
                  </a:lnTo>
                  <a:lnTo>
                    <a:pt x="0" y="144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143" y="382"/>
                  </a:lnTo>
                  <a:lnTo>
                    <a:pt x="2142" y="572"/>
                  </a:lnTo>
                  <a:lnTo>
                    <a:pt x="3190" y="810"/>
                  </a:lnTo>
                  <a:lnTo>
                    <a:pt x="4190" y="1096"/>
                  </a:lnTo>
                  <a:lnTo>
                    <a:pt x="4237" y="1096"/>
                  </a:lnTo>
                  <a:lnTo>
                    <a:pt x="4237" y="1048"/>
                  </a:lnTo>
                  <a:lnTo>
                    <a:pt x="3809" y="715"/>
                  </a:lnTo>
                  <a:lnTo>
                    <a:pt x="3333" y="429"/>
                  </a:lnTo>
                  <a:lnTo>
                    <a:pt x="2809" y="239"/>
                  </a:lnTo>
                  <a:lnTo>
                    <a:pt x="2285" y="96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638;p66"/>
            <p:cNvSpPr/>
            <p:nvPr/>
          </p:nvSpPr>
          <p:spPr>
            <a:xfrm flipH="1">
              <a:off x="2688032" y="4139988"/>
              <a:ext cx="102836" cy="89853"/>
            </a:xfrm>
            <a:custGeom>
              <a:avLst/>
              <a:gdLst/>
              <a:ahLst/>
              <a:cxnLst/>
              <a:rect l="l" t="t" r="r" b="b"/>
              <a:pathLst>
                <a:path w="4524" h="3952" extrusionOk="0">
                  <a:moveTo>
                    <a:pt x="1143" y="429"/>
                  </a:moveTo>
                  <a:lnTo>
                    <a:pt x="1477" y="524"/>
                  </a:lnTo>
                  <a:lnTo>
                    <a:pt x="1810" y="667"/>
                  </a:lnTo>
                  <a:lnTo>
                    <a:pt x="2096" y="810"/>
                  </a:lnTo>
                  <a:lnTo>
                    <a:pt x="2286" y="953"/>
                  </a:lnTo>
                  <a:lnTo>
                    <a:pt x="2667" y="1333"/>
                  </a:lnTo>
                  <a:lnTo>
                    <a:pt x="3048" y="1762"/>
                  </a:lnTo>
                  <a:lnTo>
                    <a:pt x="3714" y="2667"/>
                  </a:lnTo>
                  <a:lnTo>
                    <a:pt x="4333" y="3619"/>
                  </a:lnTo>
                  <a:lnTo>
                    <a:pt x="4333" y="3619"/>
                  </a:lnTo>
                  <a:lnTo>
                    <a:pt x="3524" y="3238"/>
                  </a:lnTo>
                  <a:lnTo>
                    <a:pt x="2667" y="2952"/>
                  </a:lnTo>
                  <a:lnTo>
                    <a:pt x="2048" y="2714"/>
                  </a:lnTo>
                  <a:lnTo>
                    <a:pt x="1715" y="2524"/>
                  </a:lnTo>
                  <a:lnTo>
                    <a:pt x="1381" y="2333"/>
                  </a:lnTo>
                  <a:lnTo>
                    <a:pt x="1048" y="2143"/>
                  </a:lnTo>
                  <a:lnTo>
                    <a:pt x="810" y="1905"/>
                  </a:lnTo>
                  <a:lnTo>
                    <a:pt x="572" y="1619"/>
                  </a:lnTo>
                  <a:lnTo>
                    <a:pt x="477" y="1333"/>
                  </a:lnTo>
                  <a:lnTo>
                    <a:pt x="477" y="1048"/>
                  </a:lnTo>
                  <a:lnTo>
                    <a:pt x="477" y="857"/>
                  </a:lnTo>
                  <a:lnTo>
                    <a:pt x="524" y="667"/>
                  </a:lnTo>
                  <a:lnTo>
                    <a:pt x="620" y="572"/>
                  </a:lnTo>
                  <a:lnTo>
                    <a:pt x="715" y="477"/>
                  </a:lnTo>
                  <a:lnTo>
                    <a:pt x="858" y="429"/>
                  </a:lnTo>
                  <a:close/>
                  <a:moveTo>
                    <a:pt x="1001" y="0"/>
                  </a:moveTo>
                  <a:lnTo>
                    <a:pt x="715" y="96"/>
                  </a:lnTo>
                  <a:lnTo>
                    <a:pt x="429" y="238"/>
                  </a:lnTo>
                  <a:lnTo>
                    <a:pt x="191" y="477"/>
                  </a:lnTo>
                  <a:lnTo>
                    <a:pt x="48" y="762"/>
                  </a:lnTo>
                  <a:lnTo>
                    <a:pt x="1" y="1048"/>
                  </a:lnTo>
                  <a:lnTo>
                    <a:pt x="1" y="1286"/>
                  </a:lnTo>
                  <a:lnTo>
                    <a:pt x="96" y="1572"/>
                  </a:lnTo>
                  <a:lnTo>
                    <a:pt x="239" y="1810"/>
                  </a:lnTo>
                  <a:lnTo>
                    <a:pt x="429" y="2048"/>
                  </a:lnTo>
                  <a:lnTo>
                    <a:pt x="620" y="2286"/>
                  </a:lnTo>
                  <a:lnTo>
                    <a:pt x="858" y="2428"/>
                  </a:lnTo>
                  <a:lnTo>
                    <a:pt x="1239" y="2714"/>
                  </a:lnTo>
                  <a:lnTo>
                    <a:pt x="1619" y="2952"/>
                  </a:lnTo>
                  <a:lnTo>
                    <a:pt x="2048" y="3143"/>
                  </a:lnTo>
                  <a:lnTo>
                    <a:pt x="2524" y="3333"/>
                  </a:lnTo>
                  <a:lnTo>
                    <a:pt x="4286" y="3952"/>
                  </a:lnTo>
                  <a:lnTo>
                    <a:pt x="4428" y="3952"/>
                  </a:lnTo>
                  <a:lnTo>
                    <a:pt x="4476" y="3809"/>
                  </a:lnTo>
                  <a:lnTo>
                    <a:pt x="4524" y="3762"/>
                  </a:lnTo>
                  <a:lnTo>
                    <a:pt x="4524" y="3714"/>
                  </a:lnTo>
                  <a:lnTo>
                    <a:pt x="4381" y="3285"/>
                  </a:lnTo>
                  <a:lnTo>
                    <a:pt x="4143" y="2809"/>
                  </a:lnTo>
                  <a:lnTo>
                    <a:pt x="3905" y="2381"/>
                  </a:lnTo>
                  <a:lnTo>
                    <a:pt x="3667" y="2000"/>
                  </a:lnTo>
                  <a:lnTo>
                    <a:pt x="3381" y="1572"/>
                  </a:lnTo>
                  <a:lnTo>
                    <a:pt x="3048" y="1191"/>
                  </a:lnTo>
                  <a:lnTo>
                    <a:pt x="2714" y="857"/>
                  </a:lnTo>
                  <a:lnTo>
                    <a:pt x="2381" y="524"/>
                  </a:lnTo>
                  <a:lnTo>
                    <a:pt x="2143" y="334"/>
                  </a:lnTo>
                  <a:lnTo>
                    <a:pt x="1857" y="191"/>
                  </a:lnTo>
                  <a:lnTo>
                    <a:pt x="1572" y="96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639;p66"/>
            <p:cNvSpPr/>
            <p:nvPr/>
          </p:nvSpPr>
          <p:spPr>
            <a:xfrm flipH="1">
              <a:off x="2579808" y="4160542"/>
              <a:ext cx="115816" cy="69300"/>
            </a:xfrm>
            <a:custGeom>
              <a:avLst/>
              <a:gdLst/>
              <a:ahLst/>
              <a:cxnLst/>
              <a:rect l="l" t="t" r="r" b="b"/>
              <a:pathLst>
                <a:path w="5095" h="3048" extrusionOk="0">
                  <a:moveTo>
                    <a:pt x="4142" y="429"/>
                  </a:moveTo>
                  <a:lnTo>
                    <a:pt x="4428" y="477"/>
                  </a:lnTo>
                  <a:lnTo>
                    <a:pt x="4523" y="572"/>
                  </a:lnTo>
                  <a:lnTo>
                    <a:pt x="4618" y="668"/>
                  </a:lnTo>
                  <a:lnTo>
                    <a:pt x="4666" y="810"/>
                  </a:lnTo>
                  <a:lnTo>
                    <a:pt x="4666" y="1001"/>
                  </a:lnTo>
                  <a:lnTo>
                    <a:pt x="4618" y="1191"/>
                  </a:lnTo>
                  <a:lnTo>
                    <a:pt x="4523" y="1429"/>
                  </a:lnTo>
                  <a:lnTo>
                    <a:pt x="4380" y="1715"/>
                  </a:lnTo>
                  <a:lnTo>
                    <a:pt x="4095" y="1905"/>
                  </a:lnTo>
                  <a:lnTo>
                    <a:pt x="3761" y="2096"/>
                  </a:lnTo>
                  <a:lnTo>
                    <a:pt x="3428" y="2239"/>
                  </a:lnTo>
                  <a:lnTo>
                    <a:pt x="3047" y="2334"/>
                  </a:lnTo>
                  <a:lnTo>
                    <a:pt x="2666" y="2381"/>
                  </a:lnTo>
                  <a:lnTo>
                    <a:pt x="2000" y="2477"/>
                  </a:lnTo>
                  <a:lnTo>
                    <a:pt x="1095" y="2572"/>
                  </a:lnTo>
                  <a:lnTo>
                    <a:pt x="238" y="2715"/>
                  </a:lnTo>
                  <a:lnTo>
                    <a:pt x="1048" y="1953"/>
                  </a:lnTo>
                  <a:lnTo>
                    <a:pt x="1476" y="1572"/>
                  </a:lnTo>
                  <a:lnTo>
                    <a:pt x="1952" y="1239"/>
                  </a:lnTo>
                  <a:lnTo>
                    <a:pt x="2381" y="906"/>
                  </a:lnTo>
                  <a:lnTo>
                    <a:pt x="2857" y="668"/>
                  </a:lnTo>
                  <a:lnTo>
                    <a:pt x="3095" y="572"/>
                  </a:lnTo>
                  <a:lnTo>
                    <a:pt x="3428" y="477"/>
                  </a:lnTo>
                  <a:lnTo>
                    <a:pt x="3761" y="429"/>
                  </a:lnTo>
                  <a:close/>
                  <a:moveTo>
                    <a:pt x="3476" y="1"/>
                  </a:moveTo>
                  <a:lnTo>
                    <a:pt x="3190" y="96"/>
                  </a:lnTo>
                  <a:lnTo>
                    <a:pt x="2905" y="191"/>
                  </a:lnTo>
                  <a:lnTo>
                    <a:pt x="2476" y="429"/>
                  </a:lnTo>
                  <a:lnTo>
                    <a:pt x="2048" y="715"/>
                  </a:lnTo>
                  <a:lnTo>
                    <a:pt x="1667" y="1001"/>
                  </a:lnTo>
                  <a:lnTo>
                    <a:pt x="1286" y="1286"/>
                  </a:lnTo>
                  <a:lnTo>
                    <a:pt x="953" y="1620"/>
                  </a:lnTo>
                  <a:lnTo>
                    <a:pt x="619" y="2001"/>
                  </a:lnTo>
                  <a:lnTo>
                    <a:pt x="286" y="2381"/>
                  </a:lnTo>
                  <a:lnTo>
                    <a:pt x="0" y="2762"/>
                  </a:lnTo>
                  <a:lnTo>
                    <a:pt x="0" y="2810"/>
                  </a:lnTo>
                  <a:lnTo>
                    <a:pt x="48" y="2810"/>
                  </a:lnTo>
                  <a:lnTo>
                    <a:pt x="48" y="2953"/>
                  </a:lnTo>
                  <a:lnTo>
                    <a:pt x="143" y="3048"/>
                  </a:lnTo>
                  <a:lnTo>
                    <a:pt x="191" y="3048"/>
                  </a:lnTo>
                  <a:lnTo>
                    <a:pt x="2095" y="2905"/>
                  </a:lnTo>
                  <a:lnTo>
                    <a:pt x="2571" y="2810"/>
                  </a:lnTo>
                  <a:lnTo>
                    <a:pt x="3000" y="2715"/>
                  </a:lnTo>
                  <a:lnTo>
                    <a:pt x="3476" y="2619"/>
                  </a:lnTo>
                  <a:lnTo>
                    <a:pt x="3904" y="2429"/>
                  </a:lnTo>
                  <a:lnTo>
                    <a:pt x="4142" y="2334"/>
                  </a:lnTo>
                  <a:lnTo>
                    <a:pt x="4428" y="2143"/>
                  </a:lnTo>
                  <a:lnTo>
                    <a:pt x="4618" y="1953"/>
                  </a:lnTo>
                  <a:lnTo>
                    <a:pt x="4856" y="1763"/>
                  </a:lnTo>
                  <a:lnTo>
                    <a:pt x="4999" y="1524"/>
                  </a:lnTo>
                  <a:lnTo>
                    <a:pt x="5095" y="1239"/>
                  </a:lnTo>
                  <a:lnTo>
                    <a:pt x="5095" y="1001"/>
                  </a:lnTo>
                  <a:lnTo>
                    <a:pt x="4999" y="668"/>
                  </a:lnTo>
                  <a:lnTo>
                    <a:pt x="4856" y="382"/>
                  </a:lnTo>
                  <a:lnTo>
                    <a:pt x="4618" y="191"/>
                  </a:lnTo>
                  <a:lnTo>
                    <a:pt x="4380" y="49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640;p66"/>
            <p:cNvSpPr/>
            <p:nvPr/>
          </p:nvSpPr>
          <p:spPr>
            <a:xfrm flipH="1">
              <a:off x="2300600" y="2597505"/>
              <a:ext cx="448057" cy="1481892"/>
            </a:xfrm>
            <a:custGeom>
              <a:avLst/>
              <a:gdLst/>
              <a:ahLst/>
              <a:cxnLst/>
              <a:rect l="l" t="t" r="r" b="b"/>
              <a:pathLst>
                <a:path w="19711" h="65178" extrusionOk="0">
                  <a:moveTo>
                    <a:pt x="6856" y="1"/>
                  </a:moveTo>
                  <a:lnTo>
                    <a:pt x="6094" y="4714"/>
                  </a:lnTo>
                  <a:lnTo>
                    <a:pt x="4476" y="15569"/>
                  </a:lnTo>
                  <a:lnTo>
                    <a:pt x="2667" y="27757"/>
                  </a:lnTo>
                  <a:lnTo>
                    <a:pt x="2000" y="32803"/>
                  </a:lnTo>
                  <a:lnTo>
                    <a:pt x="1572" y="36374"/>
                  </a:lnTo>
                  <a:lnTo>
                    <a:pt x="1334" y="39183"/>
                  </a:lnTo>
                  <a:lnTo>
                    <a:pt x="1048" y="43182"/>
                  </a:lnTo>
                  <a:lnTo>
                    <a:pt x="572" y="52799"/>
                  </a:lnTo>
                  <a:lnTo>
                    <a:pt x="143" y="61416"/>
                  </a:lnTo>
                  <a:lnTo>
                    <a:pt x="0" y="65177"/>
                  </a:lnTo>
                  <a:lnTo>
                    <a:pt x="15140" y="65177"/>
                  </a:lnTo>
                  <a:lnTo>
                    <a:pt x="15426" y="54513"/>
                  </a:lnTo>
                  <a:lnTo>
                    <a:pt x="15854" y="39135"/>
                  </a:lnTo>
                  <a:lnTo>
                    <a:pt x="15902" y="37231"/>
                  </a:lnTo>
                  <a:lnTo>
                    <a:pt x="17854" y="18425"/>
                  </a:lnTo>
                  <a:lnTo>
                    <a:pt x="1971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641;p66"/>
            <p:cNvSpPr/>
            <p:nvPr/>
          </p:nvSpPr>
          <p:spPr>
            <a:xfrm flipH="1">
              <a:off x="2337402" y="2627812"/>
              <a:ext cx="111474" cy="1397450"/>
            </a:xfrm>
            <a:custGeom>
              <a:avLst/>
              <a:gdLst/>
              <a:ahLst/>
              <a:cxnLst/>
              <a:rect l="l" t="t" r="r" b="b"/>
              <a:pathLst>
                <a:path w="4904" h="61464" extrusionOk="0">
                  <a:moveTo>
                    <a:pt x="4809" y="1"/>
                  </a:moveTo>
                  <a:lnTo>
                    <a:pt x="3904" y="6666"/>
                  </a:lnTo>
                  <a:lnTo>
                    <a:pt x="3428" y="9999"/>
                  </a:lnTo>
                  <a:lnTo>
                    <a:pt x="3000" y="13379"/>
                  </a:lnTo>
                  <a:lnTo>
                    <a:pt x="2381" y="19282"/>
                  </a:lnTo>
                  <a:lnTo>
                    <a:pt x="1809" y="25234"/>
                  </a:lnTo>
                  <a:lnTo>
                    <a:pt x="1286" y="31232"/>
                  </a:lnTo>
                  <a:lnTo>
                    <a:pt x="905" y="37183"/>
                  </a:lnTo>
                  <a:lnTo>
                    <a:pt x="619" y="43230"/>
                  </a:lnTo>
                  <a:lnTo>
                    <a:pt x="333" y="49276"/>
                  </a:lnTo>
                  <a:lnTo>
                    <a:pt x="143" y="55322"/>
                  </a:lnTo>
                  <a:lnTo>
                    <a:pt x="0" y="61369"/>
                  </a:lnTo>
                  <a:lnTo>
                    <a:pt x="0" y="61416"/>
                  </a:lnTo>
                  <a:lnTo>
                    <a:pt x="95" y="61464"/>
                  </a:lnTo>
                  <a:lnTo>
                    <a:pt x="143" y="61416"/>
                  </a:lnTo>
                  <a:lnTo>
                    <a:pt x="143" y="61369"/>
                  </a:lnTo>
                  <a:lnTo>
                    <a:pt x="381" y="54608"/>
                  </a:lnTo>
                  <a:lnTo>
                    <a:pt x="619" y="47800"/>
                  </a:lnTo>
                  <a:lnTo>
                    <a:pt x="905" y="41801"/>
                  </a:lnTo>
                  <a:lnTo>
                    <a:pt x="1238" y="35850"/>
                  </a:lnTo>
                  <a:lnTo>
                    <a:pt x="1667" y="29852"/>
                  </a:lnTo>
                  <a:lnTo>
                    <a:pt x="2190" y="23853"/>
                  </a:lnTo>
                  <a:lnTo>
                    <a:pt x="2714" y="17902"/>
                  </a:lnTo>
                  <a:lnTo>
                    <a:pt x="3380" y="11903"/>
                  </a:lnTo>
                  <a:lnTo>
                    <a:pt x="4047" y="5952"/>
                  </a:lnTo>
                  <a:lnTo>
                    <a:pt x="4475" y="3000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642;p66"/>
            <p:cNvSpPr/>
            <p:nvPr/>
          </p:nvSpPr>
          <p:spPr>
            <a:xfrm flipH="1">
              <a:off x="2418552" y="4019828"/>
              <a:ext cx="309532" cy="8685"/>
            </a:xfrm>
            <a:custGeom>
              <a:avLst/>
              <a:gdLst/>
              <a:ahLst/>
              <a:cxnLst/>
              <a:rect l="l" t="t" r="r" b="b"/>
              <a:pathLst>
                <a:path w="13617" h="382" extrusionOk="0">
                  <a:moveTo>
                    <a:pt x="5285" y="1"/>
                  </a:moveTo>
                  <a:lnTo>
                    <a:pt x="2619" y="96"/>
                  </a:lnTo>
                  <a:lnTo>
                    <a:pt x="1286" y="144"/>
                  </a:lnTo>
                  <a:lnTo>
                    <a:pt x="667" y="144"/>
                  </a:lnTo>
                  <a:lnTo>
                    <a:pt x="48" y="191"/>
                  </a:lnTo>
                  <a:lnTo>
                    <a:pt x="0" y="191"/>
                  </a:lnTo>
                  <a:lnTo>
                    <a:pt x="0" y="239"/>
                  </a:lnTo>
                  <a:lnTo>
                    <a:pt x="714" y="239"/>
                  </a:lnTo>
                  <a:lnTo>
                    <a:pt x="1524" y="286"/>
                  </a:lnTo>
                  <a:lnTo>
                    <a:pt x="2999" y="334"/>
                  </a:lnTo>
                  <a:lnTo>
                    <a:pt x="5618" y="382"/>
                  </a:lnTo>
                  <a:lnTo>
                    <a:pt x="8284" y="382"/>
                  </a:lnTo>
                  <a:lnTo>
                    <a:pt x="10903" y="334"/>
                  </a:lnTo>
                  <a:lnTo>
                    <a:pt x="12283" y="239"/>
                  </a:lnTo>
                  <a:lnTo>
                    <a:pt x="13616" y="191"/>
                  </a:lnTo>
                  <a:lnTo>
                    <a:pt x="13616" y="144"/>
                  </a:lnTo>
                  <a:lnTo>
                    <a:pt x="12807" y="144"/>
                  </a:lnTo>
                  <a:lnTo>
                    <a:pt x="12045" y="96"/>
                  </a:lnTo>
                  <a:lnTo>
                    <a:pt x="10569" y="48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643;p66"/>
            <p:cNvSpPr/>
            <p:nvPr/>
          </p:nvSpPr>
          <p:spPr>
            <a:xfrm flipH="1">
              <a:off x="2300600" y="2597505"/>
              <a:ext cx="250022" cy="889799"/>
            </a:xfrm>
            <a:custGeom>
              <a:avLst/>
              <a:gdLst/>
              <a:ahLst/>
              <a:cxnLst/>
              <a:rect l="l" t="t" r="r" b="b"/>
              <a:pathLst>
                <a:path w="10999" h="39136" extrusionOk="0">
                  <a:moveTo>
                    <a:pt x="1" y="1"/>
                  </a:moveTo>
                  <a:lnTo>
                    <a:pt x="7142" y="39135"/>
                  </a:lnTo>
                  <a:lnTo>
                    <a:pt x="7190" y="37231"/>
                  </a:lnTo>
                  <a:lnTo>
                    <a:pt x="9142" y="18425"/>
                  </a:lnTo>
                  <a:lnTo>
                    <a:pt x="1099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644;p66"/>
            <p:cNvSpPr/>
            <p:nvPr/>
          </p:nvSpPr>
          <p:spPr>
            <a:xfrm flipH="1">
              <a:off x="1573357" y="3744903"/>
              <a:ext cx="484836" cy="648387"/>
            </a:xfrm>
            <a:custGeom>
              <a:avLst/>
              <a:gdLst/>
              <a:ahLst/>
              <a:cxnLst/>
              <a:rect l="l" t="t" r="r" b="b"/>
              <a:pathLst>
                <a:path w="21329" h="28518" extrusionOk="0">
                  <a:moveTo>
                    <a:pt x="12664" y="0"/>
                  </a:moveTo>
                  <a:lnTo>
                    <a:pt x="476" y="5523"/>
                  </a:lnTo>
                  <a:lnTo>
                    <a:pt x="3999" y="12712"/>
                  </a:lnTo>
                  <a:lnTo>
                    <a:pt x="5475" y="15664"/>
                  </a:lnTo>
                  <a:lnTo>
                    <a:pt x="6570" y="17901"/>
                  </a:lnTo>
                  <a:lnTo>
                    <a:pt x="3571" y="21329"/>
                  </a:lnTo>
                  <a:lnTo>
                    <a:pt x="1428" y="23900"/>
                  </a:lnTo>
                  <a:lnTo>
                    <a:pt x="619" y="24852"/>
                  </a:lnTo>
                  <a:lnTo>
                    <a:pt x="238" y="25471"/>
                  </a:lnTo>
                  <a:lnTo>
                    <a:pt x="95" y="25852"/>
                  </a:lnTo>
                  <a:lnTo>
                    <a:pt x="0" y="26328"/>
                  </a:lnTo>
                  <a:lnTo>
                    <a:pt x="0" y="26852"/>
                  </a:lnTo>
                  <a:lnTo>
                    <a:pt x="48" y="27375"/>
                  </a:lnTo>
                  <a:lnTo>
                    <a:pt x="143" y="27851"/>
                  </a:lnTo>
                  <a:lnTo>
                    <a:pt x="333" y="28232"/>
                  </a:lnTo>
                  <a:lnTo>
                    <a:pt x="429" y="28327"/>
                  </a:lnTo>
                  <a:lnTo>
                    <a:pt x="524" y="28470"/>
                  </a:lnTo>
                  <a:lnTo>
                    <a:pt x="667" y="28518"/>
                  </a:lnTo>
                  <a:lnTo>
                    <a:pt x="809" y="28518"/>
                  </a:lnTo>
                  <a:lnTo>
                    <a:pt x="1143" y="28423"/>
                  </a:lnTo>
                  <a:lnTo>
                    <a:pt x="1904" y="28137"/>
                  </a:lnTo>
                  <a:lnTo>
                    <a:pt x="4237" y="27090"/>
                  </a:lnTo>
                  <a:lnTo>
                    <a:pt x="7475" y="25661"/>
                  </a:lnTo>
                  <a:lnTo>
                    <a:pt x="11141" y="23947"/>
                  </a:lnTo>
                  <a:lnTo>
                    <a:pt x="14807" y="22281"/>
                  </a:lnTo>
                  <a:lnTo>
                    <a:pt x="17996" y="20710"/>
                  </a:lnTo>
                  <a:lnTo>
                    <a:pt x="20282" y="19520"/>
                  </a:lnTo>
                  <a:lnTo>
                    <a:pt x="20996" y="19139"/>
                  </a:lnTo>
                  <a:lnTo>
                    <a:pt x="21186" y="18996"/>
                  </a:lnTo>
                  <a:lnTo>
                    <a:pt x="21281" y="18901"/>
                  </a:lnTo>
                  <a:lnTo>
                    <a:pt x="21329" y="18806"/>
                  </a:lnTo>
                  <a:lnTo>
                    <a:pt x="21329" y="18663"/>
                  </a:lnTo>
                  <a:lnTo>
                    <a:pt x="21234" y="18187"/>
                  </a:lnTo>
                  <a:lnTo>
                    <a:pt x="20996" y="17568"/>
                  </a:lnTo>
                  <a:lnTo>
                    <a:pt x="20710" y="16759"/>
                  </a:lnTo>
                  <a:lnTo>
                    <a:pt x="19948" y="14711"/>
                  </a:lnTo>
                  <a:lnTo>
                    <a:pt x="18949" y="12283"/>
                  </a:lnTo>
                  <a:lnTo>
                    <a:pt x="18472" y="11141"/>
                  </a:lnTo>
                  <a:lnTo>
                    <a:pt x="17949" y="9998"/>
                  </a:lnTo>
                  <a:lnTo>
                    <a:pt x="16568" y="7189"/>
                  </a:lnTo>
                  <a:lnTo>
                    <a:pt x="15092" y="4428"/>
                  </a:lnTo>
                  <a:lnTo>
                    <a:pt x="13854" y="2143"/>
                  </a:lnTo>
                  <a:lnTo>
                    <a:pt x="12664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645;p66"/>
            <p:cNvSpPr/>
            <p:nvPr/>
          </p:nvSpPr>
          <p:spPr>
            <a:xfrm flipH="1">
              <a:off x="1573357" y="3908353"/>
              <a:ext cx="484836" cy="484938"/>
            </a:xfrm>
            <a:custGeom>
              <a:avLst/>
              <a:gdLst/>
              <a:ahLst/>
              <a:cxnLst/>
              <a:rect l="l" t="t" r="r" b="b"/>
              <a:pathLst>
                <a:path w="21329" h="21329" extrusionOk="0">
                  <a:moveTo>
                    <a:pt x="16568" y="0"/>
                  </a:moveTo>
                  <a:lnTo>
                    <a:pt x="10141" y="2857"/>
                  </a:lnTo>
                  <a:lnTo>
                    <a:pt x="3999" y="5523"/>
                  </a:lnTo>
                  <a:lnTo>
                    <a:pt x="5475" y="8475"/>
                  </a:lnTo>
                  <a:lnTo>
                    <a:pt x="6523" y="10712"/>
                  </a:lnTo>
                  <a:lnTo>
                    <a:pt x="3571" y="14140"/>
                  </a:lnTo>
                  <a:lnTo>
                    <a:pt x="1428" y="16711"/>
                  </a:lnTo>
                  <a:lnTo>
                    <a:pt x="619" y="17663"/>
                  </a:lnTo>
                  <a:lnTo>
                    <a:pt x="238" y="18282"/>
                  </a:lnTo>
                  <a:lnTo>
                    <a:pt x="95" y="18663"/>
                  </a:lnTo>
                  <a:lnTo>
                    <a:pt x="0" y="19139"/>
                  </a:lnTo>
                  <a:lnTo>
                    <a:pt x="0" y="19663"/>
                  </a:lnTo>
                  <a:lnTo>
                    <a:pt x="48" y="20186"/>
                  </a:lnTo>
                  <a:lnTo>
                    <a:pt x="143" y="20662"/>
                  </a:lnTo>
                  <a:lnTo>
                    <a:pt x="333" y="21043"/>
                  </a:lnTo>
                  <a:lnTo>
                    <a:pt x="429" y="21138"/>
                  </a:lnTo>
                  <a:lnTo>
                    <a:pt x="524" y="21281"/>
                  </a:lnTo>
                  <a:lnTo>
                    <a:pt x="667" y="21329"/>
                  </a:lnTo>
                  <a:lnTo>
                    <a:pt x="809" y="21329"/>
                  </a:lnTo>
                  <a:lnTo>
                    <a:pt x="1143" y="21234"/>
                  </a:lnTo>
                  <a:lnTo>
                    <a:pt x="1904" y="20948"/>
                  </a:lnTo>
                  <a:lnTo>
                    <a:pt x="4237" y="19901"/>
                  </a:lnTo>
                  <a:lnTo>
                    <a:pt x="7475" y="18472"/>
                  </a:lnTo>
                  <a:lnTo>
                    <a:pt x="11141" y="16758"/>
                  </a:lnTo>
                  <a:lnTo>
                    <a:pt x="14807" y="15092"/>
                  </a:lnTo>
                  <a:lnTo>
                    <a:pt x="17996" y="13521"/>
                  </a:lnTo>
                  <a:lnTo>
                    <a:pt x="20282" y="12331"/>
                  </a:lnTo>
                  <a:lnTo>
                    <a:pt x="20996" y="11950"/>
                  </a:lnTo>
                  <a:lnTo>
                    <a:pt x="21186" y="11807"/>
                  </a:lnTo>
                  <a:lnTo>
                    <a:pt x="21281" y="11712"/>
                  </a:lnTo>
                  <a:lnTo>
                    <a:pt x="21329" y="11617"/>
                  </a:lnTo>
                  <a:lnTo>
                    <a:pt x="21329" y="11474"/>
                  </a:lnTo>
                  <a:lnTo>
                    <a:pt x="21234" y="10998"/>
                  </a:lnTo>
                  <a:lnTo>
                    <a:pt x="20996" y="10379"/>
                  </a:lnTo>
                  <a:lnTo>
                    <a:pt x="20710" y="9570"/>
                  </a:lnTo>
                  <a:lnTo>
                    <a:pt x="19948" y="7522"/>
                  </a:lnTo>
                  <a:lnTo>
                    <a:pt x="18949" y="5094"/>
                  </a:lnTo>
                  <a:lnTo>
                    <a:pt x="18472" y="3952"/>
                  </a:lnTo>
                  <a:lnTo>
                    <a:pt x="17949" y="2809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646;p66"/>
            <p:cNvSpPr/>
            <p:nvPr/>
          </p:nvSpPr>
          <p:spPr>
            <a:xfrm flipH="1">
              <a:off x="1572266" y="3971127"/>
              <a:ext cx="487018" cy="423255"/>
            </a:xfrm>
            <a:custGeom>
              <a:avLst/>
              <a:gdLst/>
              <a:ahLst/>
              <a:cxnLst/>
              <a:rect l="l" t="t" r="r" b="b"/>
              <a:pathLst>
                <a:path w="21425" h="18616" extrusionOk="0">
                  <a:moveTo>
                    <a:pt x="18044" y="0"/>
                  </a:moveTo>
                  <a:lnTo>
                    <a:pt x="5476" y="5714"/>
                  </a:lnTo>
                  <a:lnTo>
                    <a:pt x="6571" y="7951"/>
                  </a:lnTo>
                  <a:lnTo>
                    <a:pt x="3571" y="11379"/>
                  </a:lnTo>
                  <a:lnTo>
                    <a:pt x="1429" y="13950"/>
                  </a:lnTo>
                  <a:lnTo>
                    <a:pt x="619" y="14950"/>
                  </a:lnTo>
                  <a:lnTo>
                    <a:pt x="239" y="15569"/>
                  </a:lnTo>
                  <a:lnTo>
                    <a:pt x="96" y="15949"/>
                  </a:lnTo>
                  <a:lnTo>
                    <a:pt x="1" y="16473"/>
                  </a:lnTo>
                  <a:lnTo>
                    <a:pt x="1" y="16949"/>
                  </a:lnTo>
                  <a:lnTo>
                    <a:pt x="48" y="17473"/>
                  </a:lnTo>
                  <a:lnTo>
                    <a:pt x="143" y="17949"/>
                  </a:lnTo>
                  <a:lnTo>
                    <a:pt x="334" y="18330"/>
                  </a:lnTo>
                  <a:lnTo>
                    <a:pt x="429" y="18473"/>
                  </a:lnTo>
                  <a:lnTo>
                    <a:pt x="524" y="18568"/>
                  </a:lnTo>
                  <a:lnTo>
                    <a:pt x="667" y="18615"/>
                  </a:lnTo>
                  <a:lnTo>
                    <a:pt x="810" y="18615"/>
                  </a:lnTo>
                  <a:lnTo>
                    <a:pt x="1143" y="18520"/>
                  </a:lnTo>
                  <a:lnTo>
                    <a:pt x="1905" y="18235"/>
                  </a:lnTo>
                  <a:lnTo>
                    <a:pt x="4285" y="17187"/>
                  </a:lnTo>
                  <a:lnTo>
                    <a:pt x="7523" y="15711"/>
                  </a:lnTo>
                  <a:lnTo>
                    <a:pt x="11189" y="14045"/>
                  </a:lnTo>
                  <a:lnTo>
                    <a:pt x="14855" y="12331"/>
                  </a:lnTo>
                  <a:lnTo>
                    <a:pt x="18092" y="10760"/>
                  </a:lnTo>
                  <a:lnTo>
                    <a:pt x="20425" y="9570"/>
                  </a:lnTo>
                  <a:lnTo>
                    <a:pt x="21091" y="9189"/>
                  </a:lnTo>
                  <a:lnTo>
                    <a:pt x="21329" y="9046"/>
                  </a:lnTo>
                  <a:lnTo>
                    <a:pt x="21425" y="8951"/>
                  </a:lnTo>
                  <a:lnTo>
                    <a:pt x="21425" y="8808"/>
                  </a:lnTo>
                  <a:lnTo>
                    <a:pt x="21425" y="8618"/>
                  </a:lnTo>
                  <a:lnTo>
                    <a:pt x="21234" y="7999"/>
                  </a:lnTo>
                  <a:lnTo>
                    <a:pt x="20949" y="7094"/>
                  </a:lnTo>
                  <a:lnTo>
                    <a:pt x="20520" y="5952"/>
                  </a:lnTo>
                  <a:lnTo>
                    <a:pt x="19425" y="3190"/>
                  </a:lnTo>
                  <a:lnTo>
                    <a:pt x="18044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647;p66"/>
            <p:cNvSpPr/>
            <p:nvPr/>
          </p:nvSpPr>
          <p:spPr>
            <a:xfrm flipH="1">
              <a:off x="1598248" y="4173547"/>
              <a:ext cx="445875" cy="201351"/>
            </a:xfrm>
            <a:custGeom>
              <a:avLst/>
              <a:gdLst/>
              <a:ahLst/>
              <a:cxnLst/>
              <a:rect l="l" t="t" r="r" b="b"/>
              <a:pathLst>
                <a:path w="19615" h="8856" extrusionOk="0">
                  <a:moveTo>
                    <a:pt x="19615" y="0"/>
                  </a:moveTo>
                  <a:lnTo>
                    <a:pt x="17949" y="667"/>
                  </a:lnTo>
                  <a:lnTo>
                    <a:pt x="15616" y="1714"/>
                  </a:lnTo>
                  <a:lnTo>
                    <a:pt x="9808" y="4285"/>
                  </a:lnTo>
                  <a:lnTo>
                    <a:pt x="3999" y="6951"/>
                  </a:lnTo>
                  <a:lnTo>
                    <a:pt x="48" y="8808"/>
                  </a:lnTo>
                  <a:lnTo>
                    <a:pt x="0" y="8856"/>
                  </a:lnTo>
                  <a:lnTo>
                    <a:pt x="95" y="8856"/>
                  </a:lnTo>
                  <a:lnTo>
                    <a:pt x="4047" y="7094"/>
                  </a:lnTo>
                  <a:lnTo>
                    <a:pt x="9903" y="4523"/>
                  </a:lnTo>
                  <a:lnTo>
                    <a:pt x="15663" y="1857"/>
                  </a:lnTo>
                  <a:lnTo>
                    <a:pt x="17996" y="762"/>
                  </a:lnTo>
                  <a:lnTo>
                    <a:pt x="196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48;p66"/>
            <p:cNvSpPr/>
            <p:nvPr/>
          </p:nvSpPr>
          <p:spPr>
            <a:xfrm flipH="1">
              <a:off x="1831994" y="4116183"/>
              <a:ext cx="96335" cy="27079"/>
            </a:xfrm>
            <a:custGeom>
              <a:avLst/>
              <a:gdLst/>
              <a:ahLst/>
              <a:cxnLst/>
              <a:rect l="l" t="t" r="r" b="b"/>
              <a:pathLst>
                <a:path w="4238" h="1191" extrusionOk="0">
                  <a:moveTo>
                    <a:pt x="3142" y="0"/>
                  </a:moveTo>
                  <a:lnTo>
                    <a:pt x="2619" y="48"/>
                  </a:lnTo>
                  <a:lnTo>
                    <a:pt x="2047" y="143"/>
                  </a:lnTo>
                  <a:lnTo>
                    <a:pt x="1524" y="286"/>
                  </a:lnTo>
                  <a:lnTo>
                    <a:pt x="1000" y="476"/>
                  </a:lnTo>
                  <a:lnTo>
                    <a:pt x="476" y="762"/>
                  </a:lnTo>
                  <a:lnTo>
                    <a:pt x="48" y="1047"/>
                  </a:lnTo>
                  <a:lnTo>
                    <a:pt x="0" y="1143"/>
                  </a:lnTo>
                  <a:lnTo>
                    <a:pt x="48" y="1190"/>
                  </a:lnTo>
                  <a:lnTo>
                    <a:pt x="95" y="1190"/>
                  </a:lnTo>
                  <a:lnTo>
                    <a:pt x="1095" y="905"/>
                  </a:lnTo>
                  <a:lnTo>
                    <a:pt x="2143" y="619"/>
                  </a:lnTo>
                  <a:lnTo>
                    <a:pt x="3142" y="429"/>
                  </a:lnTo>
                  <a:lnTo>
                    <a:pt x="4190" y="286"/>
                  </a:lnTo>
                  <a:lnTo>
                    <a:pt x="4237" y="238"/>
                  </a:lnTo>
                  <a:lnTo>
                    <a:pt x="4237" y="190"/>
                  </a:lnTo>
                  <a:lnTo>
                    <a:pt x="3714" y="48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49;p66"/>
            <p:cNvSpPr/>
            <p:nvPr/>
          </p:nvSpPr>
          <p:spPr>
            <a:xfrm flipH="1">
              <a:off x="1847155" y="4137828"/>
              <a:ext cx="96335" cy="28170"/>
            </a:xfrm>
            <a:custGeom>
              <a:avLst/>
              <a:gdLst/>
              <a:ahLst/>
              <a:cxnLst/>
              <a:rect l="l" t="t" r="r" b="b"/>
              <a:pathLst>
                <a:path w="4238" h="1239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91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50;p66"/>
            <p:cNvSpPr/>
            <p:nvPr/>
          </p:nvSpPr>
          <p:spPr>
            <a:xfrm flipH="1">
              <a:off x="1861226" y="4160542"/>
              <a:ext cx="97404" cy="27101"/>
            </a:xfrm>
            <a:custGeom>
              <a:avLst/>
              <a:gdLst/>
              <a:ahLst/>
              <a:cxnLst/>
              <a:rect l="l" t="t" r="r" b="b"/>
              <a:pathLst>
                <a:path w="4285" h="1192" extrusionOk="0">
                  <a:moveTo>
                    <a:pt x="3142" y="1"/>
                  </a:moveTo>
                  <a:lnTo>
                    <a:pt x="2619" y="49"/>
                  </a:lnTo>
                  <a:lnTo>
                    <a:pt x="2047" y="144"/>
                  </a:lnTo>
                  <a:lnTo>
                    <a:pt x="1524" y="287"/>
                  </a:lnTo>
                  <a:lnTo>
                    <a:pt x="1000" y="477"/>
                  </a:lnTo>
                  <a:lnTo>
                    <a:pt x="476" y="763"/>
                  </a:lnTo>
                  <a:lnTo>
                    <a:pt x="48" y="1048"/>
                  </a:lnTo>
                  <a:lnTo>
                    <a:pt x="0" y="1144"/>
                  </a:lnTo>
                  <a:lnTo>
                    <a:pt x="48" y="1191"/>
                  </a:lnTo>
                  <a:lnTo>
                    <a:pt x="95" y="1191"/>
                  </a:lnTo>
                  <a:lnTo>
                    <a:pt x="1143" y="906"/>
                  </a:lnTo>
                  <a:lnTo>
                    <a:pt x="2143" y="620"/>
                  </a:lnTo>
                  <a:lnTo>
                    <a:pt x="3190" y="429"/>
                  </a:lnTo>
                  <a:lnTo>
                    <a:pt x="4190" y="287"/>
                  </a:lnTo>
                  <a:lnTo>
                    <a:pt x="4285" y="239"/>
                  </a:lnTo>
                  <a:lnTo>
                    <a:pt x="4237" y="191"/>
                  </a:lnTo>
                  <a:lnTo>
                    <a:pt x="3714" y="49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51;p66"/>
            <p:cNvSpPr/>
            <p:nvPr/>
          </p:nvSpPr>
          <p:spPr>
            <a:xfrm flipH="1">
              <a:off x="1877456" y="4182209"/>
              <a:ext cx="96335" cy="28147"/>
            </a:xfrm>
            <a:custGeom>
              <a:avLst/>
              <a:gdLst/>
              <a:ahLst/>
              <a:cxnLst/>
              <a:rect l="l" t="t" r="r" b="b"/>
              <a:pathLst>
                <a:path w="4238" h="1238" extrusionOk="0">
                  <a:moveTo>
                    <a:pt x="3143" y="0"/>
                  </a:moveTo>
                  <a:lnTo>
                    <a:pt x="2619" y="48"/>
                  </a:lnTo>
                  <a:lnTo>
                    <a:pt x="2048" y="143"/>
                  </a:lnTo>
                  <a:lnTo>
                    <a:pt x="1524" y="286"/>
                  </a:lnTo>
                  <a:lnTo>
                    <a:pt x="1000" y="524"/>
                  </a:lnTo>
                  <a:lnTo>
                    <a:pt x="477" y="762"/>
                  </a:lnTo>
                  <a:lnTo>
                    <a:pt x="48" y="1048"/>
                  </a:lnTo>
                  <a:lnTo>
                    <a:pt x="1" y="1143"/>
                  </a:lnTo>
                  <a:lnTo>
                    <a:pt x="48" y="1190"/>
                  </a:lnTo>
                  <a:lnTo>
                    <a:pt x="96" y="1238"/>
                  </a:lnTo>
                  <a:lnTo>
                    <a:pt x="1096" y="905"/>
                  </a:lnTo>
                  <a:lnTo>
                    <a:pt x="2143" y="667"/>
                  </a:lnTo>
                  <a:lnTo>
                    <a:pt x="3143" y="429"/>
                  </a:lnTo>
                  <a:lnTo>
                    <a:pt x="4190" y="286"/>
                  </a:lnTo>
                  <a:lnTo>
                    <a:pt x="4238" y="238"/>
                  </a:lnTo>
                  <a:lnTo>
                    <a:pt x="4238" y="191"/>
                  </a:lnTo>
                  <a:lnTo>
                    <a:pt x="3714" y="48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52;p66"/>
            <p:cNvSpPr/>
            <p:nvPr/>
          </p:nvSpPr>
          <p:spPr>
            <a:xfrm flipH="1">
              <a:off x="1891527" y="4076123"/>
              <a:ext cx="121226" cy="59546"/>
            </a:xfrm>
            <a:custGeom>
              <a:avLst/>
              <a:gdLst/>
              <a:ahLst/>
              <a:cxnLst/>
              <a:rect l="l" t="t" r="r" b="b"/>
              <a:pathLst>
                <a:path w="5333" h="2619" extrusionOk="0">
                  <a:moveTo>
                    <a:pt x="1572" y="429"/>
                  </a:moveTo>
                  <a:lnTo>
                    <a:pt x="1905" y="477"/>
                  </a:lnTo>
                  <a:lnTo>
                    <a:pt x="2191" y="524"/>
                  </a:lnTo>
                  <a:lnTo>
                    <a:pt x="2667" y="715"/>
                  </a:lnTo>
                  <a:lnTo>
                    <a:pt x="3191" y="953"/>
                  </a:lnTo>
                  <a:lnTo>
                    <a:pt x="3667" y="1238"/>
                  </a:lnTo>
                  <a:lnTo>
                    <a:pt x="4190" y="1524"/>
                  </a:lnTo>
                  <a:lnTo>
                    <a:pt x="5143" y="2095"/>
                  </a:lnTo>
                  <a:lnTo>
                    <a:pt x="4238" y="2143"/>
                  </a:lnTo>
                  <a:lnTo>
                    <a:pt x="3333" y="2191"/>
                  </a:lnTo>
                  <a:lnTo>
                    <a:pt x="2667" y="2238"/>
                  </a:lnTo>
                  <a:lnTo>
                    <a:pt x="1905" y="2191"/>
                  </a:lnTo>
                  <a:lnTo>
                    <a:pt x="1524" y="2143"/>
                  </a:lnTo>
                  <a:lnTo>
                    <a:pt x="1191" y="2000"/>
                  </a:lnTo>
                  <a:lnTo>
                    <a:pt x="858" y="1857"/>
                  </a:lnTo>
                  <a:lnTo>
                    <a:pt x="667" y="1619"/>
                  </a:lnTo>
                  <a:lnTo>
                    <a:pt x="524" y="1381"/>
                  </a:lnTo>
                  <a:lnTo>
                    <a:pt x="477" y="1191"/>
                  </a:lnTo>
                  <a:lnTo>
                    <a:pt x="429" y="1000"/>
                  </a:lnTo>
                  <a:lnTo>
                    <a:pt x="477" y="857"/>
                  </a:lnTo>
                  <a:lnTo>
                    <a:pt x="524" y="762"/>
                  </a:lnTo>
                  <a:lnTo>
                    <a:pt x="620" y="667"/>
                  </a:lnTo>
                  <a:lnTo>
                    <a:pt x="905" y="524"/>
                  </a:lnTo>
                  <a:lnTo>
                    <a:pt x="1239" y="477"/>
                  </a:lnTo>
                  <a:lnTo>
                    <a:pt x="1572" y="429"/>
                  </a:lnTo>
                  <a:close/>
                  <a:moveTo>
                    <a:pt x="1429" y="0"/>
                  </a:moveTo>
                  <a:lnTo>
                    <a:pt x="1143" y="48"/>
                  </a:lnTo>
                  <a:lnTo>
                    <a:pt x="810" y="96"/>
                  </a:lnTo>
                  <a:lnTo>
                    <a:pt x="572" y="239"/>
                  </a:lnTo>
                  <a:lnTo>
                    <a:pt x="334" y="381"/>
                  </a:lnTo>
                  <a:lnTo>
                    <a:pt x="144" y="619"/>
                  </a:lnTo>
                  <a:lnTo>
                    <a:pt x="48" y="953"/>
                  </a:lnTo>
                  <a:lnTo>
                    <a:pt x="1" y="1238"/>
                  </a:lnTo>
                  <a:lnTo>
                    <a:pt x="96" y="1524"/>
                  </a:lnTo>
                  <a:lnTo>
                    <a:pt x="239" y="1762"/>
                  </a:lnTo>
                  <a:lnTo>
                    <a:pt x="429" y="2000"/>
                  </a:lnTo>
                  <a:lnTo>
                    <a:pt x="620" y="2143"/>
                  </a:lnTo>
                  <a:lnTo>
                    <a:pt x="905" y="2286"/>
                  </a:lnTo>
                  <a:lnTo>
                    <a:pt x="1191" y="2429"/>
                  </a:lnTo>
                  <a:lnTo>
                    <a:pt x="1429" y="2476"/>
                  </a:lnTo>
                  <a:lnTo>
                    <a:pt x="1905" y="2571"/>
                  </a:lnTo>
                  <a:lnTo>
                    <a:pt x="2381" y="2619"/>
                  </a:lnTo>
                  <a:lnTo>
                    <a:pt x="3333" y="2619"/>
                  </a:lnTo>
                  <a:lnTo>
                    <a:pt x="5190" y="2429"/>
                  </a:lnTo>
                  <a:lnTo>
                    <a:pt x="5285" y="2429"/>
                  </a:lnTo>
                  <a:lnTo>
                    <a:pt x="5333" y="2333"/>
                  </a:lnTo>
                  <a:lnTo>
                    <a:pt x="5333" y="2286"/>
                  </a:lnTo>
                  <a:lnTo>
                    <a:pt x="5333" y="2191"/>
                  </a:lnTo>
                  <a:lnTo>
                    <a:pt x="5333" y="2143"/>
                  </a:lnTo>
                  <a:lnTo>
                    <a:pt x="5000" y="1762"/>
                  </a:lnTo>
                  <a:lnTo>
                    <a:pt x="4619" y="1476"/>
                  </a:lnTo>
                  <a:lnTo>
                    <a:pt x="4238" y="1191"/>
                  </a:lnTo>
                  <a:lnTo>
                    <a:pt x="3809" y="905"/>
                  </a:lnTo>
                  <a:lnTo>
                    <a:pt x="3381" y="667"/>
                  </a:lnTo>
                  <a:lnTo>
                    <a:pt x="2952" y="429"/>
                  </a:lnTo>
                  <a:lnTo>
                    <a:pt x="2524" y="239"/>
                  </a:lnTo>
                  <a:lnTo>
                    <a:pt x="2048" y="96"/>
                  </a:lnTo>
                  <a:lnTo>
                    <a:pt x="1762" y="4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53;p66"/>
            <p:cNvSpPr/>
            <p:nvPr/>
          </p:nvSpPr>
          <p:spPr>
            <a:xfrm flipH="1">
              <a:off x="1808194" y="4029582"/>
              <a:ext cx="90925" cy="101767"/>
            </a:xfrm>
            <a:custGeom>
              <a:avLst/>
              <a:gdLst/>
              <a:ahLst/>
              <a:cxnLst/>
              <a:rect l="l" t="t" r="r" b="b"/>
              <a:pathLst>
                <a:path w="4000" h="4476" extrusionOk="0">
                  <a:moveTo>
                    <a:pt x="3095" y="381"/>
                  </a:moveTo>
                  <a:lnTo>
                    <a:pt x="3238" y="429"/>
                  </a:lnTo>
                  <a:lnTo>
                    <a:pt x="3333" y="476"/>
                  </a:lnTo>
                  <a:lnTo>
                    <a:pt x="3476" y="572"/>
                  </a:lnTo>
                  <a:lnTo>
                    <a:pt x="3524" y="714"/>
                  </a:lnTo>
                  <a:lnTo>
                    <a:pt x="3571" y="952"/>
                  </a:lnTo>
                  <a:lnTo>
                    <a:pt x="3619" y="1191"/>
                  </a:lnTo>
                  <a:lnTo>
                    <a:pt x="3524" y="1524"/>
                  </a:lnTo>
                  <a:lnTo>
                    <a:pt x="3381" y="1809"/>
                  </a:lnTo>
                  <a:lnTo>
                    <a:pt x="3143" y="2095"/>
                  </a:lnTo>
                  <a:lnTo>
                    <a:pt x="2905" y="2381"/>
                  </a:lnTo>
                  <a:lnTo>
                    <a:pt x="2286" y="2809"/>
                  </a:lnTo>
                  <a:lnTo>
                    <a:pt x="1715" y="3190"/>
                  </a:lnTo>
                  <a:lnTo>
                    <a:pt x="953" y="3619"/>
                  </a:lnTo>
                  <a:lnTo>
                    <a:pt x="191" y="4095"/>
                  </a:lnTo>
                  <a:lnTo>
                    <a:pt x="667" y="3095"/>
                  </a:lnTo>
                  <a:lnTo>
                    <a:pt x="1143" y="2095"/>
                  </a:lnTo>
                  <a:lnTo>
                    <a:pt x="1429" y="1619"/>
                  </a:lnTo>
                  <a:lnTo>
                    <a:pt x="1762" y="1143"/>
                  </a:lnTo>
                  <a:lnTo>
                    <a:pt x="1905" y="952"/>
                  </a:lnTo>
                  <a:lnTo>
                    <a:pt x="2191" y="762"/>
                  </a:lnTo>
                  <a:lnTo>
                    <a:pt x="2476" y="572"/>
                  </a:lnTo>
                  <a:lnTo>
                    <a:pt x="2810" y="429"/>
                  </a:lnTo>
                  <a:lnTo>
                    <a:pt x="3095" y="381"/>
                  </a:lnTo>
                  <a:close/>
                  <a:moveTo>
                    <a:pt x="2857" y="0"/>
                  </a:moveTo>
                  <a:lnTo>
                    <a:pt x="2572" y="48"/>
                  </a:lnTo>
                  <a:lnTo>
                    <a:pt x="2286" y="143"/>
                  </a:lnTo>
                  <a:lnTo>
                    <a:pt x="2048" y="334"/>
                  </a:lnTo>
                  <a:lnTo>
                    <a:pt x="1810" y="524"/>
                  </a:lnTo>
                  <a:lnTo>
                    <a:pt x="1572" y="714"/>
                  </a:lnTo>
                  <a:lnTo>
                    <a:pt x="1286" y="1143"/>
                  </a:lnTo>
                  <a:lnTo>
                    <a:pt x="1000" y="1524"/>
                  </a:lnTo>
                  <a:lnTo>
                    <a:pt x="762" y="1952"/>
                  </a:lnTo>
                  <a:lnTo>
                    <a:pt x="572" y="2381"/>
                  </a:lnTo>
                  <a:lnTo>
                    <a:pt x="382" y="2857"/>
                  </a:lnTo>
                  <a:lnTo>
                    <a:pt x="239" y="3333"/>
                  </a:lnTo>
                  <a:lnTo>
                    <a:pt x="96" y="3761"/>
                  </a:lnTo>
                  <a:lnTo>
                    <a:pt x="1" y="4285"/>
                  </a:lnTo>
                  <a:lnTo>
                    <a:pt x="48" y="4333"/>
                  </a:lnTo>
                  <a:lnTo>
                    <a:pt x="144" y="4428"/>
                  </a:lnTo>
                  <a:lnTo>
                    <a:pt x="239" y="4476"/>
                  </a:lnTo>
                  <a:lnTo>
                    <a:pt x="286" y="4428"/>
                  </a:lnTo>
                  <a:lnTo>
                    <a:pt x="1953" y="3523"/>
                  </a:lnTo>
                  <a:lnTo>
                    <a:pt x="2762" y="3000"/>
                  </a:lnTo>
                  <a:lnTo>
                    <a:pt x="3095" y="2714"/>
                  </a:lnTo>
                  <a:lnTo>
                    <a:pt x="3429" y="2381"/>
                  </a:lnTo>
                  <a:lnTo>
                    <a:pt x="3619" y="2143"/>
                  </a:lnTo>
                  <a:lnTo>
                    <a:pt x="3762" y="1905"/>
                  </a:lnTo>
                  <a:lnTo>
                    <a:pt x="3905" y="1619"/>
                  </a:lnTo>
                  <a:lnTo>
                    <a:pt x="4000" y="1381"/>
                  </a:lnTo>
                  <a:lnTo>
                    <a:pt x="4000" y="1095"/>
                  </a:lnTo>
                  <a:lnTo>
                    <a:pt x="4000" y="810"/>
                  </a:lnTo>
                  <a:lnTo>
                    <a:pt x="3905" y="524"/>
                  </a:lnTo>
                  <a:lnTo>
                    <a:pt x="3714" y="286"/>
                  </a:lnTo>
                  <a:lnTo>
                    <a:pt x="3429" y="96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54;p66"/>
            <p:cNvSpPr/>
            <p:nvPr/>
          </p:nvSpPr>
          <p:spPr>
            <a:xfrm flipH="1">
              <a:off x="1667510" y="2597505"/>
              <a:ext cx="926392" cy="1412615"/>
            </a:xfrm>
            <a:custGeom>
              <a:avLst/>
              <a:gdLst/>
              <a:ahLst/>
              <a:cxnLst/>
              <a:rect l="l" t="t" r="r" b="b"/>
              <a:pathLst>
                <a:path w="40754" h="62131" extrusionOk="0">
                  <a:moveTo>
                    <a:pt x="1" y="1"/>
                  </a:moveTo>
                  <a:lnTo>
                    <a:pt x="239" y="905"/>
                  </a:lnTo>
                  <a:lnTo>
                    <a:pt x="524" y="1858"/>
                  </a:lnTo>
                  <a:lnTo>
                    <a:pt x="1000" y="3000"/>
                  </a:lnTo>
                  <a:lnTo>
                    <a:pt x="1286" y="3667"/>
                  </a:lnTo>
                  <a:lnTo>
                    <a:pt x="1619" y="4286"/>
                  </a:lnTo>
                  <a:lnTo>
                    <a:pt x="2000" y="4952"/>
                  </a:lnTo>
                  <a:lnTo>
                    <a:pt x="2429" y="5619"/>
                  </a:lnTo>
                  <a:lnTo>
                    <a:pt x="2905" y="6285"/>
                  </a:lnTo>
                  <a:lnTo>
                    <a:pt x="3476" y="6904"/>
                  </a:lnTo>
                  <a:lnTo>
                    <a:pt x="4047" y="7475"/>
                  </a:lnTo>
                  <a:lnTo>
                    <a:pt x="4714" y="8047"/>
                  </a:lnTo>
                  <a:lnTo>
                    <a:pt x="8951" y="22091"/>
                  </a:lnTo>
                  <a:lnTo>
                    <a:pt x="12046" y="32375"/>
                  </a:lnTo>
                  <a:lnTo>
                    <a:pt x="13236" y="36279"/>
                  </a:lnTo>
                  <a:lnTo>
                    <a:pt x="13950" y="38469"/>
                  </a:lnTo>
                  <a:lnTo>
                    <a:pt x="14379" y="39611"/>
                  </a:lnTo>
                  <a:lnTo>
                    <a:pt x="14997" y="41040"/>
                  </a:lnTo>
                  <a:lnTo>
                    <a:pt x="15712" y="42658"/>
                  </a:lnTo>
                  <a:lnTo>
                    <a:pt x="16521" y="44420"/>
                  </a:lnTo>
                  <a:lnTo>
                    <a:pt x="18425" y="48324"/>
                  </a:lnTo>
                  <a:lnTo>
                    <a:pt x="20473" y="52323"/>
                  </a:lnTo>
                  <a:lnTo>
                    <a:pt x="22377" y="56084"/>
                  </a:lnTo>
                  <a:lnTo>
                    <a:pt x="24043" y="59226"/>
                  </a:lnTo>
                  <a:lnTo>
                    <a:pt x="25614" y="62130"/>
                  </a:lnTo>
                  <a:lnTo>
                    <a:pt x="40754" y="55656"/>
                  </a:lnTo>
                  <a:lnTo>
                    <a:pt x="34803" y="45277"/>
                  </a:lnTo>
                  <a:lnTo>
                    <a:pt x="30470" y="37802"/>
                  </a:lnTo>
                  <a:lnTo>
                    <a:pt x="28852" y="35089"/>
                  </a:lnTo>
                  <a:lnTo>
                    <a:pt x="28280" y="34184"/>
                  </a:lnTo>
                  <a:lnTo>
                    <a:pt x="27947" y="33708"/>
                  </a:lnTo>
                  <a:lnTo>
                    <a:pt x="27757" y="33279"/>
                  </a:lnTo>
                  <a:lnTo>
                    <a:pt x="27423" y="32422"/>
                  </a:lnTo>
                  <a:lnTo>
                    <a:pt x="26519" y="29614"/>
                  </a:lnTo>
                  <a:lnTo>
                    <a:pt x="25376" y="25900"/>
                  </a:lnTo>
                  <a:lnTo>
                    <a:pt x="24138" y="21663"/>
                  </a:lnTo>
                  <a:lnTo>
                    <a:pt x="22901" y="17426"/>
                  </a:lnTo>
                  <a:lnTo>
                    <a:pt x="21901" y="13760"/>
                  </a:lnTo>
                  <a:lnTo>
                    <a:pt x="21234" y="11094"/>
                  </a:lnTo>
                  <a:lnTo>
                    <a:pt x="21044" y="10284"/>
                  </a:lnTo>
                  <a:lnTo>
                    <a:pt x="20949" y="9951"/>
                  </a:lnTo>
                  <a:lnTo>
                    <a:pt x="21091" y="8713"/>
                  </a:lnTo>
                  <a:lnTo>
                    <a:pt x="21139" y="7571"/>
                  </a:lnTo>
                  <a:lnTo>
                    <a:pt x="21091" y="6523"/>
                  </a:lnTo>
                  <a:lnTo>
                    <a:pt x="20996" y="5523"/>
                  </a:lnTo>
                  <a:lnTo>
                    <a:pt x="20853" y="4619"/>
                  </a:lnTo>
                  <a:lnTo>
                    <a:pt x="20663" y="3810"/>
                  </a:lnTo>
                  <a:lnTo>
                    <a:pt x="20425" y="3095"/>
                  </a:lnTo>
                  <a:lnTo>
                    <a:pt x="20139" y="2429"/>
                  </a:lnTo>
                  <a:lnTo>
                    <a:pt x="19901" y="1858"/>
                  </a:lnTo>
                  <a:lnTo>
                    <a:pt x="19616" y="1334"/>
                  </a:lnTo>
                  <a:lnTo>
                    <a:pt x="19139" y="572"/>
                  </a:lnTo>
                  <a:lnTo>
                    <a:pt x="18806" y="144"/>
                  </a:lnTo>
                  <a:lnTo>
                    <a:pt x="18663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55;p66"/>
            <p:cNvSpPr/>
            <p:nvPr/>
          </p:nvSpPr>
          <p:spPr>
            <a:xfrm flipH="1">
              <a:off x="2193467" y="2640817"/>
              <a:ext cx="123386" cy="95264"/>
            </a:xfrm>
            <a:custGeom>
              <a:avLst/>
              <a:gdLst/>
              <a:ahLst/>
              <a:cxnLst/>
              <a:rect l="l" t="t" r="r" b="b"/>
              <a:pathLst>
                <a:path w="5428" h="4190" extrusionOk="0">
                  <a:moveTo>
                    <a:pt x="1" y="0"/>
                  </a:moveTo>
                  <a:lnTo>
                    <a:pt x="1" y="48"/>
                  </a:lnTo>
                  <a:lnTo>
                    <a:pt x="96" y="524"/>
                  </a:lnTo>
                  <a:lnTo>
                    <a:pt x="239" y="952"/>
                  </a:lnTo>
                  <a:lnTo>
                    <a:pt x="381" y="1381"/>
                  </a:lnTo>
                  <a:lnTo>
                    <a:pt x="619" y="1762"/>
                  </a:lnTo>
                  <a:lnTo>
                    <a:pt x="905" y="2143"/>
                  </a:lnTo>
                  <a:lnTo>
                    <a:pt x="1191" y="2476"/>
                  </a:lnTo>
                  <a:lnTo>
                    <a:pt x="1524" y="2809"/>
                  </a:lnTo>
                  <a:lnTo>
                    <a:pt x="1857" y="3095"/>
                  </a:lnTo>
                  <a:lnTo>
                    <a:pt x="2238" y="3333"/>
                  </a:lnTo>
                  <a:lnTo>
                    <a:pt x="2619" y="3571"/>
                  </a:lnTo>
                  <a:lnTo>
                    <a:pt x="3048" y="3761"/>
                  </a:lnTo>
                  <a:lnTo>
                    <a:pt x="3476" y="3904"/>
                  </a:lnTo>
                  <a:lnTo>
                    <a:pt x="3952" y="3999"/>
                  </a:lnTo>
                  <a:lnTo>
                    <a:pt x="4381" y="4095"/>
                  </a:lnTo>
                  <a:lnTo>
                    <a:pt x="4857" y="4142"/>
                  </a:lnTo>
                  <a:lnTo>
                    <a:pt x="5333" y="4190"/>
                  </a:lnTo>
                  <a:lnTo>
                    <a:pt x="5380" y="4142"/>
                  </a:lnTo>
                  <a:lnTo>
                    <a:pt x="5428" y="4047"/>
                  </a:lnTo>
                  <a:lnTo>
                    <a:pt x="5428" y="3904"/>
                  </a:lnTo>
                  <a:lnTo>
                    <a:pt x="5333" y="3856"/>
                  </a:lnTo>
                  <a:lnTo>
                    <a:pt x="4857" y="3809"/>
                  </a:lnTo>
                  <a:lnTo>
                    <a:pt x="4428" y="3761"/>
                  </a:lnTo>
                  <a:lnTo>
                    <a:pt x="3952" y="3666"/>
                  </a:lnTo>
                  <a:lnTo>
                    <a:pt x="3524" y="3523"/>
                  </a:lnTo>
                  <a:lnTo>
                    <a:pt x="3143" y="3380"/>
                  </a:lnTo>
                  <a:lnTo>
                    <a:pt x="2714" y="3190"/>
                  </a:lnTo>
                  <a:lnTo>
                    <a:pt x="2333" y="2952"/>
                  </a:lnTo>
                  <a:lnTo>
                    <a:pt x="1953" y="2714"/>
                  </a:lnTo>
                  <a:lnTo>
                    <a:pt x="1619" y="2428"/>
                  </a:lnTo>
                  <a:lnTo>
                    <a:pt x="1334" y="2143"/>
                  </a:lnTo>
                  <a:lnTo>
                    <a:pt x="1048" y="1857"/>
                  </a:lnTo>
                  <a:lnTo>
                    <a:pt x="810" y="1524"/>
                  </a:lnTo>
                  <a:lnTo>
                    <a:pt x="572" y="1190"/>
                  </a:lnTo>
                  <a:lnTo>
                    <a:pt x="381" y="810"/>
                  </a:lnTo>
                  <a:lnTo>
                    <a:pt x="239" y="429"/>
                  </a:lnTo>
                  <a:lnTo>
                    <a:pt x="96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56;p66"/>
            <p:cNvSpPr/>
            <p:nvPr/>
          </p:nvSpPr>
          <p:spPr>
            <a:xfrm flipH="1">
              <a:off x="2426122" y="2741470"/>
              <a:ext cx="115839" cy="71459"/>
            </a:xfrm>
            <a:custGeom>
              <a:avLst/>
              <a:gdLst/>
              <a:ahLst/>
              <a:cxnLst/>
              <a:rect l="l" t="t" r="r" b="b"/>
              <a:pathLst>
                <a:path w="5096" h="3143" extrusionOk="0">
                  <a:moveTo>
                    <a:pt x="48" y="1"/>
                  </a:moveTo>
                  <a:lnTo>
                    <a:pt x="1" y="48"/>
                  </a:lnTo>
                  <a:lnTo>
                    <a:pt x="48" y="96"/>
                  </a:lnTo>
                  <a:lnTo>
                    <a:pt x="620" y="524"/>
                  </a:lnTo>
                  <a:lnTo>
                    <a:pt x="1191" y="953"/>
                  </a:lnTo>
                  <a:lnTo>
                    <a:pt x="1810" y="1334"/>
                  </a:lnTo>
                  <a:lnTo>
                    <a:pt x="2429" y="1715"/>
                  </a:lnTo>
                  <a:lnTo>
                    <a:pt x="3714" y="2429"/>
                  </a:lnTo>
                  <a:lnTo>
                    <a:pt x="5047" y="3143"/>
                  </a:lnTo>
                  <a:lnTo>
                    <a:pt x="5095" y="3095"/>
                  </a:lnTo>
                  <a:lnTo>
                    <a:pt x="5047" y="3048"/>
                  </a:lnTo>
                  <a:lnTo>
                    <a:pt x="3857" y="2191"/>
                  </a:lnTo>
                  <a:lnTo>
                    <a:pt x="3238" y="1762"/>
                  </a:lnTo>
                  <a:lnTo>
                    <a:pt x="2619" y="1381"/>
                  </a:lnTo>
                  <a:lnTo>
                    <a:pt x="2000" y="1001"/>
                  </a:lnTo>
                  <a:lnTo>
                    <a:pt x="1382" y="620"/>
                  </a:lnTo>
                  <a:lnTo>
                    <a:pt x="715" y="28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57;p66"/>
            <p:cNvSpPr/>
            <p:nvPr/>
          </p:nvSpPr>
          <p:spPr>
            <a:xfrm flipH="1">
              <a:off x="2474835" y="2624584"/>
              <a:ext cx="74695" cy="155878"/>
            </a:xfrm>
            <a:custGeom>
              <a:avLst/>
              <a:gdLst/>
              <a:ahLst/>
              <a:cxnLst/>
              <a:rect l="l" t="t" r="r" b="b"/>
              <a:pathLst>
                <a:path w="3286" h="6856" extrusionOk="0">
                  <a:moveTo>
                    <a:pt x="1" y="0"/>
                  </a:moveTo>
                  <a:lnTo>
                    <a:pt x="286" y="1952"/>
                  </a:lnTo>
                  <a:lnTo>
                    <a:pt x="429" y="2761"/>
                  </a:lnTo>
                  <a:lnTo>
                    <a:pt x="619" y="3571"/>
                  </a:lnTo>
                  <a:lnTo>
                    <a:pt x="762" y="3904"/>
                  </a:lnTo>
                  <a:lnTo>
                    <a:pt x="1000" y="4237"/>
                  </a:lnTo>
                  <a:lnTo>
                    <a:pt x="1238" y="4523"/>
                  </a:lnTo>
                  <a:lnTo>
                    <a:pt x="1524" y="4809"/>
                  </a:lnTo>
                  <a:lnTo>
                    <a:pt x="2191" y="5285"/>
                  </a:lnTo>
                  <a:lnTo>
                    <a:pt x="2524" y="5475"/>
                  </a:lnTo>
                  <a:lnTo>
                    <a:pt x="2857" y="5713"/>
                  </a:lnTo>
                  <a:lnTo>
                    <a:pt x="2905" y="5856"/>
                  </a:lnTo>
                  <a:lnTo>
                    <a:pt x="3048" y="6380"/>
                  </a:lnTo>
                  <a:lnTo>
                    <a:pt x="3095" y="6618"/>
                  </a:lnTo>
                  <a:lnTo>
                    <a:pt x="3190" y="6856"/>
                  </a:lnTo>
                  <a:lnTo>
                    <a:pt x="3286" y="6856"/>
                  </a:lnTo>
                  <a:lnTo>
                    <a:pt x="3286" y="6570"/>
                  </a:lnTo>
                  <a:lnTo>
                    <a:pt x="3238" y="6332"/>
                  </a:lnTo>
                  <a:lnTo>
                    <a:pt x="3190" y="5856"/>
                  </a:lnTo>
                  <a:lnTo>
                    <a:pt x="2905" y="4523"/>
                  </a:lnTo>
                  <a:lnTo>
                    <a:pt x="2571" y="2952"/>
                  </a:lnTo>
                  <a:lnTo>
                    <a:pt x="2191" y="1619"/>
                  </a:lnTo>
                  <a:lnTo>
                    <a:pt x="1762" y="238"/>
                  </a:lnTo>
                  <a:lnTo>
                    <a:pt x="1715" y="190"/>
                  </a:lnTo>
                  <a:lnTo>
                    <a:pt x="1715" y="238"/>
                  </a:lnTo>
                  <a:lnTo>
                    <a:pt x="2000" y="1619"/>
                  </a:lnTo>
                  <a:lnTo>
                    <a:pt x="2286" y="3047"/>
                  </a:lnTo>
                  <a:lnTo>
                    <a:pt x="2619" y="4475"/>
                  </a:lnTo>
                  <a:lnTo>
                    <a:pt x="2762" y="5142"/>
                  </a:lnTo>
                  <a:lnTo>
                    <a:pt x="2810" y="5332"/>
                  </a:lnTo>
                  <a:lnTo>
                    <a:pt x="2381" y="5094"/>
                  </a:lnTo>
                  <a:lnTo>
                    <a:pt x="1715" y="4570"/>
                  </a:lnTo>
                  <a:lnTo>
                    <a:pt x="1429" y="4285"/>
                  </a:lnTo>
                  <a:lnTo>
                    <a:pt x="1238" y="3952"/>
                  </a:lnTo>
                  <a:lnTo>
                    <a:pt x="1048" y="3618"/>
                  </a:lnTo>
                  <a:lnTo>
                    <a:pt x="905" y="3237"/>
                  </a:lnTo>
                  <a:lnTo>
                    <a:pt x="715" y="2476"/>
                  </a:lnTo>
                  <a:lnTo>
                    <a:pt x="477" y="17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658;p66"/>
            <p:cNvSpPr/>
            <p:nvPr/>
          </p:nvSpPr>
          <p:spPr>
            <a:xfrm flipH="1">
              <a:off x="1728112" y="3816340"/>
              <a:ext cx="285710" cy="125571"/>
            </a:xfrm>
            <a:custGeom>
              <a:avLst/>
              <a:gdLst/>
              <a:ahLst/>
              <a:cxnLst/>
              <a:rect l="l" t="t" r="r" b="b"/>
              <a:pathLst>
                <a:path w="12569" h="5523" extrusionOk="0">
                  <a:moveTo>
                    <a:pt x="12521" y="0"/>
                  </a:moveTo>
                  <a:lnTo>
                    <a:pt x="12426" y="48"/>
                  </a:lnTo>
                  <a:lnTo>
                    <a:pt x="8998" y="1429"/>
                  </a:lnTo>
                  <a:lnTo>
                    <a:pt x="6523" y="2428"/>
                  </a:lnTo>
                  <a:lnTo>
                    <a:pt x="4761" y="3238"/>
                  </a:lnTo>
                  <a:lnTo>
                    <a:pt x="2238" y="4428"/>
                  </a:lnTo>
                  <a:lnTo>
                    <a:pt x="48" y="5475"/>
                  </a:lnTo>
                  <a:lnTo>
                    <a:pt x="0" y="5523"/>
                  </a:lnTo>
                  <a:lnTo>
                    <a:pt x="48" y="5523"/>
                  </a:lnTo>
                  <a:lnTo>
                    <a:pt x="3333" y="4190"/>
                  </a:lnTo>
                  <a:lnTo>
                    <a:pt x="5808" y="3143"/>
                  </a:lnTo>
                  <a:lnTo>
                    <a:pt x="7665" y="2381"/>
                  </a:lnTo>
                  <a:lnTo>
                    <a:pt x="12474" y="143"/>
                  </a:lnTo>
                  <a:lnTo>
                    <a:pt x="12569" y="96"/>
                  </a:lnTo>
                  <a:lnTo>
                    <a:pt x="12569" y="48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659;p66"/>
            <p:cNvSpPr/>
            <p:nvPr/>
          </p:nvSpPr>
          <p:spPr>
            <a:xfrm flipH="1">
              <a:off x="1746501" y="2611579"/>
              <a:ext cx="445897" cy="1203693"/>
            </a:xfrm>
            <a:custGeom>
              <a:avLst/>
              <a:gdLst/>
              <a:ahLst/>
              <a:cxnLst/>
              <a:rect l="l" t="t" r="r" b="b"/>
              <a:pathLst>
                <a:path w="19616" h="52942" extrusionOk="0">
                  <a:moveTo>
                    <a:pt x="1" y="1"/>
                  </a:moveTo>
                  <a:lnTo>
                    <a:pt x="429" y="810"/>
                  </a:lnTo>
                  <a:lnTo>
                    <a:pt x="858" y="1619"/>
                  </a:lnTo>
                  <a:lnTo>
                    <a:pt x="1191" y="2429"/>
                  </a:lnTo>
                  <a:lnTo>
                    <a:pt x="1429" y="3286"/>
                  </a:lnTo>
                  <a:lnTo>
                    <a:pt x="1667" y="4143"/>
                  </a:lnTo>
                  <a:lnTo>
                    <a:pt x="1810" y="5000"/>
                  </a:lnTo>
                  <a:lnTo>
                    <a:pt x="1905" y="5904"/>
                  </a:lnTo>
                  <a:lnTo>
                    <a:pt x="1905" y="6761"/>
                  </a:lnTo>
                  <a:lnTo>
                    <a:pt x="1857" y="7666"/>
                  </a:lnTo>
                  <a:lnTo>
                    <a:pt x="1762" y="8523"/>
                  </a:lnTo>
                  <a:lnTo>
                    <a:pt x="1667" y="8951"/>
                  </a:lnTo>
                  <a:lnTo>
                    <a:pt x="1619" y="9189"/>
                  </a:lnTo>
                  <a:lnTo>
                    <a:pt x="1619" y="9427"/>
                  </a:lnTo>
                  <a:lnTo>
                    <a:pt x="1762" y="10332"/>
                  </a:lnTo>
                  <a:lnTo>
                    <a:pt x="2143" y="12093"/>
                  </a:lnTo>
                  <a:lnTo>
                    <a:pt x="2571" y="13807"/>
                  </a:lnTo>
                  <a:lnTo>
                    <a:pt x="3476" y="17283"/>
                  </a:lnTo>
                  <a:lnTo>
                    <a:pt x="4381" y="20711"/>
                  </a:lnTo>
                  <a:lnTo>
                    <a:pt x="6285" y="27614"/>
                  </a:lnTo>
                  <a:lnTo>
                    <a:pt x="7285" y="31042"/>
                  </a:lnTo>
                  <a:lnTo>
                    <a:pt x="7856" y="32756"/>
                  </a:lnTo>
                  <a:lnTo>
                    <a:pt x="7951" y="33184"/>
                  </a:lnTo>
                  <a:lnTo>
                    <a:pt x="8142" y="33613"/>
                  </a:lnTo>
                  <a:lnTo>
                    <a:pt x="8570" y="34422"/>
                  </a:lnTo>
                  <a:lnTo>
                    <a:pt x="10284" y="37517"/>
                  </a:lnTo>
                  <a:lnTo>
                    <a:pt x="12093" y="40611"/>
                  </a:lnTo>
                  <a:lnTo>
                    <a:pt x="16331" y="47752"/>
                  </a:lnTo>
                  <a:lnTo>
                    <a:pt x="18235" y="50942"/>
                  </a:lnTo>
                  <a:lnTo>
                    <a:pt x="18997" y="52085"/>
                  </a:lnTo>
                  <a:lnTo>
                    <a:pt x="19520" y="52847"/>
                  </a:lnTo>
                  <a:lnTo>
                    <a:pt x="19568" y="52942"/>
                  </a:lnTo>
                  <a:lnTo>
                    <a:pt x="19616" y="52942"/>
                  </a:lnTo>
                  <a:lnTo>
                    <a:pt x="19568" y="52799"/>
                  </a:lnTo>
                  <a:lnTo>
                    <a:pt x="17949" y="49895"/>
                  </a:lnTo>
                  <a:lnTo>
                    <a:pt x="15521" y="45753"/>
                  </a:lnTo>
                  <a:lnTo>
                    <a:pt x="12379" y="40468"/>
                  </a:lnTo>
                  <a:lnTo>
                    <a:pt x="10617" y="37374"/>
                  </a:lnTo>
                  <a:lnTo>
                    <a:pt x="9713" y="35803"/>
                  </a:lnTo>
                  <a:lnTo>
                    <a:pt x="8856" y="34231"/>
                  </a:lnTo>
                  <a:lnTo>
                    <a:pt x="8665" y="33851"/>
                  </a:lnTo>
                  <a:lnTo>
                    <a:pt x="8475" y="33470"/>
                  </a:lnTo>
                  <a:lnTo>
                    <a:pt x="8189" y="32660"/>
                  </a:lnTo>
                  <a:lnTo>
                    <a:pt x="7666" y="30946"/>
                  </a:lnTo>
                  <a:lnTo>
                    <a:pt x="6666" y="27519"/>
                  </a:lnTo>
                  <a:lnTo>
                    <a:pt x="4762" y="20615"/>
                  </a:lnTo>
                  <a:lnTo>
                    <a:pt x="2857" y="13760"/>
                  </a:lnTo>
                  <a:lnTo>
                    <a:pt x="2429" y="11998"/>
                  </a:lnTo>
                  <a:lnTo>
                    <a:pt x="2000" y="10284"/>
                  </a:lnTo>
                  <a:lnTo>
                    <a:pt x="1905" y="9856"/>
                  </a:lnTo>
                  <a:lnTo>
                    <a:pt x="1810" y="9427"/>
                  </a:lnTo>
                  <a:lnTo>
                    <a:pt x="1857" y="9237"/>
                  </a:lnTo>
                  <a:lnTo>
                    <a:pt x="1905" y="8999"/>
                  </a:lnTo>
                  <a:lnTo>
                    <a:pt x="1953" y="8570"/>
                  </a:lnTo>
                  <a:lnTo>
                    <a:pt x="2095" y="7666"/>
                  </a:lnTo>
                  <a:lnTo>
                    <a:pt x="2095" y="6761"/>
                  </a:lnTo>
                  <a:lnTo>
                    <a:pt x="2048" y="5857"/>
                  </a:lnTo>
                  <a:lnTo>
                    <a:pt x="1953" y="5000"/>
                  </a:lnTo>
                  <a:lnTo>
                    <a:pt x="1762" y="4095"/>
                  </a:lnTo>
                  <a:lnTo>
                    <a:pt x="1524" y="3238"/>
                  </a:lnTo>
                  <a:lnTo>
                    <a:pt x="1238" y="2429"/>
                  </a:lnTo>
                  <a:lnTo>
                    <a:pt x="905" y="1572"/>
                  </a:lnTo>
                  <a:lnTo>
                    <a:pt x="477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660;p66"/>
            <p:cNvSpPr/>
            <p:nvPr/>
          </p:nvSpPr>
          <p:spPr>
            <a:xfrm flipH="1">
              <a:off x="2219426" y="1747790"/>
              <a:ext cx="445897" cy="667895"/>
            </a:xfrm>
            <a:custGeom>
              <a:avLst/>
              <a:gdLst/>
              <a:ahLst/>
              <a:cxnLst/>
              <a:rect l="l" t="t" r="r" b="b"/>
              <a:pathLst>
                <a:path w="19616" h="29376" extrusionOk="0">
                  <a:moveTo>
                    <a:pt x="10474" y="1"/>
                  </a:moveTo>
                  <a:lnTo>
                    <a:pt x="9665" y="48"/>
                  </a:lnTo>
                  <a:lnTo>
                    <a:pt x="8856" y="144"/>
                  </a:lnTo>
                  <a:lnTo>
                    <a:pt x="8094" y="287"/>
                  </a:lnTo>
                  <a:lnTo>
                    <a:pt x="7380" y="525"/>
                  </a:lnTo>
                  <a:lnTo>
                    <a:pt x="6713" y="858"/>
                  </a:lnTo>
                  <a:lnTo>
                    <a:pt x="6094" y="1286"/>
                  </a:lnTo>
                  <a:lnTo>
                    <a:pt x="5809" y="1524"/>
                  </a:lnTo>
                  <a:lnTo>
                    <a:pt x="5571" y="1762"/>
                  </a:lnTo>
                  <a:lnTo>
                    <a:pt x="5333" y="2048"/>
                  </a:lnTo>
                  <a:lnTo>
                    <a:pt x="5142" y="2334"/>
                  </a:lnTo>
                  <a:lnTo>
                    <a:pt x="4952" y="2667"/>
                  </a:lnTo>
                  <a:lnTo>
                    <a:pt x="4809" y="3095"/>
                  </a:lnTo>
                  <a:lnTo>
                    <a:pt x="4761" y="3476"/>
                  </a:lnTo>
                  <a:lnTo>
                    <a:pt x="4714" y="3952"/>
                  </a:lnTo>
                  <a:lnTo>
                    <a:pt x="4666" y="4429"/>
                  </a:lnTo>
                  <a:lnTo>
                    <a:pt x="4666" y="4905"/>
                  </a:lnTo>
                  <a:lnTo>
                    <a:pt x="4761" y="5904"/>
                  </a:lnTo>
                  <a:lnTo>
                    <a:pt x="4999" y="7904"/>
                  </a:lnTo>
                  <a:lnTo>
                    <a:pt x="5047" y="8904"/>
                  </a:lnTo>
                  <a:lnTo>
                    <a:pt x="5047" y="9332"/>
                  </a:lnTo>
                  <a:lnTo>
                    <a:pt x="4999" y="9761"/>
                  </a:lnTo>
                  <a:lnTo>
                    <a:pt x="4857" y="10237"/>
                  </a:lnTo>
                  <a:lnTo>
                    <a:pt x="4618" y="10760"/>
                  </a:lnTo>
                  <a:lnTo>
                    <a:pt x="4333" y="11379"/>
                  </a:lnTo>
                  <a:lnTo>
                    <a:pt x="3904" y="12094"/>
                  </a:lnTo>
                  <a:lnTo>
                    <a:pt x="3000" y="13617"/>
                  </a:lnTo>
                  <a:lnTo>
                    <a:pt x="2000" y="15379"/>
                  </a:lnTo>
                  <a:lnTo>
                    <a:pt x="1524" y="16331"/>
                  </a:lnTo>
                  <a:lnTo>
                    <a:pt x="1048" y="17283"/>
                  </a:lnTo>
                  <a:lnTo>
                    <a:pt x="667" y="18283"/>
                  </a:lnTo>
                  <a:lnTo>
                    <a:pt x="334" y="19282"/>
                  </a:lnTo>
                  <a:lnTo>
                    <a:pt x="143" y="20282"/>
                  </a:lnTo>
                  <a:lnTo>
                    <a:pt x="48" y="20758"/>
                  </a:lnTo>
                  <a:lnTo>
                    <a:pt x="0" y="21282"/>
                  </a:lnTo>
                  <a:lnTo>
                    <a:pt x="0" y="21806"/>
                  </a:lnTo>
                  <a:lnTo>
                    <a:pt x="0" y="22282"/>
                  </a:lnTo>
                  <a:lnTo>
                    <a:pt x="48" y="22806"/>
                  </a:lnTo>
                  <a:lnTo>
                    <a:pt x="143" y="23282"/>
                  </a:lnTo>
                  <a:lnTo>
                    <a:pt x="286" y="23901"/>
                  </a:lnTo>
                  <a:lnTo>
                    <a:pt x="524" y="24472"/>
                  </a:lnTo>
                  <a:lnTo>
                    <a:pt x="810" y="24996"/>
                  </a:lnTo>
                  <a:lnTo>
                    <a:pt x="1143" y="25519"/>
                  </a:lnTo>
                  <a:lnTo>
                    <a:pt x="1476" y="25995"/>
                  </a:lnTo>
                  <a:lnTo>
                    <a:pt x="1905" y="26424"/>
                  </a:lnTo>
                  <a:lnTo>
                    <a:pt x="2333" y="26852"/>
                  </a:lnTo>
                  <a:lnTo>
                    <a:pt x="2809" y="27233"/>
                  </a:lnTo>
                  <a:lnTo>
                    <a:pt x="3333" y="27566"/>
                  </a:lnTo>
                  <a:lnTo>
                    <a:pt x="3857" y="27900"/>
                  </a:lnTo>
                  <a:lnTo>
                    <a:pt x="4428" y="28185"/>
                  </a:lnTo>
                  <a:lnTo>
                    <a:pt x="4999" y="28471"/>
                  </a:lnTo>
                  <a:lnTo>
                    <a:pt x="5618" y="28661"/>
                  </a:lnTo>
                  <a:lnTo>
                    <a:pt x="6285" y="28852"/>
                  </a:lnTo>
                  <a:lnTo>
                    <a:pt x="6904" y="29042"/>
                  </a:lnTo>
                  <a:lnTo>
                    <a:pt x="7570" y="29137"/>
                  </a:lnTo>
                  <a:lnTo>
                    <a:pt x="8237" y="29233"/>
                  </a:lnTo>
                  <a:lnTo>
                    <a:pt x="8903" y="29328"/>
                  </a:lnTo>
                  <a:lnTo>
                    <a:pt x="9570" y="29376"/>
                  </a:lnTo>
                  <a:lnTo>
                    <a:pt x="10236" y="29376"/>
                  </a:lnTo>
                  <a:lnTo>
                    <a:pt x="10903" y="29328"/>
                  </a:lnTo>
                  <a:lnTo>
                    <a:pt x="11569" y="29280"/>
                  </a:lnTo>
                  <a:lnTo>
                    <a:pt x="12236" y="29185"/>
                  </a:lnTo>
                  <a:lnTo>
                    <a:pt x="12902" y="29042"/>
                  </a:lnTo>
                  <a:lnTo>
                    <a:pt x="13521" y="28899"/>
                  </a:lnTo>
                  <a:lnTo>
                    <a:pt x="14140" y="28709"/>
                  </a:lnTo>
                  <a:lnTo>
                    <a:pt x="14759" y="28519"/>
                  </a:lnTo>
                  <a:lnTo>
                    <a:pt x="15331" y="28233"/>
                  </a:lnTo>
                  <a:lnTo>
                    <a:pt x="15854" y="27995"/>
                  </a:lnTo>
                  <a:lnTo>
                    <a:pt x="16378" y="27662"/>
                  </a:lnTo>
                  <a:lnTo>
                    <a:pt x="16854" y="27328"/>
                  </a:lnTo>
                  <a:lnTo>
                    <a:pt x="17330" y="26947"/>
                  </a:lnTo>
                  <a:lnTo>
                    <a:pt x="17759" y="26519"/>
                  </a:lnTo>
                  <a:lnTo>
                    <a:pt x="18139" y="26043"/>
                  </a:lnTo>
                  <a:lnTo>
                    <a:pt x="18520" y="25614"/>
                  </a:lnTo>
                  <a:lnTo>
                    <a:pt x="18806" y="25138"/>
                  </a:lnTo>
                  <a:lnTo>
                    <a:pt x="19044" y="24662"/>
                  </a:lnTo>
                  <a:lnTo>
                    <a:pt x="19234" y="24186"/>
                  </a:lnTo>
                  <a:lnTo>
                    <a:pt x="19377" y="23662"/>
                  </a:lnTo>
                  <a:lnTo>
                    <a:pt x="19520" y="23186"/>
                  </a:lnTo>
                  <a:lnTo>
                    <a:pt x="19568" y="22663"/>
                  </a:lnTo>
                  <a:lnTo>
                    <a:pt x="19615" y="22187"/>
                  </a:lnTo>
                  <a:lnTo>
                    <a:pt x="19615" y="21663"/>
                  </a:lnTo>
                  <a:lnTo>
                    <a:pt x="19615" y="21139"/>
                  </a:lnTo>
                  <a:lnTo>
                    <a:pt x="19473" y="20139"/>
                  </a:lnTo>
                  <a:lnTo>
                    <a:pt x="19282" y="19140"/>
                  </a:lnTo>
                  <a:lnTo>
                    <a:pt x="18996" y="18140"/>
                  </a:lnTo>
                  <a:lnTo>
                    <a:pt x="18663" y="17188"/>
                  </a:lnTo>
                  <a:lnTo>
                    <a:pt x="17997" y="15426"/>
                  </a:lnTo>
                  <a:lnTo>
                    <a:pt x="17378" y="13807"/>
                  </a:lnTo>
                  <a:lnTo>
                    <a:pt x="17140" y="13141"/>
                  </a:lnTo>
                  <a:lnTo>
                    <a:pt x="16997" y="12522"/>
                  </a:lnTo>
                  <a:lnTo>
                    <a:pt x="16806" y="11379"/>
                  </a:lnTo>
                  <a:lnTo>
                    <a:pt x="16711" y="10284"/>
                  </a:lnTo>
                  <a:lnTo>
                    <a:pt x="16616" y="8094"/>
                  </a:lnTo>
                  <a:lnTo>
                    <a:pt x="16568" y="7047"/>
                  </a:lnTo>
                  <a:lnTo>
                    <a:pt x="16473" y="6000"/>
                  </a:lnTo>
                  <a:lnTo>
                    <a:pt x="16378" y="5000"/>
                  </a:lnTo>
                  <a:lnTo>
                    <a:pt x="16140" y="3952"/>
                  </a:lnTo>
                  <a:lnTo>
                    <a:pt x="15997" y="3381"/>
                  </a:lnTo>
                  <a:lnTo>
                    <a:pt x="15759" y="2857"/>
                  </a:lnTo>
                  <a:lnTo>
                    <a:pt x="15521" y="2381"/>
                  </a:lnTo>
                  <a:lnTo>
                    <a:pt x="15235" y="1953"/>
                  </a:lnTo>
                  <a:lnTo>
                    <a:pt x="14902" y="1572"/>
                  </a:lnTo>
                  <a:lnTo>
                    <a:pt x="14569" y="1286"/>
                  </a:lnTo>
                  <a:lnTo>
                    <a:pt x="14188" y="1001"/>
                  </a:lnTo>
                  <a:lnTo>
                    <a:pt x="13807" y="763"/>
                  </a:lnTo>
                  <a:lnTo>
                    <a:pt x="13426" y="572"/>
                  </a:lnTo>
                  <a:lnTo>
                    <a:pt x="12998" y="429"/>
                  </a:lnTo>
                  <a:lnTo>
                    <a:pt x="12569" y="287"/>
                  </a:lnTo>
                  <a:lnTo>
                    <a:pt x="12141" y="191"/>
                  </a:lnTo>
                  <a:lnTo>
                    <a:pt x="11284" y="4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661;p66"/>
            <p:cNvSpPr/>
            <p:nvPr/>
          </p:nvSpPr>
          <p:spPr>
            <a:xfrm flipH="1">
              <a:off x="2553827" y="1872270"/>
              <a:ext cx="116907" cy="399450"/>
            </a:xfrm>
            <a:custGeom>
              <a:avLst/>
              <a:gdLst/>
              <a:ahLst/>
              <a:cxnLst/>
              <a:rect l="l" t="t" r="r" b="b"/>
              <a:pathLst>
                <a:path w="5143" h="17569" extrusionOk="0">
                  <a:moveTo>
                    <a:pt x="4952" y="1"/>
                  </a:moveTo>
                  <a:lnTo>
                    <a:pt x="4952" y="1144"/>
                  </a:lnTo>
                  <a:lnTo>
                    <a:pt x="4904" y="2286"/>
                  </a:lnTo>
                  <a:lnTo>
                    <a:pt x="4856" y="2857"/>
                  </a:lnTo>
                  <a:lnTo>
                    <a:pt x="4761" y="3429"/>
                  </a:lnTo>
                  <a:lnTo>
                    <a:pt x="4666" y="4000"/>
                  </a:lnTo>
                  <a:lnTo>
                    <a:pt x="4476" y="4571"/>
                  </a:lnTo>
                  <a:lnTo>
                    <a:pt x="4285" y="5095"/>
                  </a:lnTo>
                  <a:lnTo>
                    <a:pt x="4000" y="5619"/>
                  </a:lnTo>
                  <a:lnTo>
                    <a:pt x="3714" y="6095"/>
                  </a:lnTo>
                  <a:lnTo>
                    <a:pt x="3333" y="6571"/>
                  </a:lnTo>
                  <a:lnTo>
                    <a:pt x="2666" y="7571"/>
                  </a:lnTo>
                  <a:lnTo>
                    <a:pt x="2048" y="8570"/>
                  </a:lnTo>
                  <a:lnTo>
                    <a:pt x="1429" y="9618"/>
                  </a:lnTo>
                  <a:lnTo>
                    <a:pt x="953" y="10665"/>
                  </a:lnTo>
                  <a:lnTo>
                    <a:pt x="524" y="11808"/>
                  </a:lnTo>
                  <a:lnTo>
                    <a:pt x="238" y="12951"/>
                  </a:lnTo>
                  <a:lnTo>
                    <a:pt x="143" y="13522"/>
                  </a:lnTo>
                  <a:lnTo>
                    <a:pt x="48" y="14093"/>
                  </a:lnTo>
                  <a:lnTo>
                    <a:pt x="0" y="14712"/>
                  </a:lnTo>
                  <a:lnTo>
                    <a:pt x="0" y="15283"/>
                  </a:lnTo>
                  <a:lnTo>
                    <a:pt x="48" y="15855"/>
                  </a:lnTo>
                  <a:lnTo>
                    <a:pt x="96" y="16426"/>
                  </a:lnTo>
                  <a:lnTo>
                    <a:pt x="191" y="16997"/>
                  </a:lnTo>
                  <a:lnTo>
                    <a:pt x="334" y="17569"/>
                  </a:lnTo>
                  <a:lnTo>
                    <a:pt x="238" y="16426"/>
                  </a:lnTo>
                  <a:lnTo>
                    <a:pt x="238" y="15283"/>
                  </a:lnTo>
                  <a:lnTo>
                    <a:pt x="334" y="14141"/>
                  </a:lnTo>
                  <a:lnTo>
                    <a:pt x="572" y="13046"/>
                  </a:lnTo>
                  <a:lnTo>
                    <a:pt x="905" y="11903"/>
                  </a:lnTo>
                  <a:lnTo>
                    <a:pt x="1333" y="10856"/>
                  </a:lnTo>
                  <a:lnTo>
                    <a:pt x="1857" y="9808"/>
                  </a:lnTo>
                  <a:lnTo>
                    <a:pt x="2428" y="8809"/>
                  </a:lnTo>
                  <a:lnTo>
                    <a:pt x="3047" y="7809"/>
                  </a:lnTo>
                  <a:lnTo>
                    <a:pt x="3714" y="6809"/>
                  </a:lnTo>
                  <a:lnTo>
                    <a:pt x="4333" y="5762"/>
                  </a:lnTo>
                  <a:lnTo>
                    <a:pt x="4618" y="5238"/>
                  </a:lnTo>
                  <a:lnTo>
                    <a:pt x="4809" y="4667"/>
                  </a:lnTo>
                  <a:lnTo>
                    <a:pt x="4952" y="4095"/>
                  </a:lnTo>
                  <a:lnTo>
                    <a:pt x="5047" y="3524"/>
                  </a:lnTo>
                  <a:lnTo>
                    <a:pt x="5095" y="2905"/>
                  </a:lnTo>
                  <a:lnTo>
                    <a:pt x="5142" y="2334"/>
                  </a:lnTo>
                  <a:lnTo>
                    <a:pt x="5142" y="1762"/>
                  </a:lnTo>
                  <a:lnTo>
                    <a:pt x="5095" y="1191"/>
                  </a:lnTo>
                  <a:lnTo>
                    <a:pt x="5047" y="572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662;p66"/>
            <p:cNvSpPr/>
            <p:nvPr/>
          </p:nvSpPr>
          <p:spPr>
            <a:xfrm flipH="1">
              <a:off x="2205355" y="1890686"/>
              <a:ext cx="86606" cy="412432"/>
            </a:xfrm>
            <a:custGeom>
              <a:avLst/>
              <a:gdLst/>
              <a:ahLst/>
              <a:cxnLst/>
              <a:rect l="l" t="t" r="r" b="b"/>
              <a:pathLst>
                <a:path w="3810" h="18140" extrusionOk="0">
                  <a:moveTo>
                    <a:pt x="1" y="0"/>
                  </a:moveTo>
                  <a:lnTo>
                    <a:pt x="48" y="1190"/>
                  </a:lnTo>
                  <a:lnTo>
                    <a:pt x="96" y="2333"/>
                  </a:lnTo>
                  <a:lnTo>
                    <a:pt x="239" y="3523"/>
                  </a:lnTo>
                  <a:lnTo>
                    <a:pt x="381" y="4714"/>
                  </a:lnTo>
                  <a:lnTo>
                    <a:pt x="619" y="5856"/>
                  </a:lnTo>
                  <a:lnTo>
                    <a:pt x="905" y="6999"/>
                  </a:lnTo>
                  <a:lnTo>
                    <a:pt x="1334" y="8141"/>
                  </a:lnTo>
                  <a:lnTo>
                    <a:pt x="1857" y="9236"/>
                  </a:lnTo>
                  <a:lnTo>
                    <a:pt x="2333" y="10284"/>
                  </a:lnTo>
                  <a:lnTo>
                    <a:pt x="2762" y="11379"/>
                  </a:lnTo>
                  <a:lnTo>
                    <a:pt x="3095" y="12474"/>
                  </a:lnTo>
                  <a:lnTo>
                    <a:pt x="3381" y="13616"/>
                  </a:lnTo>
                  <a:lnTo>
                    <a:pt x="3476" y="14188"/>
                  </a:lnTo>
                  <a:lnTo>
                    <a:pt x="3524" y="14759"/>
                  </a:lnTo>
                  <a:lnTo>
                    <a:pt x="3524" y="15330"/>
                  </a:lnTo>
                  <a:lnTo>
                    <a:pt x="3476" y="15949"/>
                  </a:lnTo>
                  <a:lnTo>
                    <a:pt x="3381" y="16521"/>
                  </a:lnTo>
                  <a:lnTo>
                    <a:pt x="3190" y="17092"/>
                  </a:lnTo>
                  <a:lnTo>
                    <a:pt x="3000" y="17616"/>
                  </a:lnTo>
                  <a:lnTo>
                    <a:pt x="2714" y="18139"/>
                  </a:lnTo>
                  <a:lnTo>
                    <a:pt x="3048" y="17663"/>
                  </a:lnTo>
                  <a:lnTo>
                    <a:pt x="3333" y="17092"/>
                  </a:lnTo>
                  <a:lnTo>
                    <a:pt x="3524" y="16521"/>
                  </a:lnTo>
                  <a:lnTo>
                    <a:pt x="3714" y="15949"/>
                  </a:lnTo>
                  <a:lnTo>
                    <a:pt x="3762" y="15378"/>
                  </a:lnTo>
                  <a:lnTo>
                    <a:pt x="3809" y="14759"/>
                  </a:lnTo>
                  <a:lnTo>
                    <a:pt x="3809" y="14188"/>
                  </a:lnTo>
                  <a:lnTo>
                    <a:pt x="3762" y="13569"/>
                  </a:lnTo>
                  <a:lnTo>
                    <a:pt x="3524" y="12379"/>
                  </a:lnTo>
                  <a:lnTo>
                    <a:pt x="3190" y="11236"/>
                  </a:lnTo>
                  <a:lnTo>
                    <a:pt x="2762" y="10141"/>
                  </a:lnTo>
                  <a:lnTo>
                    <a:pt x="2286" y="9046"/>
                  </a:lnTo>
                  <a:lnTo>
                    <a:pt x="1762" y="7951"/>
                  </a:lnTo>
                  <a:lnTo>
                    <a:pt x="1524" y="7427"/>
                  </a:lnTo>
                  <a:lnTo>
                    <a:pt x="1334" y="6904"/>
                  </a:lnTo>
                  <a:lnTo>
                    <a:pt x="1000" y="5761"/>
                  </a:lnTo>
                  <a:lnTo>
                    <a:pt x="715" y="4666"/>
                  </a:lnTo>
                  <a:lnTo>
                    <a:pt x="477" y="3476"/>
                  </a:lnTo>
                  <a:lnTo>
                    <a:pt x="334" y="2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663;p66"/>
            <p:cNvSpPr/>
            <p:nvPr/>
          </p:nvSpPr>
          <p:spPr>
            <a:xfrm flipH="1">
              <a:off x="2436965" y="1790011"/>
              <a:ext cx="554098" cy="587796"/>
            </a:xfrm>
            <a:custGeom>
              <a:avLst/>
              <a:gdLst/>
              <a:ahLst/>
              <a:cxnLst/>
              <a:rect l="l" t="t" r="r" b="b"/>
              <a:pathLst>
                <a:path w="24376" h="25853" extrusionOk="0">
                  <a:moveTo>
                    <a:pt x="571" y="1"/>
                  </a:moveTo>
                  <a:lnTo>
                    <a:pt x="0" y="16188"/>
                  </a:lnTo>
                  <a:lnTo>
                    <a:pt x="333" y="17235"/>
                  </a:lnTo>
                  <a:lnTo>
                    <a:pt x="762" y="18616"/>
                  </a:lnTo>
                  <a:lnTo>
                    <a:pt x="1333" y="20139"/>
                  </a:lnTo>
                  <a:lnTo>
                    <a:pt x="1666" y="20901"/>
                  </a:lnTo>
                  <a:lnTo>
                    <a:pt x="2000" y="21710"/>
                  </a:lnTo>
                  <a:lnTo>
                    <a:pt x="2428" y="22472"/>
                  </a:lnTo>
                  <a:lnTo>
                    <a:pt x="2809" y="23186"/>
                  </a:lnTo>
                  <a:lnTo>
                    <a:pt x="3285" y="23853"/>
                  </a:lnTo>
                  <a:lnTo>
                    <a:pt x="3761" y="24424"/>
                  </a:lnTo>
                  <a:lnTo>
                    <a:pt x="4237" y="24948"/>
                  </a:lnTo>
                  <a:lnTo>
                    <a:pt x="4809" y="25329"/>
                  </a:lnTo>
                  <a:lnTo>
                    <a:pt x="5094" y="25519"/>
                  </a:lnTo>
                  <a:lnTo>
                    <a:pt x="5380" y="25614"/>
                  </a:lnTo>
                  <a:lnTo>
                    <a:pt x="5666" y="25709"/>
                  </a:lnTo>
                  <a:lnTo>
                    <a:pt x="5951" y="25805"/>
                  </a:lnTo>
                  <a:lnTo>
                    <a:pt x="6523" y="25852"/>
                  </a:lnTo>
                  <a:lnTo>
                    <a:pt x="7141" y="25852"/>
                  </a:lnTo>
                  <a:lnTo>
                    <a:pt x="7713" y="25805"/>
                  </a:lnTo>
                  <a:lnTo>
                    <a:pt x="8379" y="25709"/>
                  </a:lnTo>
                  <a:lnTo>
                    <a:pt x="8998" y="25567"/>
                  </a:lnTo>
                  <a:lnTo>
                    <a:pt x="9665" y="25424"/>
                  </a:lnTo>
                  <a:lnTo>
                    <a:pt x="10331" y="25186"/>
                  </a:lnTo>
                  <a:lnTo>
                    <a:pt x="10998" y="24948"/>
                  </a:lnTo>
                  <a:lnTo>
                    <a:pt x="12378" y="24376"/>
                  </a:lnTo>
                  <a:lnTo>
                    <a:pt x="13759" y="23710"/>
                  </a:lnTo>
                  <a:lnTo>
                    <a:pt x="15092" y="22948"/>
                  </a:lnTo>
                  <a:lnTo>
                    <a:pt x="16425" y="22139"/>
                  </a:lnTo>
                  <a:lnTo>
                    <a:pt x="17711" y="21282"/>
                  </a:lnTo>
                  <a:lnTo>
                    <a:pt x="18901" y="20425"/>
                  </a:lnTo>
                  <a:lnTo>
                    <a:pt x="20043" y="19568"/>
                  </a:lnTo>
                  <a:lnTo>
                    <a:pt x="21043" y="18759"/>
                  </a:lnTo>
                  <a:lnTo>
                    <a:pt x="21948" y="17949"/>
                  </a:lnTo>
                  <a:lnTo>
                    <a:pt x="22662" y="17235"/>
                  </a:lnTo>
                  <a:lnTo>
                    <a:pt x="23233" y="16664"/>
                  </a:lnTo>
                  <a:lnTo>
                    <a:pt x="23662" y="16140"/>
                  </a:lnTo>
                  <a:lnTo>
                    <a:pt x="23852" y="15854"/>
                  </a:lnTo>
                  <a:lnTo>
                    <a:pt x="24043" y="15521"/>
                  </a:lnTo>
                  <a:lnTo>
                    <a:pt x="24185" y="15188"/>
                  </a:lnTo>
                  <a:lnTo>
                    <a:pt x="24281" y="14902"/>
                  </a:lnTo>
                  <a:lnTo>
                    <a:pt x="24376" y="14617"/>
                  </a:lnTo>
                  <a:lnTo>
                    <a:pt x="24376" y="14378"/>
                  </a:lnTo>
                  <a:lnTo>
                    <a:pt x="24328" y="14093"/>
                  </a:lnTo>
                  <a:lnTo>
                    <a:pt x="24281" y="13902"/>
                  </a:lnTo>
                  <a:lnTo>
                    <a:pt x="24138" y="13712"/>
                  </a:lnTo>
                  <a:lnTo>
                    <a:pt x="23947" y="13522"/>
                  </a:lnTo>
                  <a:lnTo>
                    <a:pt x="23709" y="13379"/>
                  </a:lnTo>
                  <a:lnTo>
                    <a:pt x="23424" y="13283"/>
                  </a:lnTo>
                  <a:lnTo>
                    <a:pt x="23090" y="13236"/>
                  </a:lnTo>
                  <a:lnTo>
                    <a:pt x="22281" y="13236"/>
                  </a:lnTo>
                  <a:lnTo>
                    <a:pt x="21757" y="13331"/>
                  </a:lnTo>
                  <a:lnTo>
                    <a:pt x="19710" y="13760"/>
                  </a:lnTo>
                  <a:lnTo>
                    <a:pt x="17853" y="14236"/>
                  </a:lnTo>
                  <a:lnTo>
                    <a:pt x="16092" y="14759"/>
                  </a:lnTo>
                  <a:lnTo>
                    <a:pt x="14521" y="15235"/>
                  </a:lnTo>
                  <a:lnTo>
                    <a:pt x="13045" y="15664"/>
                  </a:lnTo>
                  <a:lnTo>
                    <a:pt x="11712" y="15997"/>
                  </a:lnTo>
                  <a:lnTo>
                    <a:pt x="10522" y="16235"/>
                  </a:lnTo>
                  <a:lnTo>
                    <a:pt x="9950" y="16283"/>
                  </a:lnTo>
                  <a:lnTo>
                    <a:pt x="9427" y="16330"/>
                  </a:lnTo>
                  <a:lnTo>
                    <a:pt x="9331" y="16283"/>
                  </a:lnTo>
                  <a:lnTo>
                    <a:pt x="9236" y="16140"/>
                  </a:lnTo>
                  <a:lnTo>
                    <a:pt x="8903" y="15712"/>
                  </a:lnTo>
                  <a:lnTo>
                    <a:pt x="8522" y="15045"/>
                  </a:lnTo>
                  <a:lnTo>
                    <a:pt x="7998" y="14140"/>
                  </a:lnTo>
                  <a:lnTo>
                    <a:pt x="6903" y="11855"/>
                  </a:lnTo>
                  <a:lnTo>
                    <a:pt x="5570" y="9189"/>
                  </a:lnTo>
                  <a:lnTo>
                    <a:pt x="4237" y="6333"/>
                  </a:lnTo>
                  <a:lnTo>
                    <a:pt x="2857" y="3714"/>
                  </a:lnTo>
                  <a:lnTo>
                    <a:pt x="2238" y="2524"/>
                  </a:lnTo>
                  <a:lnTo>
                    <a:pt x="1619" y="1476"/>
                  </a:lnTo>
                  <a:lnTo>
                    <a:pt x="1047" y="62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664;p66"/>
            <p:cNvSpPr/>
            <p:nvPr/>
          </p:nvSpPr>
          <p:spPr>
            <a:xfrm flipH="1">
              <a:off x="2422894" y="2084443"/>
              <a:ext cx="310601" cy="264125"/>
            </a:xfrm>
            <a:custGeom>
              <a:avLst/>
              <a:gdLst/>
              <a:ahLst/>
              <a:cxnLst/>
              <a:rect l="l" t="t" r="r" b="b"/>
              <a:pathLst>
                <a:path w="13664" h="11617" extrusionOk="0">
                  <a:moveTo>
                    <a:pt x="11521" y="0"/>
                  </a:moveTo>
                  <a:lnTo>
                    <a:pt x="10807" y="48"/>
                  </a:lnTo>
                  <a:lnTo>
                    <a:pt x="10093" y="191"/>
                  </a:lnTo>
                  <a:lnTo>
                    <a:pt x="8522" y="524"/>
                  </a:lnTo>
                  <a:lnTo>
                    <a:pt x="6856" y="905"/>
                  </a:lnTo>
                  <a:lnTo>
                    <a:pt x="3571" y="1809"/>
                  </a:lnTo>
                  <a:lnTo>
                    <a:pt x="1047" y="2524"/>
                  </a:lnTo>
                  <a:lnTo>
                    <a:pt x="0" y="2809"/>
                  </a:lnTo>
                  <a:lnTo>
                    <a:pt x="2952" y="9570"/>
                  </a:lnTo>
                  <a:lnTo>
                    <a:pt x="3856" y="11617"/>
                  </a:lnTo>
                  <a:lnTo>
                    <a:pt x="4904" y="10807"/>
                  </a:lnTo>
                  <a:lnTo>
                    <a:pt x="6046" y="9950"/>
                  </a:lnTo>
                  <a:lnTo>
                    <a:pt x="7427" y="8855"/>
                  </a:lnTo>
                  <a:lnTo>
                    <a:pt x="8903" y="7665"/>
                  </a:lnTo>
                  <a:lnTo>
                    <a:pt x="10331" y="6380"/>
                  </a:lnTo>
                  <a:lnTo>
                    <a:pt x="10998" y="5761"/>
                  </a:lnTo>
                  <a:lnTo>
                    <a:pt x="11569" y="5142"/>
                  </a:lnTo>
                  <a:lnTo>
                    <a:pt x="12093" y="4523"/>
                  </a:lnTo>
                  <a:lnTo>
                    <a:pt x="12521" y="3952"/>
                  </a:lnTo>
                  <a:lnTo>
                    <a:pt x="13093" y="3047"/>
                  </a:lnTo>
                  <a:lnTo>
                    <a:pt x="13283" y="2666"/>
                  </a:lnTo>
                  <a:lnTo>
                    <a:pt x="13473" y="2285"/>
                  </a:lnTo>
                  <a:lnTo>
                    <a:pt x="13569" y="1905"/>
                  </a:lnTo>
                  <a:lnTo>
                    <a:pt x="13664" y="1571"/>
                  </a:lnTo>
                  <a:lnTo>
                    <a:pt x="13664" y="1286"/>
                  </a:lnTo>
                  <a:lnTo>
                    <a:pt x="13664" y="1000"/>
                  </a:lnTo>
                  <a:lnTo>
                    <a:pt x="13569" y="762"/>
                  </a:lnTo>
                  <a:lnTo>
                    <a:pt x="13426" y="524"/>
                  </a:lnTo>
                  <a:lnTo>
                    <a:pt x="13235" y="381"/>
                  </a:lnTo>
                  <a:lnTo>
                    <a:pt x="12997" y="191"/>
                  </a:lnTo>
                  <a:lnTo>
                    <a:pt x="12712" y="95"/>
                  </a:lnTo>
                  <a:lnTo>
                    <a:pt x="12378" y="48"/>
                  </a:lnTo>
                  <a:lnTo>
                    <a:pt x="11998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665;p66"/>
            <p:cNvSpPr/>
            <p:nvPr/>
          </p:nvSpPr>
          <p:spPr>
            <a:xfrm flipH="1">
              <a:off x="2729153" y="2148308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1" y="0"/>
                  </a:moveTo>
                  <a:lnTo>
                    <a:pt x="96" y="238"/>
                  </a:lnTo>
                  <a:lnTo>
                    <a:pt x="143" y="191"/>
                  </a:lnTo>
                  <a:lnTo>
                    <a:pt x="143" y="143"/>
                  </a:lnTo>
                  <a:lnTo>
                    <a:pt x="96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666;p66"/>
            <p:cNvSpPr/>
            <p:nvPr/>
          </p:nvSpPr>
          <p:spPr>
            <a:xfrm flipH="1">
              <a:off x="2673961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667;p66"/>
            <p:cNvSpPr/>
            <p:nvPr/>
          </p:nvSpPr>
          <p:spPr>
            <a:xfrm flipH="1">
              <a:off x="2619861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668;p66"/>
            <p:cNvSpPr/>
            <p:nvPr/>
          </p:nvSpPr>
          <p:spPr>
            <a:xfrm flipH="1">
              <a:off x="2564647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669;p66"/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670;p66"/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671;p66"/>
            <p:cNvSpPr/>
            <p:nvPr/>
          </p:nvSpPr>
          <p:spPr>
            <a:xfrm flipH="1">
              <a:off x="2591720" y="2109339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238" y="0"/>
                  </a:moveTo>
                  <a:lnTo>
                    <a:pt x="0" y="48"/>
                  </a:lnTo>
                  <a:lnTo>
                    <a:pt x="0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191"/>
                  </a:lnTo>
                  <a:lnTo>
                    <a:pt x="286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672;p66"/>
            <p:cNvSpPr/>
            <p:nvPr/>
          </p:nvSpPr>
          <p:spPr>
            <a:xfrm flipH="1">
              <a:off x="2537596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673;p66"/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674;p66"/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675;p66"/>
            <p:cNvSpPr/>
            <p:nvPr/>
          </p:nvSpPr>
          <p:spPr>
            <a:xfrm flipH="1">
              <a:off x="2673961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676;p66"/>
            <p:cNvSpPr/>
            <p:nvPr/>
          </p:nvSpPr>
          <p:spPr>
            <a:xfrm flipH="1">
              <a:off x="2619861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677;p66"/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678;p66"/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679;p66"/>
            <p:cNvSpPr/>
            <p:nvPr/>
          </p:nvSpPr>
          <p:spPr>
            <a:xfrm flipH="1">
              <a:off x="270210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39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680;p66"/>
            <p:cNvSpPr/>
            <p:nvPr/>
          </p:nvSpPr>
          <p:spPr>
            <a:xfrm flipH="1">
              <a:off x="264691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681;p66"/>
            <p:cNvSpPr/>
            <p:nvPr/>
          </p:nvSpPr>
          <p:spPr>
            <a:xfrm flipH="1">
              <a:off x="2591720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682;p66"/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683;p66"/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684;p66"/>
            <p:cNvSpPr/>
            <p:nvPr/>
          </p:nvSpPr>
          <p:spPr>
            <a:xfrm flipH="1">
              <a:off x="2619861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685;p66"/>
            <p:cNvSpPr/>
            <p:nvPr/>
          </p:nvSpPr>
          <p:spPr>
            <a:xfrm flipH="1">
              <a:off x="264691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686;p66"/>
            <p:cNvSpPr/>
            <p:nvPr/>
          </p:nvSpPr>
          <p:spPr>
            <a:xfrm flipH="1">
              <a:off x="2591720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687;p66"/>
            <p:cNvSpPr/>
            <p:nvPr/>
          </p:nvSpPr>
          <p:spPr>
            <a:xfrm flipH="1">
              <a:off x="2422894" y="2084443"/>
              <a:ext cx="243521" cy="264125"/>
            </a:xfrm>
            <a:custGeom>
              <a:avLst/>
              <a:gdLst/>
              <a:ahLst/>
              <a:cxnLst/>
              <a:rect l="l" t="t" r="r" b="b"/>
              <a:pathLst>
                <a:path w="10713" h="11617" extrusionOk="0">
                  <a:moveTo>
                    <a:pt x="8570" y="0"/>
                  </a:moveTo>
                  <a:lnTo>
                    <a:pt x="4381" y="4618"/>
                  </a:lnTo>
                  <a:lnTo>
                    <a:pt x="1" y="9570"/>
                  </a:lnTo>
                  <a:lnTo>
                    <a:pt x="905" y="11617"/>
                  </a:lnTo>
                  <a:lnTo>
                    <a:pt x="1953" y="10807"/>
                  </a:lnTo>
                  <a:lnTo>
                    <a:pt x="3095" y="9950"/>
                  </a:lnTo>
                  <a:lnTo>
                    <a:pt x="4476" y="8855"/>
                  </a:lnTo>
                  <a:lnTo>
                    <a:pt x="5952" y="7665"/>
                  </a:lnTo>
                  <a:lnTo>
                    <a:pt x="7380" y="6380"/>
                  </a:lnTo>
                  <a:lnTo>
                    <a:pt x="8047" y="5761"/>
                  </a:lnTo>
                  <a:lnTo>
                    <a:pt x="8618" y="5142"/>
                  </a:lnTo>
                  <a:lnTo>
                    <a:pt x="9142" y="4523"/>
                  </a:lnTo>
                  <a:lnTo>
                    <a:pt x="9570" y="3952"/>
                  </a:lnTo>
                  <a:lnTo>
                    <a:pt x="10142" y="3047"/>
                  </a:lnTo>
                  <a:lnTo>
                    <a:pt x="10332" y="2666"/>
                  </a:lnTo>
                  <a:lnTo>
                    <a:pt x="10522" y="2285"/>
                  </a:lnTo>
                  <a:lnTo>
                    <a:pt x="10618" y="1905"/>
                  </a:lnTo>
                  <a:lnTo>
                    <a:pt x="10713" y="1571"/>
                  </a:lnTo>
                  <a:lnTo>
                    <a:pt x="10713" y="1286"/>
                  </a:lnTo>
                  <a:lnTo>
                    <a:pt x="10713" y="1000"/>
                  </a:lnTo>
                  <a:lnTo>
                    <a:pt x="10618" y="762"/>
                  </a:lnTo>
                  <a:lnTo>
                    <a:pt x="10475" y="524"/>
                  </a:lnTo>
                  <a:lnTo>
                    <a:pt x="10284" y="381"/>
                  </a:lnTo>
                  <a:lnTo>
                    <a:pt x="10046" y="191"/>
                  </a:lnTo>
                  <a:lnTo>
                    <a:pt x="9761" y="95"/>
                  </a:lnTo>
                  <a:lnTo>
                    <a:pt x="9427" y="48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688;p66"/>
            <p:cNvSpPr/>
            <p:nvPr/>
          </p:nvSpPr>
          <p:spPr>
            <a:xfrm flipH="1">
              <a:off x="2618770" y="2150468"/>
              <a:ext cx="73604" cy="167792"/>
            </a:xfrm>
            <a:custGeom>
              <a:avLst/>
              <a:gdLst/>
              <a:ahLst/>
              <a:cxnLst/>
              <a:rect l="l" t="t" r="r" b="b"/>
              <a:pathLst>
                <a:path w="3238" h="7380" extrusionOk="0">
                  <a:moveTo>
                    <a:pt x="0" y="0"/>
                  </a:moveTo>
                  <a:lnTo>
                    <a:pt x="0" y="48"/>
                  </a:lnTo>
                  <a:lnTo>
                    <a:pt x="714" y="1905"/>
                  </a:lnTo>
                  <a:lnTo>
                    <a:pt x="1476" y="3761"/>
                  </a:lnTo>
                  <a:lnTo>
                    <a:pt x="2333" y="5571"/>
                  </a:lnTo>
                  <a:lnTo>
                    <a:pt x="3190" y="7332"/>
                  </a:lnTo>
                  <a:lnTo>
                    <a:pt x="3238" y="7380"/>
                  </a:lnTo>
                  <a:lnTo>
                    <a:pt x="3238" y="7332"/>
                  </a:lnTo>
                  <a:lnTo>
                    <a:pt x="2619" y="5856"/>
                  </a:lnTo>
                  <a:lnTo>
                    <a:pt x="1666" y="3619"/>
                  </a:lnTo>
                  <a:lnTo>
                    <a:pt x="714" y="1476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689;p66"/>
            <p:cNvSpPr/>
            <p:nvPr/>
          </p:nvSpPr>
          <p:spPr>
            <a:xfrm flipH="1">
              <a:off x="2910958" y="1772686"/>
              <a:ext cx="251113" cy="329082"/>
            </a:xfrm>
            <a:custGeom>
              <a:avLst/>
              <a:gdLst/>
              <a:ahLst/>
              <a:cxnLst/>
              <a:rect l="l" t="t" r="r" b="b"/>
              <a:pathLst>
                <a:path w="11047" h="14474" extrusionOk="0">
                  <a:moveTo>
                    <a:pt x="5762" y="1"/>
                  </a:moveTo>
                  <a:lnTo>
                    <a:pt x="5000" y="48"/>
                  </a:lnTo>
                  <a:lnTo>
                    <a:pt x="4333" y="191"/>
                  </a:lnTo>
                  <a:lnTo>
                    <a:pt x="3667" y="334"/>
                  </a:lnTo>
                  <a:lnTo>
                    <a:pt x="3095" y="572"/>
                  </a:lnTo>
                  <a:lnTo>
                    <a:pt x="2572" y="858"/>
                  </a:lnTo>
                  <a:lnTo>
                    <a:pt x="2334" y="1048"/>
                  </a:lnTo>
                  <a:lnTo>
                    <a:pt x="2143" y="1239"/>
                  </a:lnTo>
                  <a:lnTo>
                    <a:pt x="2000" y="1429"/>
                  </a:lnTo>
                  <a:lnTo>
                    <a:pt x="1858" y="1667"/>
                  </a:lnTo>
                  <a:lnTo>
                    <a:pt x="1762" y="1858"/>
                  </a:lnTo>
                  <a:lnTo>
                    <a:pt x="1715" y="2048"/>
                  </a:lnTo>
                  <a:lnTo>
                    <a:pt x="1715" y="2191"/>
                  </a:lnTo>
                  <a:lnTo>
                    <a:pt x="1762" y="2334"/>
                  </a:lnTo>
                  <a:lnTo>
                    <a:pt x="1858" y="2429"/>
                  </a:lnTo>
                  <a:lnTo>
                    <a:pt x="1953" y="2524"/>
                  </a:lnTo>
                  <a:lnTo>
                    <a:pt x="2191" y="2667"/>
                  </a:lnTo>
                  <a:lnTo>
                    <a:pt x="2429" y="2762"/>
                  </a:lnTo>
                  <a:lnTo>
                    <a:pt x="2667" y="2810"/>
                  </a:lnTo>
                  <a:lnTo>
                    <a:pt x="2953" y="2810"/>
                  </a:lnTo>
                  <a:lnTo>
                    <a:pt x="2572" y="2953"/>
                  </a:lnTo>
                  <a:lnTo>
                    <a:pt x="2143" y="3048"/>
                  </a:lnTo>
                  <a:lnTo>
                    <a:pt x="1715" y="3286"/>
                  </a:lnTo>
                  <a:lnTo>
                    <a:pt x="1239" y="3524"/>
                  </a:lnTo>
                  <a:lnTo>
                    <a:pt x="810" y="3857"/>
                  </a:lnTo>
                  <a:lnTo>
                    <a:pt x="620" y="4048"/>
                  </a:lnTo>
                  <a:lnTo>
                    <a:pt x="525" y="4286"/>
                  </a:lnTo>
                  <a:lnTo>
                    <a:pt x="382" y="4524"/>
                  </a:lnTo>
                  <a:lnTo>
                    <a:pt x="334" y="4762"/>
                  </a:lnTo>
                  <a:lnTo>
                    <a:pt x="334" y="5000"/>
                  </a:lnTo>
                  <a:lnTo>
                    <a:pt x="382" y="5238"/>
                  </a:lnTo>
                  <a:lnTo>
                    <a:pt x="477" y="5428"/>
                  </a:lnTo>
                  <a:lnTo>
                    <a:pt x="572" y="5571"/>
                  </a:lnTo>
                  <a:lnTo>
                    <a:pt x="715" y="5714"/>
                  </a:lnTo>
                  <a:lnTo>
                    <a:pt x="905" y="5809"/>
                  </a:lnTo>
                  <a:lnTo>
                    <a:pt x="1239" y="5952"/>
                  </a:lnTo>
                  <a:lnTo>
                    <a:pt x="1620" y="6047"/>
                  </a:lnTo>
                  <a:lnTo>
                    <a:pt x="2000" y="6095"/>
                  </a:lnTo>
                  <a:lnTo>
                    <a:pt x="2381" y="6095"/>
                  </a:lnTo>
                  <a:lnTo>
                    <a:pt x="1953" y="6238"/>
                  </a:lnTo>
                  <a:lnTo>
                    <a:pt x="1572" y="6380"/>
                  </a:lnTo>
                  <a:lnTo>
                    <a:pt x="1143" y="6571"/>
                  </a:lnTo>
                  <a:lnTo>
                    <a:pt x="715" y="6857"/>
                  </a:lnTo>
                  <a:lnTo>
                    <a:pt x="525" y="6999"/>
                  </a:lnTo>
                  <a:lnTo>
                    <a:pt x="382" y="7190"/>
                  </a:lnTo>
                  <a:lnTo>
                    <a:pt x="239" y="7380"/>
                  </a:lnTo>
                  <a:lnTo>
                    <a:pt x="144" y="7618"/>
                  </a:lnTo>
                  <a:lnTo>
                    <a:pt x="48" y="7856"/>
                  </a:lnTo>
                  <a:lnTo>
                    <a:pt x="1" y="8094"/>
                  </a:lnTo>
                  <a:lnTo>
                    <a:pt x="48" y="8380"/>
                  </a:lnTo>
                  <a:lnTo>
                    <a:pt x="96" y="8570"/>
                  </a:lnTo>
                  <a:lnTo>
                    <a:pt x="191" y="8761"/>
                  </a:lnTo>
                  <a:lnTo>
                    <a:pt x="334" y="8904"/>
                  </a:lnTo>
                  <a:lnTo>
                    <a:pt x="477" y="8999"/>
                  </a:lnTo>
                  <a:lnTo>
                    <a:pt x="667" y="9094"/>
                  </a:lnTo>
                  <a:lnTo>
                    <a:pt x="1048" y="9189"/>
                  </a:lnTo>
                  <a:lnTo>
                    <a:pt x="1429" y="9237"/>
                  </a:lnTo>
                  <a:lnTo>
                    <a:pt x="1810" y="9237"/>
                  </a:lnTo>
                  <a:lnTo>
                    <a:pt x="2191" y="9189"/>
                  </a:lnTo>
                  <a:lnTo>
                    <a:pt x="1905" y="9380"/>
                  </a:lnTo>
                  <a:lnTo>
                    <a:pt x="1667" y="9618"/>
                  </a:lnTo>
                  <a:lnTo>
                    <a:pt x="1381" y="9856"/>
                  </a:lnTo>
                  <a:lnTo>
                    <a:pt x="1143" y="10142"/>
                  </a:lnTo>
                  <a:lnTo>
                    <a:pt x="905" y="10475"/>
                  </a:lnTo>
                  <a:lnTo>
                    <a:pt x="858" y="10665"/>
                  </a:lnTo>
                  <a:lnTo>
                    <a:pt x="810" y="10856"/>
                  </a:lnTo>
                  <a:lnTo>
                    <a:pt x="810" y="11046"/>
                  </a:lnTo>
                  <a:lnTo>
                    <a:pt x="810" y="11237"/>
                  </a:lnTo>
                  <a:lnTo>
                    <a:pt x="953" y="11570"/>
                  </a:lnTo>
                  <a:lnTo>
                    <a:pt x="1143" y="11760"/>
                  </a:lnTo>
                  <a:lnTo>
                    <a:pt x="1381" y="11951"/>
                  </a:lnTo>
                  <a:lnTo>
                    <a:pt x="1715" y="11998"/>
                  </a:lnTo>
                  <a:lnTo>
                    <a:pt x="2048" y="12046"/>
                  </a:lnTo>
                  <a:lnTo>
                    <a:pt x="2429" y="11998"/>
                  </a:lnTo>
                  <a:lnTo>
                    <a:pt x="3286" y="11855"/>
                  </a:lnTo>
                  <a:lnTo>
                    <a:pt x="4238" y="11665"/>
                  </a:lnTo>
                  <a:lnTo>
                    <a:pt x="5095" y="11475"/>
                  </a:lnTo>
                  <a:lnTo>
                    <a:pt x="5523" y="11427"/>
                  </a:lnTo>
                  <a:lnTo>
                    <a:pt x="5904" y="11379"/>
                  </a:lnTo>
                  <a:lnTo>
                    <a:pt x="6285" y="11379"/>
                  </a:lnTo>
                  <a:lnTo>
                    <a:pt x="6571" y="11427"/>
                  </a:lnTo>
                  <a:lnTo>
                    <a:pt x="6047" y="13903"/>
                  </a:lnTo>
                  <a:lnTo>
                    <a:pt x="6047" y="14141"/>
                  </a:lnTo>
                  <a:lnTo>
                    <a:pt x="7285" y="14474"/>
                  </a:lnTo>
                  <a:lnTo>
                    <a:pt x="8047" y="13379"/>
                  </a:lnTo>
                  <a:lnTo>
                    <a:pt x="8856" y="12427"/>
                  </a:lnTo>
                  <a:lnTo>
                    <a:pt x="9380" y="11808"/>
                  </a:lnTo>
                  <a:lnTo>
                    <a:pt x="9808" y="11189"/>
                  </a:lnTo>
                  <a:lnTo>
                    <a:pt x="10142" y="10618"/>
                  </a:lnTo>
                  <a:lnTo>
                    <a:pt x="10237" y="10380"/>
                  </a:lnTo>
                  <a:lnTo>
                    <a:pt x="10332" y="10094"/>
                  </a:lnTo>
                  <a:lnTo>
                    <a:pt x="10380" y="9904"/>
                  </a:lnTo>
                  <a:lnTo>
                    <a:pt x="10332" y="9665"/>
                  </a:lnTo>
                  <a:lnTo>
                    <a:pt x="10332" y="9427"/>
                  </a:lnTo>
                  <a:lnTo>
                    <a:pt x="10237" y="9237"/>
                  </a:lnTo>
                  <a:lnTo>
                    <a:pt x="10142" y="9047"/>
                  </a:lnTo>
                  <a:lnTo>
                    <a:pt x="9999" y="8856"/>
                  </a:lnTo>
                  <a:lnTo>
                    <a:pt x="9856" y="8713"/>
                  </a:lnTo>
                  <a:lnTo>
                    <a:pt x="9665" y="8570"/>
                  </a:lnTo>
                  <a:lnTo>
                    <a:pt x="9856" y="8475"/>
                  </a:lnTo>
                  <a:lnTo>
                    <a:pt x="10046" y="8332"/>
                  </a:lnTo>
                  <a:lnTo>
                    <a:pt x="10284" y="8190"/>
                  </a:lnTo>
                  <a:lnTo>
                    <a:pt x="10522" y="7952"/>
                  </a:lnTo>
                  <a:lnTo>
                    <a:pt x="10760" y="7666"/>
                  </a:lnTo>
                  <a:lnTo>
                    <a:pt x="10903" y="7333"/>
                  </a:lnTo>
                  <a:lnTo>
                    <a:pt x="10951" y="6904"/>
                  </a:lnTo>
                  <a:lnTo>
                    <a:pt x="10951" y="6714"/>
                  </a:lnTo>
                  <a:lnTo>
                    <a:pt x="10856" y="6523"/>
                  </a:lnTo>
                  <a:lnTo>
                    <a:pt x="10713" y="6333"/>
                  </a:lnTo>
                  <a:lnTo>
                    <a:pt x="10522" y="6142"/>
                  </a:lnTo>
                  <a:lnTo>
                    <a:pt x="10237" y="5904"/>
                  </a:lnTo>
                  <a:lnTo>
                    <a:pt x="10094" y="5809"/>
                  </a:lnTo>
                  <a:lnTo>
                    <a:pt x="10284" y="5666"/>
                  </a:lnTo>
                  <a:lnTo>
                    <a:pt x="10475" y="5524"/>
                  </a:lnTo>
                  <a:lnTo>
                    <a:pt x="10618" y="5381"/>
                  </a:lnTo>
                  <a:lnTo>
                    <a:pt x="10760" y="5190"/>
                  </a:lnTo>
                  <a:lnTo>
                    <a:pt x="10903" y="5000"/>
                  </a:lnTo>
                  <a:lnTo>
                    <a:pt x="10999" y="4809"/>
                  </a:lnTo>
                  <a:lnTo>
                    <a:pt x="11046" y="4571"/>
                  </a:lnTo>
                  <a:lnTo>
                    <a:pt x="11046" y="4333"/>
                  </a:lnTo>
                  <a:lnTo>
                    <a:pt x="10999" y="4048"/>
                  </a:lnTo>
                  <a:lnTo>
                    <a:pt x="10903" y="3810"/>
                  </a:lnTo>
                  <a:lnTo>
                    <a:pt x="10760" y="3572"/>
                  </a:lnTo>
                  <a:lnTo>
                    <a:pt x="10618" y="3429"/>
                  </a:lnTo>
                  <a:lnTo>
                    <a:pt x="10284" y="3191"/>
                  </a:lnTo>
                  <a:lnTo>
                    <a:pt x="10142" y="3095"/>
                  </a:lnTo>
                  <a:lnTo>
                    <a:pt x="10237" y="2953"/>
                  </a:lnTo>
                  <a:lnTo>
                    <a:pt x="10475" y="2572"/>
                  </a:lnTo>
                  <a:lnTo>
                    <a:pt x="10570" y="2286"/>
                  </a:lnTo>
                  <a:lnTo>
                    <a:pt x="10665" y="2000"/>
                  </a:lnTo>
                  <a:lnTo>
                    <a:pt x="10665" y="1715"/>
                  </a:lnTo>
                  <a:lnTo>
                    <a:pt x="10618" y="1429"/>
                  </a:lnTo>
                  <a:lnTo>
                    <a:pt x="10522" y="1286"/>
                  </a:lnTo>
                  <a:lnTo>
                    <a:pt x="10427" y="1096"/>
                  </a:lnTo>
                  <a:lnTo>
                    <a:pt x="10094" y="858"/>
                  </a:lnTo>
                  <a:lnTo>
                    <a:pt x="9665" y="620"/>
                  </a:lnTo>
                  <a:lnTo>
                    <a:pt x="9142" y="429"/>
                  </a:lnTo>
                  <a:lnTo>
                    <a:pt x="8570" y="239"/>
                  </a:lnTo>
                  <a:lnTo>
                    <a:pt x="7904" y="96"/>
                  </a:lnTo>
                  <a:lnTo>
                    <a:pt x="7190" y="4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690;p66"/>
            <p:cNvSpPr/>
            <p:nvPr/>
          </p:nvSpPr>
          <p:spPr>
            <a:xfrm flipH="1">
              <a:off x="2946669" y="2041131"/>
              <a:ext cx="77946" cy="139668"/>
            </a:xfrm>
            <a:custGeom>
              <a:avLst/>
              <a:gdLst/>
              <a:ahLst/>
              <a:cxnLst/>
              <a:rect l="l" t="t" r="r" b="b"/>
              <a:pathLst>
                <a:path w="3429" h="6143" extrusionOk="0">
                  <a:moveTo>
                    <a:pt x="619" y="1"/>
                  </a:moveTo>
                  <a:lnTo>
                    <a:pt x="0" y="2096"/>
                  </a:lnTo>
                  <a:lnTo>
                    <a:pt x="0" y="2334"/>
                  </a:lnTo>
                  <a:lnTo>
                    <a:pt x="48" y="2857"/>
                  </a:lnTo>
                  <a:lnTo>
                    <a:pt x="143" y="3333"/>
                  </a:lnTo>
                  <a:lnTo>
                    <a:pt x="286" y="3810"/>
                  </a:lnTo>
                  <a:lnTo>
                    <a:pt x="429" y="4286"/>
                  </a:lnTo>
                  <a:lnTo>
                    <a:pt x="667" y="4667"/>
                  </a:lnTo>
                  <a:lnTo>
                    <a:pt x="905" y="5047"/>
                  </a:lnTo>
                  <a:lnTo>
                    <a:pt x="1190" y="5381"/>
                  </a:lnTo>
                  <a:lnTo>
                    <a:pt x="1476" y="5666"/>
                  </a:lnTo>
                  <a:lnTo>
                    <a:pt x="1762" y="5857"/>
                  </a:lnTo>
                  <a:lnTo>
                    <a:pt x="2047" y="6047"/>
                  </a:lnTo>
                  <a:lnTo>
                    <a:pt x="2333" y="6142"/>
                  </a:lnTo>
                  <a:lnTo>
                    <a:pt x="2571" y="6142"/>
                  </a:lnTo>
                  <a:lnTo>
                    <a:pt x="2809" y="6095"/>
                  </a:lnTo>
                  <a:lnTo>
                    <a:pt x="3047" y="6000"/>
                  </a:lnTo>
                  <a:lnTo>
                    <a:pt x="3238" y="5762"/>
                  </a:lnTo>
                  <a:lnTo>
                    <a:pt x="3333" y="5428"/>
                  </a:lnTo>
                  <a:lnTo>
                    <a:pt x="3428" y="5190"/>
                  </a:lnTo>
                  <a:lnTo>
                    <a:pt x="3428" y="4905"/>
                  </a:lnTo>
                  <a:lnTo>
                    <a:pt x="3428" y="4571"/>
                  </a:lnTo>
                  <a:lnTo>
                    <a:pt x="3380" y="4286"/>
                  </a:lnTo>
                  <a:lnTo>
                    <a:pt x="3190" y="3667"/>
                  </a:lnTo>
                  <a:lnTo>
                    <a:pt x="3000" y="3000"/>
                  </a:lnTo>
                  <a:lnTo>
                    <a:pt x="2809" y="2381"/>
                  </a:lnTo>
                  <a:lnTo>
                    <a:pt x="2666" y="1762"/>
                  </a:lnTo>
                  <a:lnTo>
                    <a:pt x="2619" y="1477"/>
                  </a:lnTo>
                  <a:lnTo>
                    <a:pt x="2666" y="1143"/>
                  </a:lnTo>
                  <a:lnTo>
                    <a:pt x="2714" y="858"/>
                  </a:lnTo>
                  <a:lnTo>
                    <a:pt x="280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691;p66"/>
            <p:cNvSpPr/>
            <p:nvPr/>
          </p:nvSpPr>
          <p:spPr>
            <a:xfrm flipH="1">
              <a:off x="2935849" y="1826820"/>
              <a:ext cx="162370" cy="14096"/>
            </a:xfrm>
            <a:custGeom>
              <a:avLst/>
              <a:gdLst/>
              <a:ahLst/>
              <a:cxnLst/>
              <a:rect l="l" t="t" r="r" b="b"/>
              <a:pathLst>
                <a:path w="7143" h="620" extrusionOk="0">
                  <a:moveTo>
                    <a:pt x="2714" y="0"/>
                  </a:moveTo>
                  <a:lnTo>
                    <a:pt x="1810" y="96"/>
                  </a:lnTo>
                  <a:lnTo>
                    <a:pt x="905" y="238"/>
                  </a:lnTo>
                  <a:lnTo>
                    <a:pt x="48" y="429"/>
                  </a:lnTo>
                  <a:lnTo>
                    <a:pt x="1" y="476"/>
                  </a:lnTo>
                  <a:lnTo>
                    <a:pt x="1" y="524"/>
                  </a:lnTo>
                  <a:lnTo>
                    <a:pt x="1" y="572"/>
                  </a:lnTo>
                  <a:lnTo>
                    <a:pt x="48" y="572"/>
                  </a:lnTo>
                  <a:lnTo>
                    <a:pt x="953" y="476"/>
                  </a:lnTo>
                  <a:lnTo>
                    <a:pt x="1810" y="381"/>
                  </a:lnTo>
                  <a:lnTo>
                    <a:pt x="2714" y="381"/>
                  </a:lnTo>
                  <a:lnTo>
                    <a:pt x="3619" y="334"/>
                  </a:lnTo>
                  <a:lnTo>
                    <a:pt x="4476" y="381"/>
                  </a:lnTo>
                  <a:lnTo>
                    <a:pt x="5381" y="429"/>
                  </a:lnTo>
                  <a:lnTo>
                    <a:pt x="6285" y="524"/>
                  </a:lnTo>
                  <a:lnTo>
                    <a:pt x="7142" y="619"/>
                  </a:lnTo>
                  <a:lnTo>
                    <a:pt x="6285" y="334"/>
                  </a:lnTo>
                  <a:lnTo>
                    <a:pt x="5381" y="143"/>
                  </a:lnTo>
                  <a:lnTo>
                    <a:pt x="4524" y="48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692;p66"/>
            <p:cNvSpPr/>
            <p:nvPr/>
          </p:nvSpPr>
          <p:spPr>
            <a:xfrm flipH="1">
              <a:off x="2932621" y="1890686"/>
              <a:ext cx="178577" cy="22759"/>
            </a:xfrm>
            <a:custGeom>
              <a:avLst/>
              <a:gdLst/>
              <a:ahLst/>
              <a:cxnLst/>
              <a:rect l="l" t="t" r="r" b="b"/>
              <a:pathLst>
                <a:path w="7856" h="1001" extrusionOk="0">
                  <a:moveTo>
                    <a:pt x="3952" y="0"/>
                  </a:moveTo>
                  <a:lnTo>
                    <a:pt x="2952" y="95"/>
                  </a:lnTo>
                  <a:lnTo>
                    <a:pt x="1952" y="238"/>
                  </a:lnTo>
                  <a:lnTo>
                    <a:pt x="1000" y="524"/>
                  </a:lnTo>
                  <a:lnTo>
                    <a:pt x="48" y="857"/>
                  </a:lnTo>
                  <a:lnTo>
                    <a:pt x="0" y="952"/>
                  </a:lnTo>
                  <a:lnTo>
                    <a:pt x="0" y="1000"/>
                  </a:lnTo>
                  <a:lnTo>
                    <a:pt x="48" y="952"/>
                  </a:lnTo>
                  <a:lnTo>
                    <a:pt x="762" y="762"/>
                  </a:lnTo>
                  <a:lnTo>
                    <a:pt x="1667" y="619"/>
                  </a:lnTo>
                  <a:lnTo>
                    <a:pt x="2667" y="476"/>
                  </a:lnTo>
                  <a:lnTo>
                    <a:pt x="3762" y="429"/>
                  </a:lnTo>
                  <a:lnTo>
                    <a:pt x="4857" y="381"/>
                  </a:lnTo>
                  <a:lnTo>
                    <a:pt x="5952" y="429"/>
                  </a:lnTo>
                  <a:lnTo>
                    <a:pt x="6951" y="476"/>
                  </a:lnTo>
                  <a:lnTo>
                    <a:pt x="7856" y="619"/>
                  </a:lnTo>
                  <a:lnTo>
                    <a:pt x="7856" y="572"/>
                  </a:lnTo>
                  <a:lnTo>
                    <a:pt x="6904" y="286"/>
                  </a:lnTo>
                  <a:lnTo>
                    <a:pt x="5904" y="9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693;p66"/>
            <p:cNvSpPr/>
            <p:nvPr/>
          </p:nvSpPr>
          <p:spPr>
            <a:xfrm flipH="1">
              <a:off x="2944510" y="1955620"/>
              <a:ext cx="172099" cy="29261"/>
            </a:xfrm>
            <a:custGeom>
              <a:avLst/>
              <a:gdLst/>
              <a:ahLst/>
              <a:cxnLst/>
              <a:rect l="l" t="t" r="r" b="b"/>
              <a:pathLst>
                <a:path w="7571" h="1287" extrusionOk="0">
                  <a:moveTo>
                    <a:pt x="4380" y="1"/>
                  </a:moveTo>
                  <a:lnTo>
                    <a:pt x="3333" y="96"/>
                  </a:lnTo>
                  <a:lnTo>
                    <a:pt x="2905" y="144"/>
                  </a:lnTo>
                  <a:lnTo>
                    <a:pt x="2476" y="191"/>
                  </a:lnTo>
                  <a:lnTo>
                    <a:pt x="2000" y="286"/>
                  </a:lnTo>
                  <a:lnTo>
                    <a:pt x="1571" y="429"/>
                  </a:lnTo>
                  <a:lnTo>
                    <a:pt x="1191" y="572"/>
                  </a:lnTo>
                  <a:lnTo>
                    <a:pt x="762" y="763"/>
                  </a:lnTo>
                  <a:lnTo>
                    <a:pt x="381" y="1001"/>
                  </a:lnTo>
                  <a:lnTo>
                    <a:pt x="0" y="1239"/>
                  </a:lnTo>
                  <a:lnTo>
                    <a:pt x="0" y="1286"/>
                  </a:lnTo>
                  <a:lnTo>
                    <a:pt x="48" y="1286"/>
                  </a:lnTo>
                  <a:lnTo>
                    <a:pt x="953" y="1001"/>
                  </a:lnTo>
                  <a:lnTo>
                    <a:pt x="1857" y="715"/>
                  </a:lnTo>
                  <a:lnTo>
                    <a:pt x="2809" y="572"/>
                  </a:lnTo>
                  <a:lnTo>
                    <a:pt x="3714" y="429"/>
                  </a:lnTo>
                  <a:lnTo>
                    <a:pt x="4666" y="382"/>
                  </a:lnTo>
                  <a:lnTo>
                    <a:pt x="5618" y="382"/>
                  </a:lnTo>
                  <a:lnTo>
                    <a:pt x="6570" y="429"/>
                  </a:lnTo>
                  <a:lnTo>
                    <a:pt x="7523" y="477"/>
                  </a:lnTo>
                  <a:lnTo>
                    <a:pt x="7570" y="477"/>
                  </a:lnTo>
                  <a:lnTo>
                    <a:pt x="7523" y="429"/>
                  </a:lnTo>
                  <a:lnTo>
                    <a:pt x="7047" y="286"/>
                  </a:lnTo>
                  <a:lnTo>
                    <a:pt x="6523" y="144"/>
                  </a:lnTo>
                  <a:lnTo>
                    <a:pt x="5999" y="96"/>
                  </a:lnTo>
                  <a:lnTo>
                    <a:pt x="5475" y="48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694;p66"/>
            <p:cNvSpPr/>
            <p:nvPr/>
          </p:nvSpPr>
          <p:spPr>
            <a:xfrm flipH="1">
              <a:off x="2922869" y="1966443"/>
              <a:ext cx="103928" cy="219767"/>
            </a:xfrm>
            <a:custGeom>
              <a:avLst/>
              <a:gdLst/>
              <a:ahLst/>
              <a:cxnLst/>
              <a:rect l="l" t="t" r="r" b="b"/>
              <a:pathLst>
                <a:path w="4572" h="9666" extrusionOk="0">
                  <a:moveTo>
                    <a:pt x="3619" y="1"/>
                  </a:moveTo>
                  <a:lnTo>
                    <a:pt x="3619" y="48"/>
                  </a:lnTo>
                  <a:lnTo>
                    <a:pt x="3810" y="239"/>
                  </a:lnTo>
                  <a:lnTo>
                    <a:pt x="3953" y="382"/>
                  </a:lnTo>
                  <a:lnTo>
                    <a:pt x="4048" y="620"/>
                  </a:lnTo>
                  <a:lnTo>
                    <a:pt x="4143" y="810"/>
                  </a:lnTo>
                  <a:lnTo>
                    <a:pt x="4191" y="1048"/>
                  </a:lnTo>
                  <a:lnTo>
                    <a:pt x="4191" y="1286"/>
                  </a:lnTo>
                  <a:lnTo>
                    <a:pt x="4191" y="1524"/>
                  </a:lnTo>
                  <a:lnTo>
                    <a:pt x="4095" y="1762"/>
                  </a:lnTo>
                  <a:lnTo>
                    <a:pt x="3905" y="2143"/>
                  </a:lnTo>
                  <a:lnTo>
                    <a:pt x="3619" y="2524"/>
                  </a:lnTo>
                  <a:lnTo>
                    <a:pt x="3000" y="3429"/>
                  </a:lnTo>
                  <a:lnTo>
                    <a:pt x="2810" y="3762"/>
                  </a:lnTo>
                  <a:lnTo>
                    <a:pt x="2667" y="4143"/>
                  </a:lnTo>
                  <a:lnTo>
                    <a:pt x="2572" y="4524"/>
                  </a:lnTo>
                  <a:lnTo>
                    <a:pt x="2524" y="4905"/>
                  </a:lnTo>
                  <a:lnTo>
                    <a:pt x="2619" y="5333"/>
                  </a:lnTo>
                  <a:lnTo>
                    <a:pt x="2715" y="5809"/>
                  </a:lnTo>
                  <a:lnTo>
                    <a:pt x="2810" y="6238"/>
                  </a:lnTo>
                  <a:lnTo>
                    <a:pt x="3000" y="6666"/>
                  </a:lnTo>
                  <a:lnTo>
                    <a:pt x="3286" y="7428"/>
                  </a:lnTo>
                  <a:lnTo>
                    <a:pt x="3429" y="7856"/>
                  </a:lnTo>
                  <a:lnTo>
                    <a:pt x="3429" y="8047"/>
                  </a:lnTo>
                  <a:lnTo>
                    <a:pt x="3429" y="8285"/>
                  </a:lnTo>
                  <a:lnTo>
                    <a:pt x="3381" y="8475"/>
                  </a:lnTo>
                  <a:lnTo>
                    <a:pt x="3334" y="8666"/>
                  </a:lnTo>
                  <a:lnTo>
                    <a:pt x="3238" y="8856"/>
                  </a:lnTo>
                  <a:lnTo>
                    <a:pt x="3096" y="8999"/>
                  </a:lnTo>
                  <a:lnTo>
                    <a:pt x="2953" y="9142"/>
                  </a:lnTo>
                  <a:lnTo>
                    <a:pt x="2762" y="9189"/>
                  </a:lnTo>
                  <a:lnTo>
                    <a:pt x="2572" y="9237"/>
                  </a:lnTo>
                  <a:lnTo>
                    <a:pt x="2381" y="9237"/>
                  </a:lnTo>
                  <a:lnTo>
                    <a:pt x="2143" y="9189"/>
                  </a:lnTo>
                  <a:lnTo>
                    <a:pt x="1953" y="9094"/>
                  </a:lnTo>
                  <a:lnTo>
                    <a:pt x="1620" y="8809"/>
                  </a:lnTo>
                  <a:lnTo>
                    <a:pt x="1286" y="8475"/>
                  </a:lnTo>
                  <a:lnTo>
                    <a:pt x="1048" y="8094"/>
                  </a:lnTo>
                  <a:lnTo>
                    <a:pt x="810" y="7761"/>
                  </a:lnTo>
                  <a:lnTo>
                    <a:pt x="667" y="7380"/>
                  </a:lnTo>
                  <a:lnTo>
                    <a:pt x="525" y="6999"/>
                  </a:lnTo>
                  <a:lnTo>
                    <a:pt x="429" y="6571"/>
                  </a:lnTo>
                  <a:lnTo>
                    <a:pt x="334" y="6142"/>
                  </a:lnTo>
                  <a:lnTo>
                    <a:pt x="334" y="5666"/>
                  </a:lnTo>
                  <a:lnTo>
                    <a:pt x="334" y="5190"/>
                  </a:lnTo>
                  <a:lnTo>
                    <a:pt x="382" y="4714"/>
                  </a:lnTo>
                  <a:lnTo>
                    <a:pt x="525" y="3810"/>
                  </a:lnTo>
                  <a:lnTo>
                    <a:pt x="715" y="2905"/>
                  </a:lnTo>
                  <a:lnTo>
                    <a:pt x="667" y="2857"/>
                  </a:lnTo>
                  <a:lnTo>
                    <a:pt x="620" y="2857"/>
                  </a:lnTo>
                  <a:lnTo>
                    <a:pt x="239" y="4095"/>
                  </a:lnTo>
                  <a:lnTo>
                    <a:pt x="96" y="4619"/>
                  </a:lnTo>
                  <a:lnTo>
                    <a:pt x="1" y="5190"/>
                  </a:lnTo>
                  <a:lnTo>
                    <a:pt x="1" y="5714"/>
                  </a:lnTo>
                  <a:lnTo>
                    <a:pt x="1" y="6285"/>
                  </a:lnTo>
                  <a:lnTo>
                    <a:pt x="96" y="6809"/>
                  </a:lnTo>
                  <a:lnTo>
                    <a:pt x="239" y="7333"/>
                  </a:lnTo>
                  <a:lnTo>
                    <a:pt x="382" y="7761"/>
                  </a:lnTo>
                  <a:lnTo>
                    <a:pt x="620" y="8142"/>
                  </a:lnTo>
                  <a:lnTo>
                    <a:pt x="858" y="8570"/>
                  </a:lnTo>
                  <a:lnTo>
                    <a:pt x="1144" y="8951"/>
                  </a:lnTo>
                  <a:lnTo>
                    <a:pt x="1524" y="9237"/>
                  </a:lnTo>
                  <a:lnTo>
                    <a:pt x="1905" y="9475"/>
                  </a:lnTo>
                  <a:lnTo>
                    <a:pt x="2096" y="9570"/>
                  </a:lnTo>
                  <a:lnTo>
                    <a:pt x="2286" y="9618"/>
                  </a:lnTo>
                  <a:lnTo>
                    <a:pt x="2524" y="9665"/>
                  </a:lnTo>
                  <a:lnTo>
                    <a:pt x="2762" y="9618"/>
                  </a:lnTo>
                  <a:lnTo>
                    <a:pt x="2953" y="9570"/>
                  </a:lnTo>
                  <a:lnTo>
                    <a:pt x="3143" y="9523"/>
                  </a:lnTo>
                  <a:lnTo>
                    <a:pt x="3429" y="9285"/>
                  </a:lnTo>
                  <a:lnTo>
                    <a:pt x="3667" y="8999"/>
                  </a:lnTo>
                  <a:lnTo>
                    <a:pt x="3762" y="8809"/>
                  </a:lnTo>
                  <a:lnTo>
                    <a:pt x="3810" y="8618"/>
                  </a:lnTo>
                  <a:lnTo>
                    <a:pt x="3857" y="8190"/>
                  </a:lnTo>
                  <a:lnTo>
                    <a:pt x="3810" y="7714"/>
                  </a:lnTo>
                  <a:lnTo>
                    <a:pt x="3714" y="7285"/>
                  </a:lnTo>
                  <a:lnTo>
                    <a:pt x="3572" y="6857"/>
                  </a:lnTo>
                  <a:lnTo>
                    <a:pt x="3334" y="6333"/>
                  </a:lnTo>
                  <a:lnTo>
                    <a:pt x="3143" y="5809"/>
                  </a:lnTo>
                  <a:lnTo>
                    <a:pt x="3000" y="5238"/>
                  </a:lnTo>
                  <a:lnTo>
                    <a:pt x="3000" y="4952"/>
                  </a:lnTo>
                  <a:lnTo>
                    <a:pt x="3000" y="4714"/>
                  </a:lnTo>
                  <a:lnTo>
                    <a:pt x="3048" y="4428"/>
                  </a:lnTo>
                  <a:lnTo>
                    <a:pt x="3143" y="4143"/>
                  </a:lnTo>
                  <a:lnTo>
                    <a:pt x="3286" y="3905"/>
                  </a:lnTo>
                  <a:lnTo>
                    <a:pt x="3429" y="3667"/>
                  </a:lnTo>
                  <a:lnTo>
                    <a:pt x="4095" y="2762"/>
                  </a:lnTo>
                  <a:lnTo>
                    <a:pt x="4333" y="2429"/>
                  </a:lnTo>
                  <a:lnTo>
                    <a:pt x="4476" y="2048"/>
                  </a:lnTo>
                  <a:lnTo>
                    <a:pt x="4571" y="1620"/>
                  </a:lnTo>
                  <a:lnTo>
                    <a:pt x="4524" y="1239"/>
                  </a:lnTo>
                  <a:lnTo>
                    <a:pt x="4429" y="858"/>
                  </a:lnTo>
                  <a:lnTo>
                    <a:pt x="4238" y="525"/>
                  </a:lnTo>
                  <a:lnTo>
                    <a:pt x="3953" y="239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695;p66"/>
            <p:cNvSpPr/>
            <p:nvPr/>
          </p:nvSpPr>
          <p:spPr>
            <a:xfrm flipH="1">
              <a:off x="2986722" y="2028148"/>
              <a:ext cx="74695" cy="17348"/>
            </a:xfrm>
            <a:custGeom>
              <a:avLst/>
              <a:gdLst/>
              <a:ahLst/>
              <a:cxnLst/>
              <a:rect l="l" t="t" r="r" b="b"/>
              <a:pathLst>
                <a:path w="3286" h="763" extrusionOk="0">
                  <a:moveTo>
                    <a:pt x="1810" y="1"/>
                  </a:moveTo>
                  <a:lnTo>
                    <a:pt x="1381" y="48"/>
                  </a:lnTo>
                  <a:lnTo>
                    <a:pt x="905" y="96"/>
                  </a:lnTo>
                  <a:lnTo>
                    <a:pt x="477" y="191"/>
                  </a:lnTo>
                  <a:lnTo>
                    <a:pt x="48" y="381"/>
                  </a:lnTo>
                  <a:lnTo>
                    <a:pt x="0" y="381"/>
                  </a:lnTo>
                  <a:lnTo>
                    <a:pt x="48" y="429"/>
                  </a:lnTo>
                  <a:lnTo>
                    <a:pt x="477" y="381"/>
                  </a:lnTo>
                  <a:lnTo>
                    <a:pt x="905" y="334"/>
                  </a:lnTo>
                  <a:lnTo>
                    <a:pt x="1762" y="334"/>
                  </a:lnTo>
                  <a:lnTo>
                    <a:pt x="2143" y="429"/>
                  </a:lnTo>
                  <a:lnTo>
                    <a:pt x="2524" y="524"/>
                  </a:lnTo>
                  <a:lnTo>
                    <a:pt x="3238" y="762"/>
                  </a:lnTo>
                  <a:lnTo>
                    <a:pt x="3285" y="762"/>
                  </a:lnTo>
                  <a:lnTo>
                    <a:pt x="3285" y="715"/>
                  </a:lnTo>
                  <a:lnTo>
                    <a:pt x="3000" y="381"/>
                  </a:lnTo>
                  <a:lnTo>
                    <a:pt x="2667" y="191"/>
                  </a:lnTo>
                  <a:lnTo>
                    <a:pt x="2238" y="4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696;p66"/>
            <p:cNvSpPr/>
            <p:nvPr/>
          </p:nvSpPr>
          <p:spPr>
            <a:xfrm flipH="1">
              <a:off x="2920710" y="1950209"/>
              <a:ext cx="23822" cy="18439"/>
            </a:xfrm>
            <a:custGeom>
              <a:avLst/>
              <a:gdLst/>
              <a:ahLst/>
              <a:cxnLst/>
              <a:rect l="l" t="t" r="r" b="b"/>
              <a:pathLst>
                <a:path w="1048" h="811" extrusionOk="0">
                  <a:moveTo>
                    <a:pt x="1000" y="1"/>
                  </a:moveTo>
                  <a:lnTo>
                    <a:pt x="952" y="48"/>
                  </a:lnTo>
                  <a:lnTo>
                    <a:pt x="857" y="144"/>
                  </a:lnTo>
                  <a:lnTo>
                    <a:pt x="762" y="239"/>
                  </a:lnTo>
                  <a:lnTo>
                    <a:pt x="524" y="429"/>
                  </a:lnTo>
                  <a:lnTo>
                    <a:pt x="238" y="620"/>
                  </a:lnTo>
                  <a:lnTo>
                    <a:pt x="143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143" y="810"/>
                  </a:lnTo>
                  <a:lnTo>
                    <a:pt x="334" y="762"/>
                  </a:lnTo>
                  <a:lnTo>
                    <a:pt x="476" y="715"/>
                  </a:lnTo>
                  <a:lnTo>
                    <a:pt x="619" y="620"/>
                  </a:lnTo>
                  <a:lnTo>
                    <a:pt x="857" y="334"/>
                  </a:lnTo>
                  <a:lnTo>
                    <a:pt x="952" y="191"/>
                  </a:lnTo>
                  <a:lnTo>
                    <a:pt x="1000" y="96"/>
                  </a:lnTo>
                  <a:lnTo>
                    <a:pt x="1048" y="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697;p66"/>
            <p:cNvSpPr/>
            <p:nvPr/>
          </p:nvSpPr>
          <p:spPr>
            <a:xfrm flipH="1">
              <a:off x="2140435" y="2069278"/>
              <a:ext cx="474016" cy="571562"/>
            </a:xfrm>
            <a:custGeom>
              <a:avLst/>
              <a:gdLst/>
              <a:ahLst/>
              <a:cxnLst/>
              <a:rect l="l" t="t" r="r" b="b"/>
              <a:pathLst>
                <a:path w="20853" h="25139" extrusionOk="0">
                  <a:moveTo>
                    <a:pt x="8189" y="1"/>
                  </a:moveTo>
                  <a:lnTo>
                    <a:pt x="7760" y="48"/>
                  </a:lnTo>
                  <a:lnTo>
                    <a:pt x="7379" y="96"/>
                  </a:lnTo>
                  <a:lnTo>
                    <a:pt x="6999" y="239"/>
                  </a:lnTo>
                  <a:lnTo>
                    <a:pt x="6618" y="382"/>
                  </a:lnTo>
                  <a:lnTo>
                    <a:pt x="6284" y="572"/>
                  </a:lnTo>
                  <a:lnTo>
                    <a:pt x="5951" y="810"/>
                  </a:lnTo>
                  <a:lnTo>
                    <a:pt x="5618" y="1048"/>
                  </a:lnTo>
                  <a:lnTo>
                    <a:pt x="5332" y="1381"/>
                  </a:lnTo>
                  <a:lnTo>
                    <a:pt x="4999" y="1810"/>
                  </a:lnTo>
                  <a:lnTo>
                    <a:pt x="4380" y="2667"/>
                  </a:lnTo>
                  <a:lnTo>
                    <a:pt x="3571" y="3905"/>
                  </a:lnTo>
                  <a:lnTo>
                    <a:pt x="2666" y="5333"/>
                  </a:lnTo>
                  <a:lnTo>
                    <a:pt x="1809" y="6856"/>
                  </a:lnTo>
                  <a:lnTo>
                    <a:pt x="1000" y="8380"/>
                  </a:lnTo>
                  <a:lnTo>
                    <a:pt x="667" y="9094"/>
                  </a:lnTo>
                  <a:lnTo>
                    <a:pt x="381" y="9761"/>
                  </a:lnTo>
                  <a:lnTo>
                    <a:pt x="190" y="10332"/>
                  </a:lnTo>
                  <a:lnTo>
                    <a:pt x="48" y="10856"/>
                  </a:lnTo>
                  <a:lnTo>
                    <a:pt x="0" y="11236"/>
                  </a:lnTo>
                  <a:lnTo>
                    <a:pt x="0" y="11665"/>
                  </a:lnTo>
                  <a:lnTo>
                    <a:pt x="48" y="12046"/>
                  </a:lnTo>
                  <a:lnTo>
                    <a:pt x="95" y="12427"/>
                  </a:lnTo>
                  <a:lnTo>
                    <a:pt x="286" y="13188"/>
                  </a:lnTo>
                  <a:lnTo>
                    <a:pt x="524" y="13855"/>
                  </a:lnTo>
                  <a:lnTo>
                    <a:pt x="762" y="14474"/>
                  </a:lnTo>
                  <a:lnTo>
                    <a:pt x="1000" y="14902"/>
                  </a:lnTo>
                  <a:lnTo>
                    <a:pt x="1238" y="15283"/>
                  </a:lnTo>
                  <a:lnTo>
                    <a:pt x="286" y="25138"/>
                  </a:lnTo>
                  <a:lnTo>
                    <a:pt x="286" y="25138"/>
                  </a:lnTo>
                  <a:lnTo>
                    <a:pt x="2952" y="25043"/>
                  </a:lnTo>
                  <a:lnTo>
                    <a:pt x="9093" y="24805"/>
                  </a:lnTo>
                  <a:lnTo>
                    <a:pt x="15949" y="24472"/>
                  </a:lnTo>
                  <a:lnTo>
                    <a:pt x="18806" y="24281"/>
                  </a:lnTo>
                  <a:lnTo>
                    <a:pt x="20853" y="24091"/>
                  </a:lnTo>
                  <a:lnTo>
                    <a:pt x="20615" y="23329"/>
                  </a:lnTo>
                  <a:lnTo>
                    <a:pt x="19996" y="21187"/>
                  </a:lnTo>
                  <a:lnTo>
                    <a:pt x="19091" y="18140"/>
                  </a:lnTo>
                  <a:lnTo>
                    <a:pt x="18520" y="16378"/>
                  </a:lnTo>
                  <a:lnTo>
                    <a:pt x="17901" y="14521"/>
                  </a:lnTo>
                  <a:lnTo>
                    <a:pt x="17187" y="12569"/>
                  </a:lnTo>
                  <a:lnTo>
                    <a:pt x="16473" y="10665"/>
                  </a:lnTo>
                  <a:lnTo>
                    <a:pt x="15711" y="8761"/>
                  </a:lnTo>
                  <a:lnTo>
                    <a:pt x="14902" y="6952"/>
                  </a:lnTo>
                  <a:lnTo>
                    <a:pt x="14092" y="5285"/>
                  </a:lnTo>
                  <a:lnTo>
                    <a:pt x="13235" y="3809"/>
                  </a:lnTo>
                  <a:lnTo>
                    <a:pt x="12807" y="3143"/>
                  </a:lnTo>
                  <a:lnTo>
                    <a:pt x="12426" y="2572"/>
                  </a:lnTo>
                  <a:lnTo>
                    <a:pt x="11998" y="2048"/>
                  </a:lnTo>
                  <a:lnTo>
                    <a:pt x="11569" y="1572"/>
                  </a:lnTo>
                  <a:lnTo>
                    <a:pt x="11141" y="1191"/>
                  </a:lnTo>
                  <a:lnTo>
                    <a:pt x="10712" y="858"/>
                  </a:lnTo>
                  <a:lnTo>
                    <a:pt x="10284" y="620"/>
                  </a:lnTo>
                  <a:lnTo>
                    <a:pt x="9855" y="382"/>
                  </a:lnTo>
                  <a:lnTo>
                    <a:pt x="9427" y="239"/>
                  </a:lnTo>
                  <a:lnTo>
                    <a:pt x="8998" y="96"/>
                  </a:lnTo>
                  <a:lnTo>
                    <a:pt x="8570" y="48"/>
                  </a:lnTo>
                  <a:lnTo>
                    <a:pt x="8189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698;p66"/>
            <p:cNvSpPr/>
            <p:nvPr/>
          </p:nvSpPr>
          <p:spPr>
            <a:xfrm flipH="1">
              <a:off x="2401231" y="2072529"/>
              <a:ext cx="4364" cy="2183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" y="1"/>
                  </a:moveTo>
                  <a:lnTo>
                    <a:pt x="48" y="48"/>
                  </a:lnTo>
                  <a:lnTo>
                    <a:pt x="96" y="96"/>
                  </a:lnTo>
                  <a:lnTo>
                    <a:pt x="19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699;p66"/>
            <p:cNvSpPr/>
            <p:nvPr/>
          </p:nvSpPr>
          <p:spPr>
            <a:xfrm flipH="1">
              <a:off x="2509455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700;p66"/>
            <p:cNvSpPr/>
            <p:nvPr/>
          </p:nvSpPr>
          <p:spPr>
            <a:xfrm flipH="1">
              <a:off x="2455354" y="2148308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143"/>
                  </a:lnTo>
                  <a:lnTo>
                    <a:pt x="1" y="238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701;p66"/>
            <p:cNvSpPr/>
            <p:nvPr/>
          </p:nvSpPr>
          <p:spPr>
            <a:xfrm flipH="1">
              <a:off x="2400163" y="2148308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9" y="0"/>
                  </a:moveTo>
                  <a:lnTo>
                    <a:pt x="1" y="143"/>
                  </a:lnTo>
                  <a:lnTo>
                    <a:pt x="49" y="238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702;p66"/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703;p66"/>
            <p:cNvSpPr/>
            <p:nvPr/>
          </p:nvSpPr>
          <p:spPr>
            <a:xfrm flipH="1">
              <a:off x="2482405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704;p66"/>
            <p:cNvSpPr/>
            <p:nvPr/>
          </p:nvSpPr>
          <p:spPr>
            <a:xfrm flipH="1">
              <a:off x="2427213" y="2108247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705;p66"/>
            <p:cNvSpPr/>
            <p:nvPr/>
          </p:nvSpPr>
          <p:spPr>
            <a:xfrm flipH="1">
              <a:off x="2373113" y="2108247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706;p66"/>
            <p:cNvSpPr/>
            <p:nvPr/>
          </p:nvSpPr>
          <p:spPr>
            <a:xfrm flipH="1">
              <a:off x="2564647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707;p66"/>
            <p:cNvSpPr/>
            <p:nvPr/>
          </p:nvSpPr>
          <p:spPr>
            <a:xfrm flipH="1">
              <a:off x="2509455" y="2227316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708;p66"/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709;p66"/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710;p66"/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711;p66"/>
            <p:cNvSpPr/>
            <p:nvPr/>
          </p:nvSpPr>
          <p:spPr>
            <a:xfrm flipH="1">
              <a:off x="2290848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91" y="239"/>
                  </a:lnTo>
                  <a:lnTo>
                    <a:pt x="238" y="143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712;p66"/>
            <p:cNvSpPr/>
            <p:nvPr/>
          </p:nvSpPr>
          <p:spPr>
            <a:xfrm flipH="1">
              <a:off x="2537596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1"/>
                  </a:moveTo>
                  <a:lnTo>
                    <a:pt x="0" y="96"/>
                  </a:lnTo>
                  <a:lnTo>
                    <a:pt x="0" y="239"/>
                  </a:lnTo>
                  <a:lnTo>
                    <a:pt x="238" y="239"/>
                  </a:lnTo>
                  <a:lnTo>
                    <a:pt x="238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713;p66"/>
            <p:cNvSpPr/>
            <p:nvPr/>
          </p:nvSpPr>
          <p:spPr>
            <a:xfrm flipH="1">
              <a:off x="2482405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714;p66"/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715;p66"/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716;p66"/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717;p66"/>
            <p:cNvSpPr/>
            <p:nvPr/>
          </p:nvSpPr>
          <p:spPr>
            <a:xfrm flipH="1">
              <a:off x="2564647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718;p66"/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719;p66"/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720;p66"/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721;p66"/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722;p66"/>
            <p:cNvSpPr/>
            <p:nvPr/>
          </p:nvSpPr>
          <p:spPr>
            <a:xfrm flipH="1">
              <a:off x="2290848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723;p66"/>
            <p:cNvSpPr/>
            <p:nvPr/>
          </p:nvSpPr>
          <p:spPr>
            <a:xfrm flipH="1">
              <a:off x="2238907" y="2308507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48" y="0"/>
                  </a:moveTo>
                  <a:lnTo>
                    <a:pt x="1" y="95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724;p66"/>
            <p:cNvSpPr/>
            <p:nvPr/>
          </p:nvSpPr>
          <p:spPr>
            <a:xfrm flipH="1">
              <a:off x="2591720" y="2268446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1"/>
                  </a:moveTo>
                  <a:lnTo>
                    <a:pt x="1" y="144"/>
                  </a:lnTo>
                  <a:lnTo>
                    <a:pt x="48" y="239"/>
                  </a:lnTo>
                  <a:lnTo>
                    <a:pt x="96" y="239"/>
                  </a:lnTo>
                  <a:lnTo>
                    <a:pt x="191" y="191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725;p66"/>
            <p:cNvSpPr/>
            <p:nvPr/>
          </p:nvSpPr>
          <p:spPr>
            <a:xfrm flipH="1">
              <a:off x="2537596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26;p66"/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727;p66"/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728;p66"/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729;p66"/>
            <p:cNvSpPr/>
            <p:nvPr/>
          </p:nvSpPr>
          <p:spPr>
            <a:xfrm flipH="1">
              <a:off x="2317921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730;p66"/>
            <p:cNvSpPr/>
            <p:nvPr/>
          </p:nvSpPr>
          <p:spPr>
            <a:xfrm flipH="1">
              <a:off x="2262729" y="2267377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731;p66"/>
            <p:cNvSpPr/>
            <p:nvPr/>
          </p:nvSpPr>
          <p:spPr>
            <a:xfrm flipH="1">
              <a:off x="2564647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732;p66"/>
            <p:cNvSpPr/>
            <p:nvPr/>
          </p:nvSpPr>
          <p:spPr>
            <a:xfrm flipH="1">
              <a:off x="2509455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733;p66"/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734;p66"/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735;p66"/>
            <p:cNvSpPr/>
            <p:nvPr/>
          </p:nvSpPr>
          <p:spPr>
            <a:xfrm flipH="1">
              <a:off x="2344971" y="23875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736;p66"/>
            <p:cNvSpPr/>
            <p:nvPr/>
          </p:nvSpPr>
          <p:spPr>
            <a:xfrm flipH="1">
              <a:off x="2290848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95" y="286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191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737;p66"/>
            <p:cNvSpPr/>
            <p:nvPr/>
          </p:nvSpPr>
          <p:spPr>
            <a:xfrm flipH="1">
              <a:off x="2235656" y="238751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738;p66"/>
            <p:cNvSpPr/>
            <p:nvPr/>
          </p:nvSpPr>
          <p:spPr>
            <a:xfrm flipH="1">
              <a:off x="2591720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739;p66"/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740;p66"/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741;p66"/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742;p66"/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743;p66"/>
            <p:cNvSpPr/>
            <p:nvPr/>
          </p:nvSpPr>
          <p:spPr>
            <a:xfrm flipH="1">
              <a:off x="2317921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744;p66"/>
            <p:cNvSpPr/>
            <p:nvPr/>
          </p:nvSpPr>
          <p:spPr>
            <a:xfrm flipH="1">
              <a:off x="2262729" y="23474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745;p66"/>
            <p:cNvSpPr/>
            <p:nvPr/>
          </p:nvSpPr>
          <p:spPr>
            <a:xfrm flipH="1">
              <a:off x="2564647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746;p66"/>
            <p:cNvSpPr/>
            <p:nvPr/>
          </p:nvSpPr>
          <p:spPr>
            <a:xfrm flipH="1">
              <a:off x="2509455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747;p66"/>
            <p:cNvSpPr/>
            <p:nvPr/>
          </p:nvSpPr>
          <p:spPr>
            <a:xfrm flipH="1">
              <a:off x="2455354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748;p66"/>
            <p:cNvSpPr/>
            <p:nvPr/>
          </p:nvSpPr>
          <p:spPr>
            <a:xfrm flipH="1">
              <a:off x="2400163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87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749;p66"/>
            <p:cNvSpPr/>
            <p:nvPr/>
          </p:nvSpPr>
          <p:spPr>
            <a:xfrm flipH="1">
              <a:off x="2344971" y="2467614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750;p66"/>
            <p:cNvSpPr/>
            <p:nvPr/>
          </p:nvSpPr>
          <p:spPr>
            <a:xfrm flipH="1">
              <a:off x="2290848" y="2467614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5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91" y="239"/>
                  </a:lnTo>
                  <a:lnTo>
                    <a:pt x="238" y="144"/>
                  </a:lnTo>
                  <a:lnTo>
                    <a:pt x="238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751;p66"/>
            <p:cNvSpPr/>
            <p:nvPr/>
          </p:nvSpPr>
          <p:spPr>
            <a:xfrm flipH="1">
              <a:off x="2235656" y="2467614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752;p66"/>
            <p:cNvSpPr/>
            <p:nvPr/>
          </p:nvSpPr>
          <p:spPr>
            <a:xfrm flipH="1">
              <a:off x="2183715" y="2467614"/>
              <a:ext cx="3273" cy="5434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96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43" y="23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753;p66"/>
            <p:cNvSpPr/>
            <p:nvPr/>
          </p:nvSpPr>
          <p:spPr>
            <a:xfrm flipH="1">
              <a:off x="2537596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754;p66"/>
            <p:cNvSpPr/>
            <p:nvPr/>
          </p:nvSpPr>
          <p:spPr>
            <a:xfrm flipH="1">
              <a:off x="2482405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755;p66"/>
            <p:cNvSpPr/>
            <p:nvPr/>
          </p:nvSpPr>
          <p:spPr>
            <a:xfrm flipH="1">
              <a:off x="2427213" y="24275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756;p66"/>
            <p:cNvSpPr/>
            <p:nvPr/>
          </p:nvSpPr>
          <p:spPr>
            <a:xfrm flipH="1">
              <a:off x="2373113" y="24275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757;p66"/>
            <p:cNvSpPr/>
            <p:nvPr/>
          </p:nvSpPr>
          <p:spPr>
            <a:xfrm flipH="1">
              <a:off x="2317921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758;p66"/>
            <p:cNvSpPr/>
            <p:nvPr/>
          </p:nvSpPr>
          <p:spPr>
            <a:xfrm flipH="1">
              <a:off x="2262729" y="2427576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759;p66"/>
            <p:cNvSpPr/>
            <p:nvPr/>
          </p:nvSpPr>
          <p:spPr>
            <a:xfrm flipH="1">
              <a:off x="2208606" y="2427576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91" y="0"/>
                  </a:moveTo>
                  <a:lnTo>
                    <a:pt x="96" y="48"/>
                  </a:lnTo>
                  <a:lnTo>
                    <a:pt x="1" y="143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760;p66"/>
            <p:cNvSpPr/>
            <p:nvPr/>
          </p:nvSpPr>
          <p:spPr>
            <a:xfrm flipH="1">
              <a:off x="2564647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761;p66"/>
            <p:cNvSpPr/>
            <p:nvPr/>
          </p:nvSpPr>
          <p:spPr>
            <a:xfrm flipH="1">
              <a:off x="250945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762;p66"/>
            <p:cNvSpPr/>
            <p:nvPr/>
          </p:nvSpPr>
          <p:spPr>
            <a:xfrm flipH="1">
              <a:off x="2455354" y="25466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763;p66"/>
            <p:cNvSpPr/>
            <p:nvPr/>
          </p:nvSpPr>
          <p:spPr>
            <a:xfrm flipH="1">
              <a:off x="2400163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764;p66"/>
            <p:cNvSpPr/>
            <p:nvPr/>
          </p:nvSpPr>
          <p:spPr>
            <a:xfrm flipH="1">
              <a:off x="2344971" y="2546644"/>
              <a:ext cx="6501" cy="6503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765;p66"/>
            <p:cNvSpPr/>
            <p:nvPr/>
          </p:nvSpPr>
          <p:spPr>
            <a:xfrm flipH="1">
              <a:off x="2290848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766;p66"/>
            <p:cNvSpPr/>
            <p:nvPr/>
          </p:nvSpPr>
          <p:spPr>
            <a:xfrm flipH="1">
              <a:off x="2235656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767;p66"/>
            <p:cNvSpPr/>
            <p:nvPr/>
          </p:nvSpPr>
          <p:spPr>
            <a:xfrm flipH="1">
              <a:off x="2180465" y="25466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1" y="48"/>
                  </a:lnTo>
                  <a:lnTo>
                    <a:pt x="1" y="191"/>
                  </a:lnTo>
                  <a:lnTo>
                    <a:pt x="48" y="286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768;p66"/>
            <p:cNvSpPr/>
            <p:nvPr/>
          </p:nvSpPr>
          <p:spPr>
            <a:xfrm flipH="1">
              <a:off x="2591720" y="2507675"/>
              <a:ext cx="4342" cy="5434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48" y="0"/>
                  </a:moveTo>
                  <a:lnTo>
                    <a:pt x="0" y="238"/>
                  </a:lnTo>
                  <a:lnTo>
                    <a:pt x="143" y="238"/>
                  </a:lnTo>
                  <a:lnTo>
                    <a:pt x="191" y="143"/>
                  </a:lnTo>
                  <a:lnTo>
                    <a:pt x="143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769;p66"/>
            <p:cNvSpPr/>
            <p:nvPr/>
          </p:nvSpPr>
          <p:spPr>
            <a:xfrm flipH="1">
              <a:off x="2537596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48" y="0"/>
                  </a:moveTo>
                  <a:lnTo>
                    <a:pt x="0" y="96"/>
                  </a:lnTo>
                  <a:lnTo>
                    <a:pt x="0" y="191"/>
                  </a:lnTo>
                  <a:lnTo>
                    <a:pt x="95" y="238"/>
                  </a:lnTo>
                  <a:lnTo>
                    <a:pt x="191" y="238"/>
                  </a:lnTo>
                  <a:lnTo>
                    <a:pt x="238" y="143"/>
                  </a:lnTo>
                  <a:lnTo>
                    <a:pt x="238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770;p66"/>
            <p:cNvSpPr/>
            <p:nvPr/>
          </p:nvSpPr>
          <p:spPr>
            <a:xfrm flipH="1">
              <a:off x="2482405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0"/>
                  </a:moveTo>
                  <a:lnTo>
                    <a:pt x="1" y="96"/>
                  </a:lnTo>
                  <a:lnTo>
                    <a:pt x="48" y="191"/>
                  </a:lnTo>
                  <a:lnTo>
                    <a:pt x="144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771;p66"/>
            <p:cNvSpPr/>
            <p:nvPr/>
          </p:nvSpPr>
          <p:spPr>
            <a:xfrm flipH="1">
              <a:off x="2427213" y="2507675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772;p66"/>
            <p:cNvSpPr/>
            <p:nvPr/>
          </p:nvSpPr>
          <p:spPr>
            <a:xfrm flipH="1">
              <a:off x="2373113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773;p66"/>
            <p:cNvSpPr/>
            <p:nvPr/>
          </p:nvSpPr>
          <p:spPr>
            <a:xfrm flipH="1">
              <a:off x="2317921" y="2507675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0"/>
                  </a:moveTo>
                  <a:lnTo>
                    <a:pt x="1" y="96"/>
                  </a:lnTo>
                  <a:lnTo>
                    <a:pt x="1" y="191"/>
                  </a:lnTo>
                  <a:lnTo>
                    <a:pt x="96" y="238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239" y="9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774;p66"/>
            <p:cNvSpPr/>
            <p:nvPr/>
          </p:nvSpPr>
          <p:spPr>
            <a:xfrm flipH="1">
              <a:off x="2262729" y="2507675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96"/>
                  </a:lnTo>
                  <a:lnTo>
                    <a:pt x="48" y="191"/>
                  </a:lnTo>
                  <a:lnTo>
                    <a:pt x="143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86" y="96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775;p66"/>
            <p:cNvSpPr/>
            <p:nvPr/>
          </p:nvSpPr>
          <p:spPr>
            <a:xfrm flipH="1">
              <a:off x="2208606" y="2507675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48" y="0"/>
                  </a:move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776;p66"/>
            <p:cNvSpPr/>
            <p:nvPr/>
          </p:nvSpPr>
          <p:spPr>
            <a:xfrm flipH="1">
              <a:off x="2564647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77;p66"/>
            <p:cNvSpPr/>
            <p:nvPr/>
          </p:nvSpPr>
          <p:spPr>
            <a:xfrm flipH="1">
              <a:off x="2509455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8"/>
                  </a:lnTo>
                  <a:lnTo>
                    <a:pt x="143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78;p66"/>
            <p:cNvSpPr/>
            <p:nvPr/>
          </p:nvSpPr>
          <p:spPr>
            <a:xfrm flipH="1">
              <a:off x="2455354" y="2626744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79;p66"/>
            <p:cNvSpPr/>
            <p:nvPr/>
          </p:nvSpPr>
          <p:spPr>
            <a:xfrm flipH="1">
              <a:off x="2400163" y="2626744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191"/>
                  </a:lnTo>
                  <a:lnTo>
                    <a:pt x="96" y="286"/>
                  </a:lnTo>
                  <a:lnTo>
                    <a:pt x="239" y="286"/>
                  </a:lnTo>
                  <a:lnTo>
                    <a:pt x="287" y="191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80;p66"/>
            <p:cNvSpPr/>
            <p:nvPr/>
          </p:nvSpPr>
          <p:spPr>
            <a:xfrm flipH="1">
              <a:off x="2344971" y="2626744"/>
              <a:ext cx="6501" cy="3274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81;p66"/>
            <p:cNvSpPr/>
            <p:nvPr/>
          </p:nvSpPr>
          <p:spPr>
            <a:xfrm flipH="1">
              <a:off x="2291939" y="2626744"/>
              <a:ext cx="4342" cy="1091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95" y="0"/>
                  </a:moveTo>
                  <a:lnTo>
                    <a:pt x="0" y="48"/>
                  </a:lnTo>
                  <a:lnTo>
                    <a:pt x="191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82;p66"/>
            <p:cNvSpPr/>
            <p:nvPr/>
          </p:nvSpPr>
          <p:spPr>
            <a:xfrm flipH="1">
              <a:off x="2591720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83;p66"/>
            <p:cNvSpPr/>
            <p:nvPr/>
          </p:nvSpPr>
          <p:spPr>
            <a:xfrm flipH="1">
              <a:off x="2537596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0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38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84;p66"/>
            <p:cNvSpPr/>
            <p:nvPr/>
          </p:nvSpPr>
          <p:spPr>
            <a:xfrm flipH="1">
              <a:off x="2482405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5;p66"/>
            <p:cNvSpPr/>
            <p:nvPr/>
          </p:nvSpPr>
          <p:spPr>
            <a:xfrm flipH="1">
              <a:off x="2427213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86;p66"/>
            <p:cNvSpPr/>
            <p:nvPr/>
          </p:nvSpPr>
          <p:spPr>
            <a:xfrm flipH="1">
              <a:off x="2373113" y="2586683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4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787;p66"/>
            <p:cNvSpPr/>
            <p:nvPr/>
          </p:nvSpPr>
          <p:spPr>
            <a:xfrm flipH="1">
              <a:off x="2317921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788;p66"/>
            <p:cNvSpPr/>
            <p:nvPr/>
          </p:nvSpPr>
          <p:spPr>
            <a:xfrm flipH="1">
              <a:off x="2262729" y="2586683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4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4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789;p66"/>
            <p:cNvSpPr/>
            <p:nvPr/>
          </p:nvSpPr>
          <p:spPr>
            <a:xfrm flipH="1">
              <a:off x="2208606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86" y="239"/>
                  </a:lnTo>
                  <a:lnTo>
                    <a:pt x="286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790;p66"/>
            <p:cNvSpPr/>
            <p:nvPr/>
          </p:nvSpPr>
          <p:spPr>
            <a:xfrm flipH="1">
              <a:off x="2153414" y="2586683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8" y="48"/>
                  </a:lnTo>
                  <a:lnTo>
                    <a:pt x="1" y="144"/>
                  </a:lnTo>
                  <a:lnTo>
                    <a:pt x="48" y="286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791;p66"/>
            <p:cNvSpPr/>
            <p:nvPr/>
          </p:nvSpPr>
          <p:spPr>
            <a:xfrm flipH="1">
              <a:off x="2393662" y="1959963"/>
              <a:ext cx="94176" cy="180774"/>
            </a:xfrm>
            <a:custGeom>
              <a:avLst/>
              <a:gdLst/>
              <a:ahLst/>
              <a:cxnLst/>
              <a:rect l="l" t="t" r="r" b="b"/>
              <a:pathLst>
                <a:path w="4143" h="7951" extrusionOk="0">
                  <a:moveTo>
                    <a:pt x="3999" y="0"/>
                  </a:moveTo>
                  <a:lnTo>
                    <a:pt x="3523" y="238"/>
                  </a:lnTo>
                  <a:lnTo>
                    <a:pt x="0" y="2047"/>
                  </a:lnTo>
                  <a:lnTo>
                    <a:pt x="381" y="4952"/>
                  </a:lnTo>
                  <a:lnTo>
                    <a:pt x="429" y="5142"/>
                  </a:lnTo>
                  <a:lnTo>
                    <a:pt x="381" y="5570"/>
                  </a:lnTo>
                  <a:lnTo>
                    <a:pt x="334" y="6523"/>
                  </a:lnTo>
                  <a:lnTo>
                    <a:pt x="334" y="6999"/>
                  </a:lnTo>
                  <a:lnTo>
                    <a:pt x="381" y="7475"/>
                  </a:lnTo>
                  <a:lnTo>
                    <a:pt x="476" y="7808"/>
                  </a:lnTo>
                  <a:lnTo>
                    <a:pt x="572" y="7903"/>
                  </a:lnTo>
                  <a:lnTo>
                    <a:pt x="667" y="7951"/>
                  </a:lnTo>
                  <a:lnTo>
                    <a:pt x="952" y="7951"/>
                  </a:lnTo>
                  <a:lnTo>
                    <a:pt x="1238" y="7903"/>
                  </a:lnTo>
                  <a:lnTo>
                    <a:pt x="1524" y="7856"/>
                  </a:lnTo>
                  <a:lnTo>
                    <a:pt x="1809" y="7713"/>
                  </a:lnTo>
                  <a:lnTo>
                    <a:pt x="2381" y="7427"/>
                  </a:lnTo>
                  <a:lnTo>
                    <a:pt x="2904" y="7046"/>
                  </a:lnTo>
                  <a:lnTo>
                    <a:pt x="3333" y="6665"/>
                  </a:lnTo>
                  <a:lnTo>
                    <a:pt x="3714" y="6285"/>
                  </a:lnTo>
                  <a:lnTo>
                    <a:pt x="3952" y="5999"/>
                  </a:lnTo>
                  <a:lnTo>
                    <a:pt x="4095" y="5808"/>
                  </a:lnTo>
                  <a:lnTo>
                    <a:pt x="4142" y="4523"/>
                  </a:lnTo>
                  <a:lnTo>
                    <a:pt x="4142" y="3238"/>
                  </a:lnTo>
                  <a:lnTo>
                    <a:pt x="4142" y="2857"/>
                  </a:lnTo>
                  <a:lnTo>
                    <a:pt x="4142" y="2523"/>
                  </a:lnTo>
                  <a:lnTo>
                    <a:pt x="4142" y="2095"/>
                  </a:lnTo>
                  <a:lnTo>
                    <a:pt x="4142" y="1905"/>
                  </a:lnTo>
                  <a:lnTo>
                    <a:pt x="4142" y="176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792;p66"/>
            <p:cNvSpPr/>
            <p:nvPr/>
          </p:nvSpPr>
          <p:spPr>
            <a:xfrm flipH="1">
              <a:off x="2394753" y="1959963"/>
              <a:ext cx="93085" cy="111498"/>
            </a:xfrm>
            <a:custGeom>
              <a:avLst/>
              <a:gdLst/>
              <a:ahLst/>
              <a:cxnLst/>
              <a:rect l="l" t="t" r="r" b="b"/>
              <a:pathLst>
                <a:path w="4095" h="4904" extrusionOk="0">
                  <a:moveTo>
                    <a:pt x="3999" y="0"/>
                  </a:moveTo>
                  <a:lnTo>
                    <a:pt x="3476" y="238"/>
                  </a:lnTo>
                  <a:lnTo>
                    <a:pt x="0" y="2047"/>
                  </a:lnTo>
                  <a:lnTo>
                    <a:pt x="381" y="4904"/>
                  </a:lnTo>
                  <a:lnTo>
                    <a:pt x="952" y="4713"/>
                  </a:lnTo>
                  <a:lnTo>
                    <a:pt x="1524" y="4475"/>
                  </a:lnTo>
                  <a:lnTo>
                    <a:pt x="2095" y="4142"/>
                  </a:lnTo>
                  <a:lnTo>
                    <a:pt x="2571" y="3761"/>
                  </a:lnTo>
                  <a:lnTo>
                    <a:pt x="3047" y="3333"/>
                  </a:lnTo>
                  <a:lnTo>
                    <a:pt x="3428" y="2857"/>
                  </a:lnTo>
                  <a:lnTo>
                    <a:pt x="3809" y="2333"/>
                  </a:lnTo>
                  <a:lnTo>
                    <a:pt x="4095" y="1762"/>
                  </a:lnTo>
                  <a:lnTo>
                    <a:pt x="4047" y="524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793;p66"/>
            <p:cNvSpPr/>
            <p:nvPr/>
          </p:nvSpPr>
          <p:spPr>
            <a:xfrm flipH="1">
              <a:off x="2354700" y="1772686"/>
              <a:ext cx="215379" cy="269559"/>
            </a:xfrm>
            <a:custGeom>
              <a:avLst/>
              <a:gdLst/>
              <a:ahLst/>
              <a:cxnLst/>
              <a:rect l="l" t="t" r="r" b="b"/>
              <a:pathLst>
                <a:path w="9475" h="11856" extrusionOk="0">
                  <a:moveTo>
                    <a:pt x="4428" y="1"/>
                  </a:moveTo>
                  <a:lnTo>
                    <a:pt x="3999" y="96"/>
                  </a:lnTo>
                  <a:lnTo>
                    <a:pt x="3571" y="239"/>
                  </a:lnTo>
                  <a:lnTo>
                    <a:pt x="3142" y="429"/>
                  </a:lnTo>
                  <a:lnTo>
                    <a:pt x="2714" y="715"/>
                  </a:lnTo>
                  <a:lnTo>
                    <a:pt x="2285" y="1001"/>
                  </a:lnTo>
                  <a:lnTo>
                    <a:pt x="1904" y="1429"/>
                  </a:lnTo>
                  <a:lnTo>
                    <a:pt x="1523" y="1858"/>
                  </a:lnTo>
                  <a:lnTo>
                    <a:pt x="1190" y="2429"/>
                  </a:lnTo>
                  <a:lnTo>
                    <a:pt x="905" y="3048"/>
                  </a:lnTo>
                  <a:lnTo>
                    <a:pt x="619" y="3762"/>
                  </a:lnTo>
                  <a:lnTo>
                    <a:pt x="381" y="4524"/>
                  </a:lnTo>
                  <a:lnTo>
                    <a:pt x="190" y="5428"/>
                  </a:lnTo>
                  <a:lnTo>
                    <a:pt x="48" y="6333"/>
                  </a:lnTo>
                  <a:lnTo>
                    <a:pt x="0" y="7142"/>
                  </a:lnTo>
                  <a:lnTo>
                    <a:pt x="48" y="7856"/>
                  </a:lnTo>
                  <a:lnTo>
                    <a:pt x="143" y="8523"/>
                  </a:lnTo>
                  <a:lnTo>
                    <a:pt x="286" y="9094"/>
                  </a:lnTo>
                  <a:lnTo>
                    <a:pt x="476" y="9570"/>
                  </a:lnTo>
                  <a:lnTo>
                    <a:pt x="714" y="9999"/>
                  </a:lnTo>
                  <a:lnTo>
                    <a:pt x="952" y="10380"/>
                  </a:lnTo>
                  <a:lnTo>
                    <a:pt x="1238" y="10713"/>
                  </a:lnTo>
                  <a:lnTo>
                    <a:pt x="1571" y="10999"/>
                  </a:lnTo>
                  <a:lnTo>
                    <a:pt x="1857" y="11189"/>
                  </a:lnTo>
                  <a:lnTo>
                    <a:pt x="2190" y="11379"/>
                  </a:lnTo>
                  <a:lnTo>
                    <a:pt x="2761" y="11617"/>
                  </a:lnTo>
                  <a:lnTo>
                    <a:pt x="3237" y="11760"/>
                  </a:lnTo>
                  <a:lnTo>
                    <a:pt x="3714" y="11808"/>
                  </a:lnTo>
                  <a:lnTo>
                    <a:pt x="4332" y="11855"/>
                  </a:lnTo>
                  <a:lnTo>
                    <a:pt x="4713" y="11855"/>
                  </a:lnTo>
                  <a:lnTo>
                    <a:pt x="5094" y="11808"/>
                  </a:lnTo>
                  <a:lnTo>
                    <a:pt x="5523" y="11713"/>
                  </a:lnTo>
                  <a:lnTo>
                    <a:pt x="5951" y="11522"/>
                  </a:lnTo>
                  <a:lnTo>
                    <a:pt x="6380" y="11332"/>
                  </a:lnTo>
                  <a:lnTo>
                    <a:pt x="6808" y="11046"/>
                  </a:lnTo>
                  <a:lnTo>
                    <a:pt x="7237" y="10713"/>
                  </a:lnTo>
                  <a:lnTo>
                    <a:pt x="7617" y="10284"/>
                  </a:lnTo>
                  <a:lnTo>
                    <a:pt x="8046" y="9761"/>
                  </a:lnTo>
                  <a:lnTo>
                    <a:pt x="8379" y="9142"/>
                  </a:lnTo>
                  <a:lnTo>
                    <a:pt x="8712" y="8380"/>
                  </a:lnTo>
                  <a:lnTo>
                    <a:pt x="8998" y="7523"/>
                  </a:lnTo>
                  <a:lnTo>
                    <a:pt x="9236" y="6666"/>
                  </a:lnTo>
                  <a:lnTo>
                    <a:pt x="9379" y="5857"/>
                  </a:lnTo>
                  <a:lnTo>
                    <a:pt x="9474" y="5095"/>
                  </a:lnTo>
                  <a:lnTo>
                    <a:pt x="9474" y="4381"/>
                  </a:lnTo>
                  <a:lnTo>
                    <a:pt x="9427" y="3762"/>
                  </a:lnTo>
                  <a:lnTo>
                    <a:pt x="9331" y="3191"/>
                  </a:lnTo>
                  <a:lnTo>
                    <a:pt x="9189" y="2667"/>
                  </a:lnTo>
                  <a:lnTo>
                    <a:pt x="8998" y="2191"/>
                  </a:lnTo>
                  <a:lnTo>
                    <a:pt x="8712" y="1762"/>
                  </a:lnTo>
                  <a:lnTo>
                    <a:pt x="8427" y="1382"/>
                  </a:lnTo>
                  <a:lnTo>
                    <a:pt x="8141" y="1096"/>
                  </a:lnTo>
                  <a:lnTo>
                    <a:pt x="7760" y="810"/>
                  </a:lnTo>
                  <a:lnTo>
                    <a:pt x="7379" y="572"/>
                  </a:lnTo>
                  <a:lnTo>
                    <a:pt x="6999" y="382"/>
                  </a:lnTo>
                  <a:lnTo>
                    <a:pt x="6618" y="239"/>
                  </a:lnTo>
                  <a:lnTo>
                    <a:pt x="6189" y="96"/>
                  </a:lnTo>
                  <a:lnTo>
                    <a:pt x="5761" y="48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794;p66"/>
            <p:cNvSpPr/>
            <p:nvPr/>
          </p:nvSpPr>
          <p:spPr>
            <a:xfrm flipH="1">
              <a:off x="2528936" y="1866859"/>
              <a:ext cx="20595" cy="11936"/>
            </a:xfrm>
            <a:custGeom>
              <a:avLst/>
              <a:gdLst/>
              <a:ahLst/>
              <a:cxnLst/>
              <a:rect l="l" t="t" r="r" b="b"/>
              <a:pathLst>
                <a:path w="906" h="525" extrusionOk="0">
                  <a:moveTo>
                    <a:pt x="477" y="1"/>
                  </a:moveTo>
                  <a:lnTo>
                    <a:pt x="239" y="48"/>
                  </a:lnTo>
                  <a:lnTo>
                    <a:pt x="48" y="191"/>
                  </a:lnTo>
                  <a:lnTo>
                    <a:pt x="1" y="239"/>
                  </a:lnTo>
                  <a:lnTo>
                    <a:pt x="1" y="334"/>
                  </a:lnTo>
                  <a:lnTo>
                    <a:pt x="1" y="382"/>
                  </a:lnTo>
                  <a:lnTo>
                    <a:pt x="48" y="477"/>
                  </a:lnTo>
                  <a:lnTo>
                    <a:pt x="191" y="525"/>
                  </a:lnTo>
                  <a:lnTo>
                    <a:pt x="524" y="477"/>
                  </a:lnTo>
                  <a:lnTo>
                    <a:pt x="715" y="429"/>
                  </a:lnTo>
                  <a:lnTo>
                    <a:pt x="858" y="382"/>
                  </a:lnTo>
                  <a:lnTo>
                    <a:pt x="905" y="287"/>
                  </a:lnTo>
                  <a:lnTo>
                    <a:pt x="905" y="144"/>
                  </a:lnTo>
                  <a:lnTo>
                    <a:pt x="810" y="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795;p66"/>
            <p:cNvSpPr/>
            <p:nvPr/>
          </p:nvSpPr>
          <p:spPr>
            <a:xfrm flipH="1">
              <a:off x="2464015" y="1876612"/>
              <a:ext cx="20572" cy="13005"/>
            </a:xfrm>
            <a:custGeom>
              <a:avLst/>
              <a:gdLst/>
              <a:ahLst/>
              <a:cxnLst/>
              <a:rect l="l" t="t" r="r" b="b"/>
              <a:pathLst>
                <a:path w="905" h="572" extrusionOk="0">
                  <a:moveTo>
                    <a:pt x="143" y="0"/>
                  </a:moveTo>
                  <a:lnTo>
                    <a:pt x="48" y="48"/>
                  </a:lnTo>
                  <a:lnTo>
                    <a:pt x="0" y="191"/>
                  </a:lnTo>
                  <a:lnTo>
                    <a:pt x="0" y="286"/>
                  </a:lnTo>
                  <a:lnTo>
                    <a:pt x="191" y="381"/>
                  </a:lnTo>
                  <a:lnTo>
                    <a:pt x="333" y="476"/>
                  </a:lnTo>
                  <a:lnTo>
                    <a:pt x="667" y="572"/>
                  </a:lnTo>
                  <a:lnTo>
                    <a:pt x="809" y="572"/>
                  </a:lnTo>
                  <a:lnTo>
                    <a:pt x="857" y="524"/>
                  </a:lnTo>
                  <a:lnTo>
                    <a:pt x="905" y="429"/>
                  </a:lnTo>
                  <a:lnTo>
                    <a:pt x="905" y="381"/>
                  </a:lnTo>
                  <a:lnTo>
                    <a:pt x="905" y="286"/>
                  </a:lnTo>
                  <a:lnTo>
                    <a:pt x="714" y="9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796;p66"/>
            <p:cNvSpPr/>
            <p:nvPr/>
          </p:nvSpPr>
          <p:spPr>
            <a:xfrm flipH="1">
              <a:off x="2483496" y="1913422"/>
              <a:ext cx="6501" cy="21667"/>
            </a:xfrm>
            <a:custGeom>
              <a:avLst/>
              <a:gdLst/>
              <a:ahLst/>
              <a:cxnLst/>
              <a:rect l="l" t="t" r="r" b="b"/>
              <a:pathLst>
                <a:path w="286" h="953" extrusionOk="0">
                  <a:moveTo>
                    <a:pt x="48" y="0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0" y="714"/>
                  </a:lnTo>
                  <a:lnTo>
                    <a:pt x="95" y="809"/>
                  </a:lnTo>
                  <a:lnTo>
                    <a:pt x="191" y="905"/>
                  </a:lnTo>
                  <a:lnTo>
                    <a:pt x="286" y="952"/>
                  </a:lnTo>
                  <a:lnTo>
                    <a:pt x="286" y="952"/>
                  </a:lnTo>
                  <a:lnTo>
                    <a:pt x="191" y="857"/>
                  </a:lnTo>
                  <a:lnTo>
                    <a:pt x="143" y="762"/>
                  </a:lnTo>
                  <a:lnTo>
                    <a:pt x="48" y="571"/>
                  </a:lnTo>
                  <a:lnTo>
                    <a:pt x="48" y="286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797;p66"/>
            <p:cNvSpPr/>
            <p:nvPr/>
          </p:nvSpPr>
          <p:spPr>
            <a:xfrm flipH="1">
              <a:off x="2472676" y="1905828"/>
              <a:ext cx="17321" cy="26010"/>
            </a:xfrm>
            <a:custGeom>
              <a:avLst/>
              <a:gdLst/>
              <a:ahLst/>
              <a:cxnLst/>
              <a:rect l="l" t="t" r="r" b="b"/>
              <a:pathLst>
                <a:path w="762" h="1144" extrusionOk="0">
                  <a:moveTo>
                    <a:pt x="381" y="1"/>
                  </a:moveTo>
                  <a:lnTo>
                    <a:pt x="238" y="48"/>
                  </a:lnTo>
                  <a:lnTo>
                    <a:pt x="95" y="191"/>
                  </a:lnTo>
                  <a:lnTo>
                    <a:pt x="48" y="334"/>
                  </a:lnTo>
                  <a:lnTo>
                    <a:pt x="0" y="572"/>
                  </a:lnTo>
                  <a:lnTo>
                    <a:pt x="0" y="763"/>
                  </a:lnTo>
                  <a:lnTo>
                    <a:pt x="48" y="953"/>
                  </a:lnTo>
                  <a:lnTo>
                    <a:pt x="143" y="1096"/>
                  </a:lnTo>
                  <a:lnTo>
                    <a:pt x="333" y="1143"/>
                  </a:lnTo>
                  <a:lnTo>
                    <a:pt x="524" y="1096"/>
                  </a:lnTo>
                  <a:lnTo>
                    <a:pt x="619" y="953"/>
                  </a:lnTo>
                  <a:lnTo>
                    <a:pt x="714" y="810"/>
                  </a:lnTo>
                  <a:lnTo>
                    <a:pt x="762" y="572"/>
                  </a:lnTo>
                  <a:lnTo>
                    <a:pt x="762" y="382"/>
                  </a:lnTo>
                  <a:lnTo>
                    <a:pt x="714" y="191"/>
                  </a:lnTo>
                  <a:lnTo>
                    <a:pt x="571" y="4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798;p66"/>
            <p:cNvSpPr/>
            <p:nvPr/>
          </p:nvSpPr>
          <p:spPr>
            <a:xfrm flipH="1">
              <a:off x="2460765" y="1907988"/>
              <a:ext cx="17344" cy="10868"/>
            </a:xfrm>
            <a:custGeom>
              <a:avLst/>
              <a:gdLst/>
              <a:ahLst/>
              <a:cxnLst/>
              <a:rect l="l" t="t" r="r" b="b"/>
              <a:pathLst>
                <a:path w="763" h="478" extrusionOk="0">
                  <a:moveTo>
                    <a:pt x="48" y="1"/>
                  </a:moveTo>
                  <a:lnTo>
                    <a:pt x="1" y="49"/>
                  </a:lnTo>
                  <a:lnTo>
                    <a:pt x="48" y="239"/>
                  </a:lnTo>
                  <a:lnTo>
                    <a:pt x="144" y="334"/>
                  </a:lnTo>
                  <a:lnTo>
                    <a:pt x="239" y="429"/>
                  </a:lnTo>
                  <a:lnTo>
                    <a:pt x="382" y="477"/>
                  </a:lnTo>
                  <a:lnTo>
                    <a:pt x="524" y="429"/>
                  </a:lnTo>
                  <a:lnTo>
                    <a:pt x="667" y="334"/>
                  </a:lnTo>
                  <a:lnTo>
                    <a:pt x="715" y="191"/>
                  </a:lnTo>
                  <a:lnTo>
                    <a:pt x="763" y="49"/>
                  </a:lnTo>
                  <a:lnTo>
                    <a:pt x="715" y="49"/>
                  </a:lnTo>
                  <a:lnTo>
                    <a:pt x="572" y="191"/>
                  </a:lnTo>
                  <a:lnTo>
                    <a:pt x="477" y="239"/>
                  </a:lnTo>
                  <a:lnTo>
                    <a:pt x="382" y="239"/>
                  </a:lnTo>
                  <a:lnTo>
                    <a:pt x="286" y="191"/>
                  </a:lnTo>
                  <a:lnTo>
                    <a:pt x="239" y="14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799;p66"/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close/>
                  <a:moveTo>
                    <a:pt x="476" y="1"/>
                  </a:moveTo>
                  <a:lnTo>
                    <a:pt x="429" y="48"/>
                  </a:lnTo>
                  <a:lnTo>
                    <a:pt x="429" y="86"/>
                  </a:lnTo>
                  <a:lnTo>
                    <a:pt x="476" y="1"/>
                  </a:lnTo>
                  <a:close/>
                  <a:moveTo>
                    <a:pt x="429" y="86"/>
                  </a:moveTo>
                  <a:lnTo>
                    <a:pt x="0" y="858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429" y="91"/>
                  </a:lnTo>
                  <a:lnTo>
                    <a:pt x="429" y="86"/>
                  </a:lnTo>
                  <a:close/>
                  <a:moveTo>
                    <a:pt x="476" y="1"/>
                  </a:moveTo>
                  <a:lnTo>
                    <a:pt x="429" y="91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31" y="848"/>
                  </a:lnTo>
                  <a:lnTo>
                    <a:pt x="31" y="848"/>
                  </a:ln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800;p66"/>
            <p:cNvSpPr/>
            <p:nvPr/>
          </p:nvSpPr>
          <p:spPr>
            <a:xfrm flipH="1">
              <a:off x="2532186" y="1905828"/>
              <a:ext cx="10843" cy="19508"/>
            </a:xfrm>
            <a:custGeom>
              <a:avLst/>
              <a:gdLst/>
              <a:ahLst/>
              <a:cxnLst/>
              <a:rect l="l" t="t" r="r" b="b"/>
              <a:pathLst>
                <a:path w="477" h="858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476" y="1"/>
                  </a:lnTo>
                  <a:lnTo>
                    <a:pt x="429" y="48"/>
                  </a:lnTo>
                  <a:lnTo>
                    <a:pt x="429" y="48"/>
                  </a:lnTo>
                  <a:lnTo>
                    <a:pt x="429" y="286"/>
                  </a:lnTo>
                  <a:lnTo>
                    <a:pt x="333" y="572"/>
                  </a:lnTo>
                  <a:lnTo>
                    <a:pt x="238" y="763"/>
                  </a:lnTo>
                  <a:lnTo>
                    <a:pt x="143" y="81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801;p66"/>
            <p:cNvSpPr/>
            <p:nvPr/>
          </p:nvSpPr>
          <p:spPr>
            <a:xfrm flipH="1">
              <a:off x="2532186" y="1905828"/>
              <a:ext cx="10843" cy="20599"/>
            </a:xfrm>
            <a:custGeom>
              <a:avLst/>
              <a:gdLst/>
              <a:ahLst/>
              <a:cxnLst/>
              <a:rect l="l" t="t" r="r" b="b"/>
              <a:pathLst>
                <a:path w="477" h="906" fill="none" extrusionOk="0">
                  <a:moveTo>
                    <a:pt x="0" y="905"/>
                  </a:moveTo>
                  <a:lnTo>
                    <a:pt x="0" y="905"/>
                  </a:lnTo>
                  <a:lnTo>
                    <a:pt x="143" y="858"/>
                  </a:lnTo>
                  <a:lnTo>
                    <a:pt x="238" y="810"/>
                  </a:lnTo>
                  <a:lnTo>
                    <a:pt x="333" y="715"/>
                  </a:lnTo>
                  <a:lnTo>
                    <a:pt x="381" y="572"/>
                  </a:lnTo>
                  <a:lnTo>
                    <a:pt x="476" y="286"/>
                  </a:lnTo>
                  <a:lnTo>
                    <a:pt x="476" y="1"/>
                  </a:lnTo>
                  <a:lnTo>
                    <a:pt x="0" y="9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802;p66"/>
            <p:cNvSpPr/>
            <p:nvPr/>
          </p:nvSpPr>
          <p:spPr>
            <a:xfrm flipH="1">
              <a:off x="2532186" y="1897166"/>
              <a:ext cx="17344" cy="2601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477" y="1"/>
                  </a:moveTo>
                  <a:lnTo>
                    <a:pt x="286" y="49"/>
                  </a:lnTo>
                  <a:lnTo>
                    <a:pt x="143" y="144"/>
                  </a:lnTo>
                  <a:lnTo>
                    <a:pt x="48" y="287"/>
                  </a:lnTo>
                  <a:lnTo>
                    <a:pt x="1" y="525"/>
                  </a:lnTo>
                  <a:lnTo>
                    <a:pt x="1" y="715"/>
                  </a:lnTo>
                  <a:lnTo>
                    <a:pt x="48" y="905"/>
                  </a:lnTo>
                  <a:lnTo>
                    <a:pt x="143" y="1048"/>
                  </a:lnTo>
                  <a:lnTo>
                    <a:pt x="286" y="1144"/>
                  </a:lnTo>
                  <a:lnTo>
                    <a:pt x="477" y="1096"/>
                  </a:lnTo>
                  <a:lnTo>
                    <a:pt x="619" y="1001"/>
                  </a:lnTo>
                  <a:lnTo>
                    <a:pt x="715" y="810"/>
                  </a:lnTo>
                  <a:lnTo>
                    <a:pt x="762" y="620"/>
                  </a:lnTo>
                  <a:lnTo>
                    <a:pt x="762" y="429"/>
                  </a:lnTo>
                  <a:lnTo>
                    <a:pt x="715" y="239"/>
                  </a:lnTo>
                  <a:lnTo>
                    <a:pt x="619" y="96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803;p66"/>
            <p:cNvSpPr/>
            <p:nvPr/>
          </p:nvSpPr>
          <p:spPr>
            <a:xfrm flipH="1">
              <a:off x="2543006" y="1896097"/>
              <a:ext cx="14093" cy="11914"/>
            </a:xfrm>
            <a:custGeom>
              <a:avLst/>
              <a:gdLst/>
              <a:ahLst/>
              <a:cxnLst/>
              <a:rect l="l" t="t" r="r" b="b"/>
              <a:pathLst>
                <a:path w="620" h="524" extrusionOk="0">
                  <a:moveTo>
                    <a:pt x="0" y="0"/>
                  </a:moveTo>
                  <a:lnTo>
                    <a:pt x="0" y="143"/>
                  </a:lnTo>
                  <a:lnTo>
                    <a:pt x="0" y="286"/>
                  </a:lnTo>
                  <a:lnTo>
                    <a:pt x="96" y="429"/>
                  </a:lnTo>
                  <a:lnTo>
                    <a:pt x="191" y="476"/>
                  </a:lnTo>
                  <a:lnTo>
                    <a:pt x="334" y="524"/>
                  </a:lnTo>
                  <a:lnTo>
                    <a:pt x="476" y="429"/>
                  </a:lnTo>
                  <a:lnTo>
                    <a:pt x="572" y="334"/>
                  </a:lnTo>
                  <a:lnTo>
                    <a:pt x="619" y="191"/>
                  </a:lnTo>
                  <a:lnTo>
                    <a:pt x="619" y="143"/>
                  </a:lnTo>
                  <a:lnTo>
                    <a:pt x="572" y="96"/>
                  </a:lnTo>
                  <a:lnTo>
                    <a:pt x="429" y="191"/>
                  </a:lnTo>
                  <a:lnTo>
                    <a:pt x="334" y="238"/>
                  </a:lnTo>
                  <a:lnTo>
                    <a:pt x="191" y="238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804;p66"/>
            <p:cNvSpPr/>
            <p:nvPr/>
          </p:nvSpPr>
          <p:spPr>
            <a:xfrm flipH="1">
              <a:off x="2492156" y="1974036"/>
              <a:ext cx="16253" cy="7594"/>
            </a:xfrm>
            <a:custGeom>
              <a:avLst/>
              <a:gdLst/>
              <a:ahLst/>
              <a:cxnLst/>
              <a:rect l="l" t="t" r="r" b="b"/>
              <a:pathLst>
                <a:path w="715" h="334" extrusionOk="0">
                  <a:moveTo>
                    <a:pt x="667" y="0"/>
                  </a:moveTo>
                  <a:lnTo>
                    <a:pt x="524" y="143"/>
                  </a:lnTo>
                  <a:lnTo>
                    <a:pt x="429" y="191"/>
                  </a:lnTo>
                  <a:lnTo>
                    <a:pt x="191" y="191"/>
                  </a:lnTo>
                  <a:lnTo>
                    <a:pt x="1" y="95"/>
                  </a:lnTo>
                  <a:lnTo>
                    <a:pt x="96" y="191"/>
                  </a:lnTo>
                  <a:lnTo>
                    <a:pt x="191" y="286"/>
                  </a:lnTo>
                  <a:lnTo>
                    <a:pt x="286" y="286"/>
                  </a:lnTo>
                  <a:lnTo>
                    <a:pt x="429" y="333"/>
                  </a:lnTo>
                  <a:lnTo>
                    <a:pt x="524" y="286"/>
                  </a:lnTo>
                  <a:lnTo>
                    <a:pt x="620" y="238"/>
                  </a:lnTo>
                  <a:lnTo>
                    <a:pt x="667" y="143"/>
                  </a:lnTo>
                  <a:lnTo>
                    <a:pt x="715" y="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805;p66"/>
            <p:cNvSpPr/>
            <p:nvPr/>
          </p:nvSpPr>
          <p:spPr>
            <a:xfrm flipH="1">
              <a:off x="2496475" y="1866859"/>
              <a:ext cx="40075" cy="95287"/>
            </a:xfrm>
            <a:custGeom>
              <a:avLst/>
              <a:gdLst/>
              <a:ahLst/>
              <a:cxnLst/>
              <a:rect l="l" t="t" r="r" b="b"/>
              <a:pathLst>
                <a:path w="1763" h="4191" extrusionOk="0">
                  <a:moveTo>
                    <a:pt x="1096" y="1"/>
                  </a:moveTo>
                  <a:lnTo>
                    <a:pt x="763" y="810"/>
                  </a:lnTo>
                  <a:lnTo>
                    <a:pt x="477" y="1667"/>
                  </a:lnTo>
                  <a:lnTo>
                    <a:pt x="239" y="2524"/>
                  </a:lnTo>
                  <a:lnTo>
                    <a:pt x="1" y="3381"/>
                  </a:lnTo>
                  <a:lnTo>
                    <a:pt x="48" y="3381"/>
                  </a:lnTo>
                  <a:lnTo>
                    <a:pt x="96" y="3429"/>
                  </a:lnTo>
                  <a:lnTo>
                    <a:pt x="239" y="3429"/>
                  </a:lnTo>
                  <a:lnTo>
                    <a:pt x="620" y="3333"/>
                  </a:lnTo>
                  <a:lnTo>
                    <a:pt x="429" y="4095"/>
                  </a:lnTo>
                  <a:lnTo>
                    <a:pt x="477" y="4095"/>
                  </a:lnTo>
                  <a:lnTo>
                    <a:pt x="572" y="4143"/>
                  </a:lnTo>
                  <a:lnTo>
                    <a:pt x="905" y="4190"/>
                  </a:lnTo>
                  <a:lnTo>
                    <a:pt x="1239" y="4143"/>
                  </a:lnTo>
                  <a:lnTo>
                    <a:pt x="1524" y="4048"/>
                  </a:lnTo>
                  <a:lnTo>
                    <a:pt x="1762" y="3810"/>
                  </a:lnTo>
                  <a:lnTo>
                    <a:pt x="1715" y="3810"/>
                  </a:lnTo>
                  <a:lnTo>
                    <a:pt x="1477" y="3905"/>
                  </a:lnTo>
                  <a:lnTo>
                    <a:pt x="1191" y="3952"/>
                  </a:lnTo>
                  <a:lnTo>
                    <a:pt x="905" y="4000"/>
                  </a:lnTo>
                  <a:lnTo>
                    <a:pt x="667" y="4000"/>
                  </a:lnTo>
                  <a:lnTo>
                    <a:pt x="763" y="3524"/>
                  </a:lnTo>
                  <a:lnTo>
                    <a:pt x="858" y="3238"/>
                  </a:lnTo>
                  <a:lnTo>
                    <a:pt x="858" y="3095"/>
                  </a:lnTo>
                  <a:lnTo>
                    <a:pt x="572" y="3143"/>
                  </a:lnTo>
                  <a:lnTo>
                    <a:pt x="287" y="3191"/>
                  </a:lnTo>
                  <a:lnTo>
                    <a:pt x="477" y="2381"/>
                  </a:lnTo>
                  <a:lnTo>
                    <a:pt x="715" y="1620"/>
                  </a:lnTo>
                  <a:lnTo>
                    <a:pt x="953" y="810"/>
                  </a:lnTo>
                  <a:lnTo>
                    <a:pt x="1144" y="4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806;p66"/>
            <p:cNvSpPr/>
            <p:nvPr/>
          </p:nvSpPr>
          <p:spPr>
            <a:xfrm flipH="1">
              <a:off x="2495384" y="1952369"/>
              <a:ext cx="27096" cy="19508"/>
            </a:xfrm>
            <a:custGeom>
              <a:avLst/>
              <a:gdLst/>
              <a:ahLst/>
              <a:cxnLst/>
              <a:rect l="l" t="t" r="r" b="b"/>
              <a:pathLst>
                <a:path w="1192" h="858" extrusionOk="0">
                  <a:moveTo>
                    <a:pt x="1143" y="1"/>
                  </a:moveTo>
                  <a:lnTo>
                    <a:pt x="858" y="144"/>
                  </a:lnTo>
                  <a:lnTo>
                    <a:pt x="572" y="191"/>
                  </a:lnTo>
                  <a:lnTo>
                    <a:pt x="286" y="239"/>
                  </a:lnTo>
                  <a:lnTo>
                    <a:pt x="1" y="191"/>
                  </a:lnTo>
                  <a:lnTo>
                    <a:pt x="191" y="477"/>
                  </a:lnTo>
                  <a:lnTo>
                    <a:pt x="477" y="763"/>
                  </a:lnTo>
                  <a:lnTo>
                    <a:pt x="620" y="810"/>
                  </a:lnTo>
                  <a:lnTo>
                    <a:pt x="810" y="858"/>
                  </a:lnTo>
                  <a:lnTo>
                    <a:pt x="1001" y="810"/>
                  </a:lnTo>
                  <a:lnTo>
                    <a:pt x="1143" y="715"/>
                  </a:lnTo>
                  <a:lnTo>
                    <a:pt x="1191" y="525"/>
                  </a:lnTo>
                  <a:lnTo>
                    <a:pt x="1191" y="38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807;p66"/>
            <p:cNvSpPr/>
            <p:nvPr/>
          </p:nvSpPr>
          <p:spPr>
            <a:xfrm flipH="1">
              <a:off x="2495384" y="1961031"/>
              <a:ext cx="16276" cy="1084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477" y="1"/>
                  </a:moveTo>
                  <a:lnTo>
                    <a:pt x="287" y="48"/>
                  </a:lnTo>
                  <a:lnTo>
                    <a:pt x="96" y="191"/>
                  </a:lnTo>
                  <a:lnTo>
                    <a:pt x="1" y="382"/>
                  </a:lnTo>
                  <a:lnTo>
                    <a:pt x="144" y="429"/>
                  </a:lnTo>
                  <a:lnTo>
                    <a:pt x="334" y="477"/>
                  </a:lnTo>
                  <a:lnTo>
                    <a:pt x="525" y="429"/>
                  </a:lnTo>
                  <a:lnTo>
                    <a:pt x="667" y="334"/>
                  </a:lnTo>
                  <a:lnTo>
                    <a:pt x="715" y="144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6808;p66"/>
            <p:cNvSpPr/>
            <p:nvPr/>
          </p:nvSpPr>
          <p:spPr>
            <a:xfrm flipH="1">
              <a:off x="2334151" y="1756452"/>
              <a:ext cx="169917" cy="163472"/>
            </a:xfrm>
            <a:custGeom>
              <a:avLst/>
              <a:gdLst/>
              <a:ahLst/>
              <a:cxnLst/>
              <a:rect l="l" t="t" r="r" b="b"/>
              <a:pathLst>
                <a:path w="7475" h="7190" extrusionOk="0">
                  <a:moveTo>
                    <a:pt x="2857" y="1"/>
                  </a:moveTo>
                  <a:lnTo>
                    <a:pt x="2381" y="48"/>
                  </a:lnTo>
                  <a:lnTo>
                    <a:pt x="1428" y="191"/>
                  </a:lnTo>
                  <a:lnTo>
                    <a:pt x="714" y="382"/>
                  </a:lnTo>
                  <a:lnTo>
                    <a:pt x="191" y="572"/>
                  </a:lnTo>
                  <a:lnTo>
                    <a:pt x="0" y="667"/>
                  </a:lnTo>
                  <a:lnTo>
                    <a:pt x="524" y="620"/>
                  </a:lnTo>
                  <a:lnTo>
                    <a:pt x="1095" y="572"/>
                  </a:lnTo>
                  <a:lnTo>
                    <a:pt x="1809" y="572"/>
                  </a:lnTo>
                  <a:lnTo>
                    <a:pt x="2666" y="620"/>
                  </a:lnTo>
                  <a:lnTo>
                    <a:pt x="3523" y="810"/>
                  </a:lnTo>
                  <a:lnTo>
                    <a:pt x="3952" y="905"/>
                  </a:lnTo>
                  <a:lnTo>
                    <a:pt x="4428" y="1048"/>
                  </a:lnTo>
                  <a:lnTo>
                    <a:pt x="4856" y="1239"/>
                  </a:lnTo>
                  <a:lnTo>
                    <a:pt x="5285" y="1429"/>
                  </a:lnTo>
                  <a:lnTo>
                    <a:pt x="5666" y="1715"/>
                  </a:lnTo>
                  <a:lnTo>
                    <a:pt x="5951" y="2048"/>
                  </a:lnTo>
                  <a:lnTo>
                    <a:pt x="6189" y="2429"/>
                  </a:lnTo>
                  <a:lnTo>
                    <a:pt x="6380" y="2857"/>
                  </a:lnTo>
                  <a:lnTo>
                    <a:pt x="6523" y="3333"/>
                  </a:lnTo>
                  <a:lnTo>
                    <a:pt x="6618" y="3809"/>
                  </a:lnTo>
                  <a:lnTo>
                    <a:pt x="6665" y="4286"/>
                  </a:lnTo>
                  <a:lnTo>
                    <a:pt x="6665" y="4809"/>
                  </a:lnTo>
                  <a:lnTo>
                    <a:pt x="6665" y="5714"/>
                  </a:lnTo>
                  <a:lnTo>
                    <a:pt x="6570" y="6476"/>
                  </a:lnTo>
                  <a:lnTo>
                    <a:pt x="6475" y="7190"/>
                  </a:lnTo>
                  <a:lnTo>
                    <a:pt x="6523" y="7047"/>
                  </a:lnTo>
                  <a:lnTo>
                    <a:pt x="6761" y="6618"/>
                  </a:lnTo>
                  <a:lnTo>
                    <a:pt x="7046" y="5952"/>
                  </a:lnTo>
                  <a:lnTo>
                    <a:pt x="7189" y="5523"/>
                  </a:lnTo>
                  <a:lnTo>
                    <a:pt x="7332" y="5095"/>
                  </a:lnTo>
                  <a:lnTo>
                    <a:pt x="7427" y="4666"/>
                  </a:lnTo>
                  <a:lnTo>
                    <a:pt x="7475" y="4190"/>
                  </a:lnTo>
                  <a:lnTo>
                    <a:pt x="7475" y="3667"/>
                  </a:lnTo>
                  <a:lnTo>
                    <a:pt x="7427" y="3191"/>
                  </a:lnTo>
                  <a:lnTo>
                    <a:pt x="7332" y="2667"/>
                  </a:lnTo>
                  <a:lnTo>
                    <a:pt x="7094" y="2191"/>
                  </a:lnTo>
                  <a:lnTo>
                    <a:pt x="6856" y="1667"/>
                  </a:lnTo>
                  <a:lnTo>
                    <a:pt x="6475" y="1239"/>
                  </a:lnTo>
                  <a:lnTo>
                    <a:pt x="5999" y="810"/>
                  </a:lnTo>
                  <a:lnTo>
                    <a:pt x="5523" y="524"/>
                  </a:lnTo>
                  <a:lnTo>
                    <a:pt x="4999" y="286"/>
                  </a:lnTo>
                  <a:lnTo>
                    <a:pt x="4475" y="96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6809;p66"/>
            <p:cNvSpPr/>
            <p:nvPr/>
          </p:nvSpPr>
          <p:spPr>
            <a:xfrm flipH="1">
              <a:off x="2346040" y="1761863"/>
              <a:ext cx="211060" cy="182957"/>
            </a:xfrm>
            <a:custGeom>
              <a:avLst/>
              <a:gdLst/>
              <a:ahLst/>
              <a:cxnLst/>
              <a:rect l="l" t="t" r="r" b="b"/>
              <a:pathLst>
                <a:path w="9285" h="8047" extrusionOk="0">
                  <a:moveTo>
                    <a:pt x="4523" y="1"/>
                  </a:moveTo>
                  <a:lnTo>
                    <a:pt x="3999" y="48"/>
                  </a:lnTo>
                  <a:lnTo>
                    <a:pt x="3476" y="96"/>
                  </a:lnTo>
                  <a:lnTo>
                    <a:pt x="2952" y="191"/>
                  </a:lnTo>
                  <a:lnTo>
                    <a:pt x="2524" y="334"/>
                  </a:lnTo>
                  <a:lnTo>
                    <a:pt x="2095" y="524"/>
                  </a:lnTo>
                  <a:lnTo>
                    <a:pt x="1667" y="715"/>
                  </a:lnTo>
                  <a:lnTo>
                    <a:pt x="1333" y="1001"/>
                  </a:lnTo>
                  <a:lnTo>
                    <a:pt x="1095" y="1239"/>
                  </a:lnTo>
                  <a:lnTo>
                    <a:pt x="714" y="1762"/>
                  </a:lnTo>
                  <a:lnTo>
                    <a:pt x="476" y="2286"/>
                  </a:lnTo>
                  <a:lnTo>
                    <a:pt x="286" y="2857"/>
                  </a:lnTo>
                  <a:lnTo>
                    <a:pt x="143" y="3333"/>
                  </a:lnTo>
                  <a:lnTo>
                    <a:pt x="48" y="3810"/>
                  </a:lnTo>
                  <a:lnTo>
                    <a:pt x="0" y="4190"/>
                  </a:lnTo>
                  <a:lnTo>
                    <a:pt x="0" y="4476"/>
                  </a:lnTo>
                  <a:lnTo>
                    <a:pt x="238" y="3952"/>
                  </a:lnTo>
                  <a:lnTo>
                    <a:pt x="619" y="3429"/>
                  </a:lnTo>
                  <a:lnTo>
                    <a:pt x="1000" y="2953"/>
                  </a:lnTo>
                  <a:lnTo>
                    <a:pt x="1429" y="2524"/>
                  </a:lnTo>
                  <a:lnTo>
                    <a:pt x="1619" y="2953"/>
                  </a:lnTo>
                  <a:lnTo>
                    <a:pt x="1905" y="3333"/>
                  </a:lnTo>
                  <a:lnTo>
                    <a:pt x="2286" y="3857"/>
                  </a:lnTo>
                  <a:lnTo>
                    <a:pt x="2857" y="4381"/>
                  </a:lnTo>
                  <a:lnTo>
                    <a:pt x="3190" y="4666"/>
                  </a:lnTo>
                  <a:lnTo>
                    <a:pt x="3523" y="4905"/>
                  </a:lnTo>
                  <a:lnTo>
                    <a:pt x="3952" y="5143"/>
                  </a:lnTo>
                  <a:lnTo>
                    <a:pt x="4428" y="5381"/>
                  </a:lnTo>
                  <a:lnTo>
                    <a:pt x="4952" y="5571"/>
                  </a:lnTo>
                  <a:lnTo>
                    <a:pt x="5523" y="5714"/>
                  </a:lnTo>
                  <a:lnTo>
                    <a:pt x="5142" y="4476"/>
                  </a:lnTo>
                  <a:lnTo>
                    <a:pt x="5571" y="5047"/>
                  </a:lnTo>
                  <a:lnTo>
                    <a:pt x="6094" y="5523"/>
                  </a:lnTo>
                  <a:lnTo>
                    <a:pt x="6666" y="5952"/>
                  </a:lnTo>
                  <a:lnTo>
                    <a:pt x="7285" y="6333"/>
                  </a:lnTo>
                  <a:lnTo>
                    <a:pt x="7332" y="6571"/>
                  </a:lnTo>
                  <a:lnTo>
                    <a:pt x="7380" y="6856"/>
                  </a:lnTo>
                  <a:lnTo>
                    <a:pt x="7475" y="7095"/>
                  </a:lnTo>
                  <a:lnTo>
                    <a:pt x="7618" y="7333"/>
                  </a:lnTo>
                  <a:lnTo>
                    <a:pt x="7761" y="7523"/>
                  </a:lnTo>
                  <a:lnTo>
                    <a:pt x="7951" y="7761"/>
                  </a:lnTo>
                  <a:lnTo>
                    <a:pt x="8141" y="7904"/>
                  </a:lnTo>
                  <a:lnTo>
                    <a:pt x="8380" y="8047"/>
                  </a:lnTo>
                  <a:lnTo>
                    <a:pt x="8665" y="7380"/>
                  </a:lnTo>
                  <a:lnTo>
                    <a:pt x="8903" y="6618"/>
                  </a:lnTo>
                  <a:lnTo>
                    <a:pt x="9141" y="5666"/>
                  </a:lnTo>
                  <a:lnTo>
                    <a:pt x="9236" y="5190"/>
                  </a:lnTo>
                  <a:lnTo>
                    <a:pt x="9284" y="4666"/>
                  </a:lnTo>
                  <a:lnTo>
                    <a:pt x="9284" y="4095"/>
                  </a:lnTo>
                  <a:lnTo>
                    <a:pt x="9236" y="3571"/>
                  </a:lnTo>
                  <a:lnTo>
                    <a:pt x="9141" y="3048"/>
                  </a:lnTo>
                  <a:lnTo>
                    <a:pt x="8951" y="2524"/>
                  </a:lnTo>
                  <a:lnTo>
                    <a:pt x="8713" y="2000"/>
                  </a:lnTo>
                  <a:lnTo>
                    <a:pt x="8380" y="1572"/>
                  </a:lnTo>
                  <a:lnTo>
                    <a:pt x="7999" y="1191"/>
                  </a:lnTo>
                  <a:lnTo>
                    <a:pt x="7618" y="858"/>
                  </a:lnTo>
                  <a:lnTo>
                    <a:pt x="7142" y="620"/>
                  </a:lnTo>
                  <a:lnTo>
                    <a:pt x="6666" y="382"/>
                  </a:lnTo>
                  <a:lnTo>
                    <a:pt x="6142" y="239"/>
                  </a:lnTo>
                  <a:lnTo>
                    <a:pt x="5618" y="96"/>
                  </a:lnTo>
                  <a:lnTo>
                    <a:pt x="5047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6810;p66"/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extrusionOk="0">
                  <a:moveTo>
                    <a:pt x="0" y="1"/>
                  </a:moveTo>
                  <a:lnTo>
                    <a:pt x="48" y="620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6811;p66"/>
            <p:cNvSpPr/>
            <p:nvPr/>
          </p:nvSpPr>
          <p:spPr>
            <a:xfrm flipH="1">
              <a:off x="2449944" y="1808404"/>
              <a:ext cx="76855" cy="84465"/>
            </a:xfrm>
            <a:custGeom>
              <a:avLst/>
              <a:gdLst/>
              <a:ahLst/>
              <a:cxnLst/>
              <a:rect l="l" t="t" r="r" b="b"/>
              <a:pathLst>
                <a:path w="3381" h="3715" fill="none" extrusionOk="0">
                  <a:moveTo>
                    <a:pt x="1762" y="3048"/>
                  </a:moveTo>
                  <a:lnTo>
                    <a:pt x="1762" y="3048"/>
                  </a:lnTo>
                  <a:lnTo>
                    <a:pt x="2143" y="3286"/>
                  </a:lnTo>
                  <a:lnTo>
                    <a:pt x="2571" y="3429"/>
                  </a:lnTo>
                  <a:lnTo>
                    <a:pt x="2952" y="3619"/>
                  </a:lnTo>
                  <a:lnTo>
                    <a:pt x="3381" y="3714"/>
                  </a:lnTo>
                  <a:lnTo>
                    <a:pt x="3381" y="3714"/>
                  </a:lnTo>
                  <a:lnTo>
                    <a:pt x="2762" y="3476"/>
                  </a:lnTo>
                  <a:lnTo>
                    <a:pt x="2143" y="3143"/>
                  </a:lnTo>
                  <a:lnTo>
                    <a:pt x="1571" y="2715"/>
                  </a:lnTo>
                  <a:lnTo>
                    <a:pt x="1095" y="2239"/>
                  </a:lnTo>
                  <a:lnTo>
                    <a:pt x="1095" y="2239"/>
                  </a:lnTo>
                  <a:lnTo>
                    <a:pt x="762" y="1763"/>
                  </a:lnTo>
                  <a:lnTo>
                    <a:pt x="429" y="1239"/>
                  </a:lnTo>
                  <a:lnTo>
                    <a:pt x="429" y="1239"/>
                  </a:lnTo>
                  <a:lnTo>
                    <a:pt x="286" y="953"/>
                  </a:lnTo>
                  <a:lnTo>
                    <a:pt x="191" y="620"/>
                  </a:lnTo>
                  <a:lnTo>
                    <a:pt x="96" y="334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8" y="620"/>
                  </a:lnTo>
                  <a:lnTo>
                    <a:pt x="238" y="1286"/>
                  </a:lnTo>
                  <a:lnTo>
                    <a:pt x="238" y="1286"/>
                  </a:lnTo>
                  <a:lnTo>
                    <a:pt x="334" y="1572"/>
                  </a:lnTo>
                  <a:lnTo>
                    <a:pt x="524" y="1858"/>
                  </a:lnTo>
                  <a:lnTo>
                    <a:pt x="667" y="2096"/>
                  </a:lnTo>
                  <a:lnTo>
                    <a:pt x="905" y="2334"/>
                  </a:lnTo>
                  <a:lnTo>
                    <a:pt x="905" y="2334"/>
                  </a:lnTo>
                  <a:lnTo>
                    <a:pt x="1286" y="2715"/>
                  </a:lnTo>
                  <a:lnTo>
                    <a:pt x="1762" y="3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6812;p66"/>
            <p:cNvSpPr/>
            <p:nvPr/>
          </p:nvSpPr>
          <p:spPr>
            <a:xfrm flipH="1">
              <a:off x="2336311" y="1914491"/>
              <a:ext cx="57374" cy="69300"/>
            </a:xfrm>
            <a:custGeom>
              <a:avLst/>
              <a:gdLst/>
              <a:ahLst/>
              <a:cxnLst/>
              <a:rect l="l" t="t" r="r" b="b"/>
              <a:pathLst>
                <a:path w="2524" h="3048" extrusionOk="0">
                  <a:moveTo>
                    <a:pt x="1905" y="1"/>
                  </a:moveTo>
                  <a:lnTo>
                    <a:pt x="1714" y="48"/>
                  </a:lnTo>
                  <a:lnTo>
                    <a:pt x="1429" y="191"/>
                  </a:lnTo>
                  <a:lnTo>
                    <a:pt x="1095" y="429"/>
                  </a:lnTo>
                  <a:lnTo>
                    <a:pt x="619" y="858"/>
                  </a:lnTo>
                  <a:lnTo>
                    <a:pt x="381" y="1096"/>
                  </a:lnTo>
                  <a:lnTo>
                    <a:pt x="0" y="2429"/>
                  </a:lnTo>
                  <a:lnTo>
                    <a:pt x="0" y="2476"/>
                  </a:lnTo>
                  <a:lnTo>
                    <a:pt x="48" y="2619"/>
                  </a:lnTo>
                  <a:lnTo>
                    <a:pt x="143" y="2762"/>
                  </a:lnTo>
                  <a:lnTo>
                    <a:pt x="286" y="2857"/>
                  </a:lnTo>
                  <a:lnTo>
                    <a:pt x="429" y="2952"/>
                  </a:lnTo>
                  <a:lnTo>
                    <a:pt x="572" y="3000"/>
                  </a:lnTo>
                  <a:lnTo>
                    <a:pt x="762" y="3048"/>
                  </a:lnTo>
                  <a:lnTo>
                    <a:pt x="905" y="3048"/>
                  </a:lnTo>
                  <a:lnTo>
                    <a:pt x="1095" y="3000"/>
                  </a:lnTo>
                  <a:lnTo>
                    <a:pt x="1238" y="2905"/>
                  </a:lnTo>
                  <a:lnTo>
                    <a:pt x="1429" y="2810"/>
                  </a:lnTo>
                  <a:lnTo>
                    <a:pt x="1762" y="2524"/>
                  </a:lnTo>
                  <a:lnTo>
                    <a:pt x="2047" y="2095"/>
                  </a:lnTo>
                  <a:lnTo>
                    <a:pt x="2286" y="1619"/>
                  </a:lnTo>
                  <a:lnTo>
                    <a:pt x="2476" y="1143"/>
                  </a:lnTo>
                  <a:lnTo>
                    <a:pt x="2524" y="715"/>
                  </a:lnTo>
                  <a:lnTo>
                    <a:pt x="2524" y="524"/>
                  </a:lnTo>
                  <a:lnTo>
                    <a:pt x="2524" y="334"/>
                  </a:lnTo>
                  <a:lnTo>
                    <a:pt x="2428" y="191"/>
                  </a:lnTo>
                  <a:lnTo>
                    <a:pt x="2333" y="9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6813;p66"/>
            <p:cNvSpPr/>
            <p:nvPr/>
          </p:nvSpPr>
          <p:spPr>
            <a:xfrm flipH="1">
              <a:off x="2348222" y="1930724"/>
              <a:ext cx="35734" cy="41152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1572" y="1"/>
                  </a:moveTo>
                  <a:lnTo>
                    <a:pt x="1286" y="48"/>
                  </a:lnTo>
                  <a:lnTo>
                    <a:pt x="1001" y="144"/>
                  </a:lnTo>
                  <a:lnTo>
                    <a:pt x="763" y="334"/>
                  </a:lnTo>
                  <a:lnTo>
                    <a:pt x="524" y="572"/>
                  </a:lnTo>
                  <a:lnTo>
                    <a:pt x="334" y="858"/>
                  </a:lnTo>
                  <a:lnTo>
                    <a:pt x="191" y="1143"/>
                  </a:lnTo>
                  <a:lnTo>
                    <a:pt x="48" y="1477"/>
                  </a:lnTo>
                  <a:lnTo>
                    <a:pt x="1" y="1762"/>
                  </a:lnTo>
                  <a:lnTo>
                    <a:pt x="1" y="1810"/>
                  </a:lnTo>
                  <a:lnTo>
                    <a:pt x="96" y="1810"/>
                  </a:lnTo>
                  <a:lnTo>
                    <a:pt x="239" y="1572"/>
                  </a:lnTo>
                  <a:lnTo>
                    <a:pt x="429" y="1381"/>
                  </a:lnTo>
                  <a:lnTo>
                    <a:pt x="572" y="1286"/>
                  </a:lnTo>
                  <a:lnTo>
                    <a:pt x="715" y="1191"/>
                  </a:lnTo>
                  <a:lnTo>
                    <a:pt x="858" y="1191"/>
                  </a:lnTo>
                  <a:lnTo>
                    <a:pt x="1048" y="1239"/>
                  </a:lnTo>
                  <a:lnTo>
                    <a:pt x="1048" y="1191"/>
                  </a:lnTo>
                  <a:lnTo>
                    <a:pt x="1001" y="1143"/>
                  </a:lnTo>
                  <a:lnTo>
                    <a:pt x="810" y="1096"/>
                  </a:lnTo>
                  <a:lnTo>
                    <a:pt x="620" y="1096"/>
                  </a:lnTo>
                  <a:lnTo>
                    <a:pt x="477" y="1143"/>
                  </a:lnTo>
                  <a:lnTo>
                    <a:pt x="334" y="1286"/>
                  </a:lnTo>
                  <a:lnTo>
                    <a:pt x="524" y="858"/>
                  </a:lnTo>
                  <a:lnTo>
                    <a:pt x="810" y="524"/>
                  </a:lnTo>
                  <a:lnTo>
                    <a:pt x="1191" y="239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814;p66"/>
            <p:cNvSpPr/>
            <p:nvPr/>
          </p:nvSpPr>
          <p:spPr>
            <a:xfrm flipH="1">
              <a:off x="2318989" y="2133143"/>
              <a:ext cx="659094" cy="604029"/>
            </a:xfrm>
            <a:custGeom>
              <a:avLst/>
              <a:gdLst/>
              <a:ahLst/>
              <a:cxnLst/>
              <a:rect l="l" t="t" r="r" b="b"/>
              <a:pathLst>
                <a:path w="28995" h="26567" extrusionOk="0">
                  <a:moveTo>
                    <a:pt x="27423" y="1"/>
                  </a:moveTo>
                  <a:lnTo>
                    <a:pt x="27042" y="96"/>
                  </a:lnTo>
                  <a:lnTo>
                    <a:pt x="26614" y="286"/>
                  </a:lnTo>
                  <a:lnTo>
                    <a:pt x="26138" y="572"/>
                  </a:lnTo>
                  <a:lnTo>
                    <a:pt x="25662" y="953"/>
                  </a:lnTo>
                  <a:lnTo>
                    <a:pt x="25138" y="1429"/>
                  </a:lnTo>
                  <a:lnTo>
                    <a:pt x="24567" y="2048"/>
                  </a:lnTo>
                  <a:lnTo>
                    <a:pt x="23948" y="2762"/>
                  </a:lnTo>
                  <a:lnTo>
                    <a:pt x="23281" y="3619"/>
                  </a:lnTo>
                  <a:lnTo>
                    <a:pt x="22186" y="5095"/>
                  </a:lnTo>
                  <a:lnTo>
                    <a:pt x="20853" y="6713"/>
                  </a:lnTo>
                  <a:lnTo>
                    <a:pt x="19472" y="8380"/>
                  </a:lnTo>
                  <a:lnTo>
                    <a:pt x="18044" y="9998"/>
                  </a:lnTo>
                  <a:lnTo>
                    <a:pt x="16711" y="11427"/>
                  </a:lnTo>
                  <a:lnTo>
                    <a:pt x="15569" y="12665"/>
                  </a:lnTo>
                  <a:lnTo>
                    <a:pt x="14712" y="13569"/>
                  </a:lnTo>
                  <a:lnTo>
                    <a:pt x="14140" y="13998"/>
                  </a:lnTo>
                  <a:lnTo>
                    <a:pt x="13902" y="14140"/>
                  </a:lnTo>
                  <a:lnTo>
                    <a:pt x="13474" y="14236"/>
                  </a:lnTo>
                  <a:lnTo>
                    <a:pt x="12141" y="14474"/>
                  </a:lnTo>
                  <a:lnTo>
                    <a:pt x="10379" y="14664"/>
                  </a:lnTo>
                  <a:lnTo>
                    <a:pt x="8380" y="14902"/>
                  </a:lnTo>
                  <a:lnTo>
                    <a:pt x="4190" y="15331"/>
                  </a:lnTo>
                  <a:lnTo>
                    <a:pt x="2381" y="15569"/>
                  </a:lnTo>
                  <a:lnTo>
                    <a:pt x="1000" y="15759"/>
                  </a:lnTo>
                  <a:lnTo>
                    <a:pt x="905" y="15807"/>
                  </a:lnTo>
                  <a:lnTo>
                    <a:pt x="762" y="15902"/>
                  </a:lnTo>
                  <a:lnTo>
                    <a:pt x="667" y="16092"/>
                  </a:lnTo>
                  <a:lnTo>
                    <a:pt x="572" y="16283"/>
                  </a:lnTo>
                  <a:lnTo>
                    <a:pt x="381" y="16854"/>
                  </a:lnTo>
                  <a:lnTo>
                    <a:pt x="238" y="17568"/>
                  </a:lnTo>
                  <a:lnTo>
                    <a:pt x="143" y="18425"/>
                  </a:lnTo>
                  <a:lnTo>
                    <a:pt x="96" y="19330"/>
                  </a:lnTo>
                  <a:lnTo>
                    <a:pt x="48" y="20330"/>
                  </a:lnTo>
                  <a:lnTo>
                    <a:pt x="0" y="21329"/>
                  </a:lnTo>
                  <a:lnTo>
                    <a:pt x="48" y="22329"/>
                  </a:lnTo>
                  <a:lnTo>
                    <a:pt x="96" y="23281"/>
                  </a:lnTo>
                  <a:lnTo>
                    <a:pt x="191" y="24186"/>
                  </a:lnTo>
                  <a:lnTo>
                    <a:pt x="286" y="24995"/>
                  </a:lnTo>
                  <a:lnTo>
                    <a:pt x="429" y="25662"/>
                  </a:lnTo>
                  <a:lnTo>
                    <a:pt x="572" y="26185"/>
                  </a:lnTo>
                  <a:lnTo>
                    <a:pt x="667" y="26376"/>
                  </a:lnTo>
                  <a:lnTo>
                    <a:pt x="762" y="26519"/>
                  </a:lnTo>
                  <a:lnTo>
                    <a:pt x="905" y="26566"/>
                  </a:lnTo>
                  <a:lnTo>
                    <a:pt x="1000" y="26566"/>
                  </a:lnTo>
                  <a:lnTo>
                    <a:pt x="2476" y="26328"/>
                  </a:lnTo>
                  <a:lnTo>
                    <a:pt x="4523" y="25995"/>
                  </a:lnTo>
                  <a:lnTo>
                    <a:pt x="6999" y="25471"/>
                  </a:lnTo>
                  <a:lnTo>
                    <a:pt x="9760" y="24852"/>
                  </a:lnTo>
                  <a:lnTo>
                    <a:pt x="11141" y="24472"/>
                  </a:lnTo>
                  <a:lnTo>
                    <a:pt x="12569" y="24091"/>
                  </a:lnTo>
                  <a:lnTo>
                    <a:pt x="13950" y="23662"/>
                  </a:lnTo>
                  <a:lnTo>
                    <a:pt x="15283" y="23186"/>
                  </a:lnTo>
                  <a:lnTo>
                    <a:pt x="16568" y="22710"/>
                  </a:lnTo>
                  <a:lnTo>
                    <a:pt x="17759" y="22186"/>
                  </a:lnTo>
                  <a:lnTo>
                    <a:pt x="18854" y="21615"/>
                  </a:lnTo>
                  <a:lnTo>
                    <a:pt x="19806" y="21044"/>
                  </a:lnTo>
                  <a:lnTo>
                    <a:pt x="20091" y="20806"/>
                  </a:lnTo>
                  <a:lnTo>
                    <a:pt x="20425" y="20520"/>
                  </a:lnTo>
                  <a:lnTo>
                    <a:pt x="21091" y="19758"/>
                  </a:lnTo>
                  <a:lnTo>
                    <a:pt x="21853" y="18806"/>
                  </a:lnTo>
                  <a:lnTo>
                    <a:pt x="22615" y="17664"/>
                  </a:lnTo>
                  <a:lnTo>
                    <a:pt x="23376" y="16378"/>
                  </a:lnTo>
                  <a:lnTo>
                    <a:pt x="24138" y="15045"/>
                  </a:lnTo>
                  <a:lnTo>
                    <a:pt x="24900" y="13569"/>
                  </a:lnTo>
                  <a:lnTo>
                    <a:pt x="25614" y="12046"/>
                  </a:lnTo>
                  <a:lnTo>
                    <a:pt x="26328" y="10522"/>
                  </a:lnTo>
                  <a:lnTo>
                    <a:pt x="26995" y="8999"/>
                  </a:lnTo>
                  <a:lnTo>
                    <a:pt x="27566" y="7523"/>
                  </a:lnTo>
                  <a:lnTo>
                    <a:pt x="28042" y="6095"/>
                  </a:lnTo>
                  <a:lnTo>
                    <a:pt x="28471" y="4762"/>
                  </a:lnTo>
                  <a:lnTo>
                    <a:pt x="28756" y="3571"/>
                  </a:lnTo>
                  <a:lnTo>
                    <a:pt x="28947" y="2524"/>
                  </a:lnTo>
                  <a:lnTo>
                    <a:pt x="28994" y="2048"/>
                  </a:lnTo>
                  <a:lnTo>
                    <a:pt x="28994" y="1619"/>
                  </a:lnTo>
                  <a:lnTo>
                    <a:pt x="28947" y="1238"/>
                  </a:lnTo>
                  <a:lnTo>
                    <a:pt x="28851" y="905"/>
                  </a:lnTo>
                  <a:lnTo>
                    <a:pt x="28709" y="620"/>
                  </a:lnTo>
                  <a:lnTo>
                    <a:pt x="28566" y="382"/>
                  </a:lnTo>
                  <a:lnTo>
                    <a:pt x="28328" y="191"/>
                  </a:lnTo>
                  <a:lnTo>
                    <a:pt x="28090" y="48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815;p66"/>
            <p:cNvSpPr/>
            <p:nvPr/>
          </p:nvSpPr>
          <p:spPr>
            <a:xfrm flipH="1">
              <a:off x="2909890" y="2435147"/>
              <a:ext cx="255432" cy="313940"/>
            </a:xfrm>
            <a:custGeom>
              <a:avLst/>
              <a:gdLst/>
              <a:ahLst/>
              <a:cxnLst/>
              <a:rect l="l" t="t" r="r" b="b"/>
              <a:pathLst>
                <a:path w="11237" h="13808" extrusionOk="0">
                  <a:moveTo>
                    <a:pt x="6761" y="0"/>
                  </a:moveTo>
                  <a:lnTo>
                    <a:pt x="6714" y="2333"/>
                  </a:lnTo>
                  <a:lnTo>
                    <a:pt x="6381" y="2429"/>
                  </a:lnTo>
                  <a:lnTo>
                    <a:pt x="6047" y="2476"/>
                  </a:lnTo>
                  <a:lnTo>
                    <a:pt x="5619" y="2476"/>
                  </a:lnTo>
                  <a:lnTo>
                    <a:pt x="5190" y="2429"/>
                  </a:lnTo>
                  <a:lnTo>
                    <a:pt x="3191" y="2191"/>
                  </a:lnTo>
                  <a:lnTo>
                    <a:pt x="2239" y="2095"/>
                  </a:lnTo>
                  <a:lnTo>
                    <a:pt x="1810" y="2143"/>
                  </a:lnTo>
                  <a:lnTo>
                    <a:pt x="1429" y="2191"/>
                  </a:lnTo>
                  <a:lnTo>
                    <a:pt x="1096" y="2286"/>
                  </a:lnTo>
                  <a:lnTo>
                    <a:pt x="810" y="2476"/>
                  </a:lnTo>
                  <a:lnTo>
                    <a:pt x="668" y="2714"/>
                  </a:lnTo>
                  <a:lnTo>
                    <a:pt x="572" y="2857"/>
                  </a:lnTo>
                  <a:lnTo>
                    <a:pt x="525" y="3000"/>
                  </a:lnTo>
                  <a:lnTo>
                    <a:pt x="525" y="3190"/>
                  </a:lnTo>
                  <a:lnTo>
                    <a:pt x="572" y="3381"/>
                  </a:lnTo>
                  <a:lnTo>
                    <a:pt x="620" y="3571"/>
                  </a:lnTo>
                  <a:lnTo>
                    <a:pt x="715" y="3762"/>
                  </a:lnTo>
                  <a:lnTo>
                    <a:pt x="906" y="4095"/>
                  </a:lnTo>
                  <a:lnTo>
                    <a:pt x="1191" y="4381"/>
                  </a:lnTo>
                  <a:lnTo>
                    <a:pt x="1477" y="4571"/>
                  </a:lnTo>
                  <a:lnTo>
                    <a:pt x="1763" y="4761"/>
                  </a:lnTo>
                  <a:lnTo>
                    <a:pt x="2048" y="4952"/>
                  </a:lnTo>
                  <a:lnTo>
                    <a:pt x="1667" y="4904"/>
                  </a:lnTo>
                  <a:lnTo>
                    <a:pt x="1286" y="4952"/>
                  </a:lnTo>
                  <a:lnTo>
                    <a:pt x="906" y="5047"/>
                  </a:lnTo>
                  <a:lnTo>
                    <a:pt x="572" y="5190"/>
                  </a:lnTo>
                  <a:lnTo>
                    <a:pt x="382" y="5285"/>
                  </a:lnTo>
                  <a:lnTo>
                    <a:pt x="239" y="5380"/>
                  </a:lnTo>
                  <a:lnTo>
                    <a:pt x="144" y="5571"/>
                  </a:lnTo>
                  <a:lnTo>
                    <a:pt x="49" y="5714"/>
                  </a:lnTo>
                  <a:lnTo>
                    <a:pt x="1" y="5952"/>
                  </a:lnTo>
                  <a:lnTo>
                    <a:pt x="1" y="6190"/>
                  </a:lnTo>
                  <a:lnTo>
                    <a:pt x="49" y="6428"/>
                  </a:lnTo>
                  <a:lnTo>
                    <a:pt x="144" y="6666"/>
                  </a:lnTo>
                  <a:lnTo>
                    <a:pt x="239" y="6904"/>
                  </a:lnTo>
                  <a:lnTo>
                    <a:pt x="429" y="7094"/>
                  </a:lnTo>
                  <a:lnTo>
                    <a:pt x="810" y="7380"/>
                  </a:lnTo>
                  <a:lnTo>
                    <a:pt x="1239" y="7618"/>
                  </a:lnTo>
                  <a:lnTo>
                    <a:pt x="1667" y="7808"/>
                  </a:lnTo>
                  <a:lnTo>
                    <a:pt x="2048" y="7904"/>
                  </a:lnTo>
                  <a:lnTo>
                    <a:pt x="2477" y="7999"/>
                  </a:lnTo>
                  <a:lnTo>
                    <a:pt x="2096" y="8046"/>
                  </a:lnTo>
                  <a:lnTo>
                    <a:pt x="1763" y="8094"/>
                  </a:lnTo>
                  <a:lnTo>
                    <a:pt x="1382" y="8237"/>
                  </a:lnTo>
                  <a:lnTo>
                    <a:pt x="1048" y="8427"/>
                  </a:lnTo>
                  <a:lnTo>
                    <a:pt x="858" y="8522"/>
                  </a:lnTo>
                  <a:lnTo>
                    <a:pt x="763" y="8665"/>
                  </a:lnTo>
                  <a:lnTo>
                    <a:pt x="620" y="8856"/>
                  </a:lnTo>
                  <a:lnTo>
                    <a:pt x="572" y="9046"/>
                  </a:lnTo>
                  <a:lnTo>
                    <a:pt x="572" y="9237"/>
                  </a:lnTo>
                  <a:lnTo>
                    <a:pt x="572" y="9475"/>
                  </a:lnTo>
                  <a:lnTo>
                    <a:pt x="668" y="9760"/>
                  </a:lnTo>
                  <a:lnTo>
                    <a:pt x="763" y="9951"/>
                  </a:lnTo>
                  <a:lnTo>
                    <a:pt x="906" y="10189"/>
                  </a:lnTo>
                  <a:lnTo>
                    <a:pt x="1096" y="10332"/>
                  </a:lnTo>
                  <a:lnTo>
                    <a:pt x="1572" y="10665"/>
                  </a:lnTo>
                  <a:lnTo>
                    <a:pt x="2048" y="10903"/>
                  </a:lnTo>
                  <a:lnTo>
                    <a:pt x="2524" y="11046"/>
                  </a:lnTo>
                  <a:lnTo>
                    <a:pt x="2905" y="11141"/>
                  </a:lnTo>
                  <a:lnTo>
                    <a:pt x="3286" y="11236"/>
                  </a:lnTo>
                  <a:lnTo>
                    <a:pt x="3048" y="11284"/>
                  </a:lnTo>
                  <a:lnTo>
                    <a:pt x="2810" y="11331"/>
                  </a:lnTo>
                  <a:lnTo>
                    <a:pt x="2572" y="11427"/>
                  </a:lnTo>
                  <a:lnTo>
                    <a:pt x="2334" y="11617"/>
                  </a:lnTo>
                  <a:lnTo>
                    <a:pt x="2239" y="11712"/>
                  </a:lnTo>
                  <a:lnTo>
                    <a:pt x="2191" y="11807"/>
                  </a:lnTo>
                  <a:lnTo>
                    <a:pt x="2143" y="11950"/>
                  </a:lnTo>
                  <a:lnTo>
                    <a:pt x="2143" y="12093"/>
                  </a:lnTo>
                  <a:lnTo>
                    <a:pt x="2191" y="12284"/>
                  </a:lnTo>
                  <a:lnTo>
                    <a:pt x="2334" y="12474"/>
                  </a:lnTo>
                  <a:lnTo>
                    <a:pt x="2477" y="12712"/>
                  </a:lnTo>
                  <a:lnTo>
                    <a:pt x="2667" y="12902"/>
                  </a:lnTo>
                  <a:lnTo>
                    <a:pt x="2858" y="13045"/>
                  </a:lnTo>
                  <a:lnTo>
                    <a:pt x="3096" y="13188"/>
                  </a:lnTo>
                  <a:lnTo>
                    <a:pt x="3619" y="13474"/>
                  </a:lnTo>
                  <a:lnTo>
                    <a:pt x="4238" y="13617"/>
                  </a:lnTo>
                  <a:lnTo>
                    <a:pt x="4857" y="13759"/>
                  </a:lnTo>
                  <a:lnTo>
                    <a:pt x="5571" y="13807"/>
                  </a:lnTo>
                  <a:lnTo>
                    <a:pt x="6285" y="13807"/>
                  </a:lnTo>
                  <a:lnTo>
                    <a:pt x="7047" y="13759"/>
                  </a:lnTo>
                  <a:lnTo>
                    <a:pt x="7761" y="13664"/>
                  </a:lnTo>
                  <a:lnTo>
                    <a:pt x="8428" y="13521"/>
                  </a:lnTo>
                  <a:lnTo>
                    <a:pt x="9094" y="13379"/>
                  </a:lnTo>
                  <a:lnTo>
                    <a:pt x="9666" y="13141"/>
                  </a:lnTo>
                  <a:lnTo>
                    <a:pt x="10142" y="12902"/>
                  </a:lnTo>
                  <a:lnTo>
                    <a:pt x="10570" y="12617"/>
                  </a:lnTo>
                  <a:lnTo>
                    <a:pt x="10856" y="12331"/>
                  </a:lnTo>
                  <a:lnTo>
                    <a:pt x="10951" y="12188"/>
                  </a:lnTo>
                  <a:lnTo>
                    <a:pt x="10999" y="12046"/>
                  </a:lnTo>
                  <a:lnTo>
                    <a:pt x="11046" y="11712"/>
                  </a:lnTo>
                  <a:lnTo>
                    <a:pt x="10999" y="11427"/>
                  </a:lnTo>
                  <a:lnTo>
                    <a:pt x="10903" y="11141"/>
                  </a:lnTo>
                  <a:lnTo>
                    <a:pt x="10761" y="10903"/>
                  </a:lnTo>
                  <a:lnTo>
                    <a:pt x="10523" y="10522"/>
                  </a:lnTo>
                  <a:lnTo>
                    <a:pt x="10380" y="10379"/>
                  </a:lnTo>
                  <a:lnTo>
                    <a:pt x="10523" y="10284"/>
                  </a:lnTo>
                  <a:lnTo>
                    <a:pt x="10808" y="10046"/>
                  </a:lnTo>
                  <a:lnTo>
                    <a:pt x="10999" y="9856"/>
                  </a:lnTo>
                  <a:lnTo>
                    <a:pt x="11094" y="9617"/>
                  </a:lnTo>
                  <a:lnTo>
                    <a:pt x="11189" y="9379"/>
                  </a:lnTo>
                  <a:lnTo>
                    <a:pt x="11237" y="9094"/>
                  </a:lnTo>
                  <a:lnTo>
                    <a:pt x="11189" y="8856"/>
                  </a:lnTo>
                  <a:lnTo>
                    <a:pt x="11094" y="8665"/>
                  </a:lnTo>
                  <a:lnTo>
                    <a:pt x="10999" y="8427"/>
                  </a:lnTo>
                  <a:lnTo>
                    <a:pt x="10856" y="8284"/>
                  </a:lnTo>
                  <a:lnTo>
                    <a:pt x="10713" y="8094"/>
                  </a:lnTo>
                  <a:lnTo>
                    <a:pt x="10523" y="7951"/>
                  </a:lnTo>
                  <a:lnTo>
                    <a:pt x="10332" y="7808"/>
                  </a:lnTo>
                  <a:lnTo>
                    <a:pt x="10142" y="7713"/>
                  </a:lnTo>
                  <a:lnTo>
                    <a:pt x="10285" y="7618"/>
                  </a:lnTo>
                  <a:lnTo>
                    <a:pt x="10570" y="7332"/>
                  </a:lnTo>
                  <a:lnTo>
                    <a:pt x="10713" y="7189"/>
                  </a:lnTo>
                  <a:lnTo>
                    <a:pt x="10808" y="6951"/>
                  </a:lnTo>
                  <a:lnTo>
                    <a:pt x="10903" y="6761"/>
                  </a:lnTo>
                  <a:lnTo>
                    <a:pt x="10903" y="6571"/>
                  </a:lnTo>
                  <a:lnTo>
                    <a:pt x="10808" y="6142"/>
                  </a:lnTo>
                  <a:lnTo>
                    <a:pt x="10665" y="5809"/>
                  </a:lnTo>
                  <a:lnTo>
                    <a:pt x="10427" y="5571"/>
                  </a:lnTo>
                  <a:lnTo>
                    <a:pt x="10142" y="5380"/>
                  </a:lnTo>
                  <a:lnTo>
                    <a:pt x="9904" y="5190"/>
                  </a:lnTo>
                  <a:lnTo>
                    <a:pt x="9713" y="5095"/>
                  </a:lnTo>
                  <a:lnTo>
                    <a:pt x="9475" y="4999"/>
                  </a:lnTo>
                  <a:lnTo>
                    <a:pt x="9666" y="4857"/>
                  </a:lnTo>
                  <a:lnTo>
                    <a:pt x="9808" y="4714"/>
                  </a:lnTo>
                  <a:lnTo>
                    <a:pt x="9951" y="4523"/>
                  </a:lnTo>
                  <a:lnTo>
                    <a:pt x="10047" y="4333"/>
                  </a:lnTo>
                  <a:lnTo>
                    <a:pt x="10094" y="4095"/>
                  </a:lnTo>
                  <a:lnTo>
                    <a:pt x="10094" y="3857"/>
                  </a:lnTo>
                  <a:lnTo>
                    <a:pt x="10094" y="3666"/>
                  </a:lnTo>
                  <a:lnTo>
                    <a:pt x="10047" y="3428"/>
                  </a:lnTo>
                  <a:lnTo>
                    <a:pt x="9951" y="3190"/>
                  </a:lnTo>
                  <a:lnTo>
                    <a:pt x="9808" y="2952"/>
                  </a:lnTo>
                  <a:lnTo>
                    <a:pt x="9475" y="2524"/>
                  </a:lnTo>
                  <a:lnTo>
                    <a:pt x="8475" y="1524"/>
                  </a:lnTo>
                  <a:lnTo>
                    <a:pt x="7999" y="1095"/>
                  </a:lnTo>
                  <a:lnTo>
                    <a:pt x="7523" y="715"/>
                  </a:lnTo>
                  <a:lnTo>
                    <a:pt x="7142" y="381"/>
                  </a:lnTo>
                  <a:lnTo>
                    <a:pt x="6952" y="191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995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816;p66"/>
            <p:cNvSpPr/>
            <p:nvPr/>
          </p:nvSpPr>
          <p:spPr>
            <a:xfrm flipH="1">
              <a:off x="2931530" y="2673284"/>
              <a:ext cx="162347" cy="22759"/>
            </a:xfrm>
            <a:custGeom>
              <a:avLst/>
              <a:gdLst/>
              <a:ahLst/>
              <a:cxnLst/>
              <a:rect l="l" t="t" r="r" b="b"/>
              <a:pathLst>
                <a:path w="7142" h="1001" extrusionOk="0">
                  <a:moveTo>
                    <a:pt x="7142" y="0"/>
                  </a:moveTo>
                  <a:lnTo>
                    <a:pt x="6237" y="191"/>
                  </a:lnTo>
                  <a:lnTo>
                    <a:pt x="5380" y="381"/>
                  </a:lnTo>
                  <a:lnTo>
                    <a:pt x="4523" y="477"/>
                  </a:lnTo>
                  <a:lnTo>
                    <a:pt x="3618" y="572"/>
                  </a:lnTo>
                  <a:lnTo>
                    <a:pt x="2714" y="619"/>
                  </a:lnTo>
                  <a:lnTo>
                    <a:pt x="1857" y="667"/>
                  </a:lnTo>
                  <a:lnTo>
                    <a:pt x="952" y="667"/>
                  </a:lnTo>
                  <a:lnTo>
                    <a:pt x="48" y="619"/>
                  </a:lnTo>
                  <a:lnTo>
                    <a:pt x="0" y="667"/>
                  </a:lnTo>
                  <a:lnTo>
                    <a:pt x="0" y="715"/>
                  </a:lnTo>
                  <a:lnTo>
                    <a:pt x="0" y="762"/>
                  </a:lnTo>
                  <a:lnTo>
                    <a:pt x="48" y="762"/>
                  </a:lnTo>
                  <a:lnTo>
                    <a:pt x="952" y="905"/>
                  </a:lnTo>
                  <a:lnTo>
                    <a:pt x="1857" y="1000"/>
                  </a:lnTo>
                  <a:lnTo>
                    <a:pt x="2762" y="1000"/>
                  </a:lnTo>
                  <a:lnTo>
                    <a:pt x="3666" y="953"/>
                  </a:lnTo>
                  <a:lnTo>
                    <a:pt x="4523" y="810"/>
                  </a:lnTo>
                  <a:lnTo>
                    <a:pt x="5428" y="619"/>
                  </a:lnTo>
                  <a:lnTo>
                    <a:pt x="6285" y="381"/>
                  </a:lnTo>
                  <a:lnTo>
                    <a:pt x="7142" y="48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817;p66"/>
            <p:cNvSpPr/>
            <p:nvPr/>
          </p:nvSpPr>
          <p:spPr>
            <a:xfrm flipH="1">
              <a:off x="2933689" y="2611579"/>
              <a:ext cx="178600" cy="20599"/>
            </a:xfrm>
            <a:custGeom>
              <a:avLst/>
              <a:gdLst/>
              <a:ahLst/>
              <a:cxnLst/>
              <a:rect l="l" t="t" r="r" b="b"/>
              <a:pathLst>
                <a:path w="7857" h="906" extrusionOk="0">
                  <a:moveTo>
                    <a:pt x="7856" y="1"/>
                  </a:moveTo>
                  <a:lnTo>
                    <a:pt x="6952" y="144"/>
                  </a:lnTo>
                  <a:lnTo>
                    <a:pt x="5952" y="286"/>
                  </a:lnTo>
                  <a:lnTo>
                    <a:pt x="4905" y="429"/>
                  </a:lnTo>
                  <a:lnTo>
                    <a:pt x="3810" y="477"/>
                  </a:lnTo>
                  <a:lnTo>
                    <a:pt x="2715" y="477"/>
                  </a:lnTo>
                  <a:lnTo>
                    <a:pt x="1715" y="429"/>
                  </a:lnTo>
                  <a:lnTo>
                    <a:pt x="810" y="382"/>
                  </a:lnTo>
                  <a:lnTo>
                    <a:pt x="48" y="239"/>
                  </a:lnTo>
                  <a:lnTo>
                    <a:pt x="1" y="239"/>
                  </a:lnTo>
                  <a:lnTo>
                    <a:pt x="96" y="334"/>
                  </a:lnTo>
                  <a:lnTo>
                    <a:pt x="1048" y="620"/>
                  </a:lnTo>
                  <a:lnTo>
                    <a:pt x="2000" y="762"/>
                  </a:lnTo>
                  <a:lnTo>
                    <a:pt x="3000" y="858"/>
                  </a:lnTo>
                  <a:lnTo>
                    <a:pt x="4000" y="905"/>
                  </a:lnTo>
                  <a:lnTo>
                    <a:pt x="4952" y="810"/>
                  </a:lnTo>
                  <a:lnTo>
                    <a:pt x="5952" y="620"/>
                  </a:lnTo>
                  <a:lnTo>
                    <a:pt x="6904" y="382"/>
                  </a:lnTo>
                  <a:lnTo>
                    <a:pt x="7856" y="48"/>
                  </a:lnTo>
                  <a:lnTo>
                    <a:pt x="785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6818;p66"/>
            <p:cNvSpPr/>
            <p:nvPr/>
          </p:nvSpPr>
          <p:spPr>
            <a:xfrm flipH="1">
              <a:off x="2951011" y="2544462"/>
              <a:ext cx="172099" cy="21690"/>
            </a:xfrm>
            <a:custGeom>
              <a:avLst/>
              <a:gdLst/>
              <a:ahLst/>
              <a:cxnLst/>
              <a:rect l="l" t="t" r="r" b="b"/>
              <a:pathLst>
                <a:path w="7571" h="954" extrusionOk="0">
                  <a:moveTo>
                    <a:pt x="1" y="1"/>
                  </a:moveTo>
                  <a:lnTo>
                    <a:pt x="1" y="49"/>
                  </a:lnTo>
                  <a:lnTo>
                    <a:pt x="1" y="96"/>
                  </a:lnTo>
                  <a:lnTo>
                    <a:pt x="382" y="287"/>
                  </a:lnTo>
                  <a:lnTo>
                    <a:pt x="810" y="477"/>
                  </a:lnTo>
                  <a:lnTo>
                    <a:pt x="1239" y="620"/>
                  </a:lnTo>
                  <a:lnTo>
                    <a:pt x="1667" y="763"/>
                  </a:lnTo>
                  <a:lnTo>
                    <a:pt x="2096" y="858"/>
                  </a:lnTo>
                  <a:lnTo>
                    <a:pt x="2524" y="906"/>
                  </a:lnTo>
                  <a:lnTo>
                    <a:pt x="3000" y="953"/>
                  </a:lnTo>
                  <a:lnTo>
                    <a:pt x="4476" y="953"/>
                  </a:lnTo>
                  <a:lnTo>
                    <a:pt x="5523" y="858"/>
                  </a:lnTo>
                  <a:lnTo>
                    <a:pt x="6095" y="763"/>
                  </a:lnTo>
                  <a:lnTo>
                    <a:pt x="6618" y="620"/>
                  </a:lnTo>
                  <a:lnTo>
                    <a:pt x="7095" y="477"/>
                  </a:lnTo>
                  <a:lnTo>
                    <a:pt x="7571" y="287"/>
                  </a:lnTo>
                  <a:lnTo>
                    <a:pt x="7571" y="239"/>
                  </a:lnTo>
                  <a:lnTo>
                    <a:pt x="6618" y="382"/>
                  </a:lnTo>
                  <a:lnTo>
                    <a:pt x="5666" y="525"/>
                  </a:lnTo>
                  <a:lnTo>
                    <a:pt x="4714" y="572"/>
                  </a:lnTo>
                  <a:lnTo>
                    <a:pt x="3762" y="572"/>
                  </a:lnTo>
                  <a:lnTo>
                    <a:pt x="2857" y="525"/>
                  </a:lnTo>
                  <a:lnTo>
                    <a:pt x="1905" y="429"/>
                  </a:lnTo>
                  <a:lnTo>
                    <a:pt x="953" y="23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6819;p66"/>
            <p:cNvSpPr/>
            <p:nvPr/>
          </p:nvSpPr>
          <p:spPr>
            <a:xfrm flipH="1">
              <a:off x="2313579" y="2128824"/>
              <a:ext cx="257591" cy="324739"/>
            </a:xfrm>
            <a:custGeom>
              <a:avLst/>
              <a:gdLst/>
              <a:ahLst/>
              <a:cxnLst/>
              <a:rect l="l" t="t" r="r" b="b"/>
              <a:pathLst>
                <a:path w="11332" h="14283" extrusionOk="0">
                  <a:moveTo>
                    <a:pt x="9760" y="0"/>
                  </a:moveTo>
                  <a:lnTo>
                    <a:pt x="9284" y="95"/>
                  </a:lnTo>
                  <a:lnTo>
                    <a:pt x="8760" y="286"/>
                  </a:lnTo>
                  <a:lnTo>
                    <a:pt x="8189" y="619"/>
                  </a:lnTo>
                  <a:lnTo>
                    <a:pt x="7523" y="1095"/>
                  </a:lnTo>
                  <a:lnTo>
                    <a:pt x="6856" y="1667"/>
                  </a:lnTo>
                  <a:lnTo>
                    <a:pt x="6190" y="2381"/>
                  </a:lnTo>
                  <a:lnTo>
                    <a:pt x="4142" y="4571"/>
                  </a:lnTo>
                  <a:lnTo>
                    <a:pt x="2143" y="6808"/>
                  </a:lnTo>
                  <a:lnTo>
                    <a:pt x="0" y="9189"/>
                  </a:lnTo>
                  <a:lnTo>
                    <a:pt x="7713" y="14283"/>
                  </a:lnTo>
                  <a:lnTo>
                    <a:pt x="8665" y="11950"/>
                  </a:lnTo>
                  <a:lnTo>
                    <a:pt x="9475" y="9617"/>
                  </a:lnTo>
                  <a:lnTo>
                    <a:pt x="10284" y="7237"/>
                  </a:lnTo>
                  <a:lnTo>
                    <a:pt x="10950" y="4856"/>
                  </a:lnTo>
                  <a:lnTo>
                    <a:pt x="11189" y="3952"/>
                  </a:lnTo>
                  <a:lnTo>
                    <a:pt x="11284" y="3142"/>
                  </a:lnTo>
                  <a:lnTo>
                    <a:pt x="11331" y="2428"/>
                  </a:lnTo>
                  <a:lnTo>
                    <a:pt x="11331" y="1809"/>
                  </a:lnTo>
                  <a:lnTo>
                    <a:pt x="11236" y="1238"/>
                  </a:lnTo>
                  <a:lnTo>
                    <a:pt x="11046" y="810"/>
                  </a:lnTo>
                  <a:lnTo>
                    <a:pt x="10808" y="429"/>
                  </a:lnTo>
                  <a:lnTo>
                    <a:pt x="10665" y="286"/>
                  </a:lnTo>
                  <a:lnTo>
                    <a:pt x="10522" y="191"/>
                  </a:lnTo>
                  <a:lnTo>
                    <a:pt x="10332" y="95"/>
                  </a:lnTo>
                  <a:lnTo>
                    <a:pt x="10141" y="48"/>
                  </a:lnTo>
                  <a:lnTo>
                    <a:pt x="995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820;p66"/>
            <p:cNvSpPr/>
            <p:nvPr/>
          </p:nvSpPr>
          <p:spPr>
            <a:xfrm flipH="1">
              <a:off x="2344971" y="2148308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0"/>
                  </a:moveTo>
                  <a:lnTo>
                    <a:pt x="0" y="143"/>
                  </a:lnTo>
                  <a:lnTo>
                    <a:pt x="48" y="238"/>
                  </a:lnTo>
                  <a:lnTo>
                    <a:pt x="238" y="238"/>
                  </a:lnTo>
                  <a:lnTo>
                    <a:pt x="286" y="14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821;p66"/>
            <p:cNvSpPr/>
            <p:nvPr/>
          </p:nvSpPr>
          <p:spPr>
            <a:xfrm flipH="1">
              <a:off x="2455354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6822;p66"/>
            <p:cNvSpPr/>
            <p:nvPr/>
          </p:nvSpPr>
          <p:spPr>
            <a:xfrm flipH="1">
              <a:off x="2400163" y="2227316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191" y="239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6823;p66"/>
            <p:cNvSpPr/>
            <p:nvPr/>
          </p:nvSpPr>
          <p:spPr>
            <a:xfrm flipH="1">
              <a:off x="2344971" y="2227316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6824;p66"/>
            <p:cNvSpPr/>
            <p:nvPr/>
          </p:nvSpPr>
          <p:spPr>
            <a:xfrm flipH="1">
              <a:off x="2427213" y="2188347"/>
              <a:ext cx="6524" cy="5434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48" y="1"/>
                  </a:moveTo>
                  <a:lnTo>
                    <a:pt x="1" y="96"/>
                  </a:lnTo>
                  <a:lnTo>
                    <a:pt x="48" y="239"/>
                  </a:lnTo>
                  <a:lnTo>
                    <a:pt x="239" y="239"/>
                  </a:lnTo>
                  <a:lnTo>
                    <a:pt x="286" y="9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6825;p66"/>
            <p:cNvSpPr/>
            <p:nvPr/>
          </p:nvSpPr>
          <p:spPr>
            <a:xfrm flipH="1">
              <a:off x="2373113" y="2188347"/>
              <a:ext cx="5433" cy="5434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" y="1"/>
                  </a:moveTo>
                  <a:lnTo>
                    <a:pt x="1" y="96"/>
                  </a:lnTo>
                  <a:lnTo>
                    <a:pt x="1" y="239"/>
                  </a:lnTo>
                  <a:lnTo>
                    <a:pt x="191" y="239"/>
                  </a:lnTo>
                  <a:lnTo>
                    <a:pt x="239" y="9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6826;p66"/>
            <p:cNvSpPr/>
            <p:nvPr/>
          </p:nvSpPr>
          <p:spPr>
            <a:xfrm flipH="1">
              <a:off x="2317921" y="2188347"/>
              <a:ext cx="6501" cy="5434"/>
            </a:xfrm>
            <a:custGeom>
              <a:avLst/>
              <a:gdLst/>
              <a:ahLst/>
              <a:cxnLst/>
              <a:rect l="l" t="t" r="r" b="b"/>
              <a:pathLst>
                <a:path w="286" h="239" extrusionOk="0">
                  <a:moveTo>
                    <a:pt x="48" y="1"/>
                  </a:moveTo>
                  <a:lnTo>
                    <a:pt x="0" y="96"/>
                  </a:lnTo>
                  <a:lnTo>
                    <a:pt x="48" y="239"/>
                  </a:lnTo>
                  <a:lnTo>
                    <a:pt x="238" y="239"/>
                  </a:lnTo>
                  <a:lnTo>
                    <a:pt x="286" y="96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6827;p66"/>
            <p:cNvSpPr/>
            <p:nvPr/>
          </p:nvSpPr>
          <p:spPr>
            <a:xfrm flipH="1">
              <a:off x="2509455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6828;p66"/>
            <p:cNvSpPr/>
            <p:nvPr/>
          </p:nvSpPr>
          <p:spPr>
            <a:xfrm flipH="1">
              <a:off x="2455354" y="23074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9" y="239"/>
                  </a:lnTo>
                  <a:lnTo>
                    <a:pt x="239" y="143"/>
                  </a:lnTo>
                  <a:lnTo>
                    <a:pt x="23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6829;p66"/>
            <p:cNvSpPr/>
            <p:nvPr/>
          </p:nvSpPr>
          <p:spPr>
            <a:xfrm flipH="1">
              <a:off x="2400163" y="23074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3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3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6830;p66"/>
            <p:cNvSpPr/>
            <p:nvPr/>
          </p:nvSpPr>
          <p:spPr>
            <a:xfrm flipH="1">
              <a:off x="2344971" y="2307415"/>
              <a:ext cx="6501" cy="6525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lnTo>
                    <a:pt x="48" y="48"/>
                  </a:lnTo>
                  <a:lnTo>
                    <a:pt x="0" y="143"/>
                  </a:lnTo>
                  <a:lnTo>
                    <a:pt x="48" y="239"/>
                  </a:lnTo>
                  <a:lnTo>
                    <a:pt x="143" y="286"/>
                  </a:lnTo>
                  <a:lnTo>
                    <a:pt x="238" y="239"/>
                  </a:lnTo>
                  <a:lnTo>
                    <a:pt x="286" y="143"/>
                  </a:lnTo>
                  <a:lnTo>
                    <a:pt x="238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6831;p66"/>
            <p:cNvSpPr/>
            <p:nvPr/>
          </p:nvSpPr>
          <p:spPr>
            <a:xfrm flipH="1">
              <a:off x="2482405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6832;p66"/>
            <p:cNvSpPr/>
            <p:nvPr/>
          </p:nvSpPr>
          <p:spPr>
            <a:xfrm flipH="1">
              <a:off x="2427213" y="2267377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6833;p66"/>
            <p:cNvSpPr/>
            <p:nvPr/>
          </p:nvSpPr>
          <p:spPr>
            <a:xfrm flipH="1">
              <a:off x="2373113" y="2267377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96" y="286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6834;p66"/>
            <p:cNvSpPr/>
            <p:nvPr/>
          </p:nvSpPr>
          <p:spPr>
            <a:xfrm flipH="1">
              <a:off x="2455354" y="2387515"/>
              <a:ext cx="5433" cy="652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1" y="48"/>
                  </a:lnTo>
                  <a:lnTo>
                    <a:pt x="1" y="144"/>
                  </a:lnTo>
                  <a:lnTo>
                    <a:pt x="1" y="239"/>
                  </a:lnTo>
                  <a:lnTo>
                    <a:pt x="96" y="286"/>
                  </a:lnTo>
                  <a:lnTo>
                    <a:pt x="239" y="239"/>
                  </a:lnTo>
                  <a:lnTo>
                    <a:pt x="239" y="144"/>
                  </a:lnTo>
                  <a:lnTo>
                    <a:pt x="239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6835;p66"/>
            <p:cNvSpPr/>
            <p:nvPr/>
          </p:nvSpPr>
          <p:spPr>
            <a:xfrm flipH="1">
              <a:off x="2400163" y="2387515"/>
              <a:ext cx="6524" cy="652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1"/>
                  </a:moveTo>
                  <a:lnTo>
                    <a:pt x="49" y="48"/>
                  </a:lnTo>
                  <a:lnTo>
                    <a:pt x="1" y="144"/>
                  </a:lnTo>
                  <a:lnTo>
                    <a:pt x="49" y="239"/>
                  </a:lnTo>
                  <a:lnTo>
                    <a:pt x="144" y="286"/>
                  </a:lnTo>
                  <a:lnTo>
                    <a:pt x="239" y="239"/>
                  </a:lnTo>
                  <a:lnTo>
                    <a:pt x="287" y="144"/>
                  </a:lnTo>
                  <a:lnTo>
                    <a:pt x="239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6836;p66"/>
            <p:cNvSpPr/>
            <p:nvPr/>
          </p:nvSpPr>
          <p:spPr>
            <a:xfrm flipH="1">
              <a:off x="2537596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143" y="0"/>
                  </a:moveTo>
                  <a:lnTo>
                    <a:pt x="0" y="48"/>
                  </a:lnTo>
                  <a:lnTo>
                    <a:pt x="0" y="143"/>
                  </a:lnTo>
                  <a:lnTo>
                    <a:pt x="0" y="238"/>
                  </a:lnTo>
                  <a:lnTo>
                    <a:pt x="143" y="286"/>
                  </a:lnTo>
                  <a:lnTo>
                    <a:pt x="238" y="238"/>
                  </a:lnTo>
                  <a:lnTo>
                    <a:pt x="238" y="143"/>
                  </a:lnTo>
                  <a:lnTo>
                    <a:pt x="23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6837;p66"/>
            <p:cNvSpPr/>
            <p:nvPr/>
          </p:nvSpPr>
          <p:spPr>
            <a:xfrm flipH="1">
              <a:off x="2482405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6838;p66"/>
            <p:cNvSpPr/>
            <p:nvPr/>
          </p:nvSpPr>
          <p:spPr>
            <a:xfrm flipH="1">
              <a:off x="2427213" y="2347476"/>
              <a:ext cx="6524" cy="6503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lnTo>
                    <a:pt x="48" y="48"/>
                  </a:lnTo>
                  <a:lnTo>
                    <a:pt x="1" y="143"/>
                  </a:lnTo>
                  <a:lnTo>
                    <a:pt x="48" y="238"/>
                  </a:lnTo>
                  <a:lnTo>
                    <a:pt x="144" y="286"/>
                  </a:lnTo>
                  <a:lnTo>
                    <a:pt x="239" y="238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6839;p66"/>
            <p:cNvSpPr/>
            <p:nvPr/>
          </p:nvSpPr>
          <p:spPr>
            <a:xfrm flipH="1">
              <a:off x="2373113" y="2347476"/>
              <a:ext cx="5433" cy="6503"/>
            </a:xfrm>
            <a:custGeom>
              <a:avLst/>
              <a:gdLst/>
              <a:ahLst/>
              <a:cxnLst/>
              <a:rect l="l" t="t" r="r" b="b"/>
              <a:pathLst>
                <a:path w="239" h="286" extrusionOk="0">
                  <a:moveTo>
                    <a:pt x="96" y="0"/>
                  </a:moveTo>
                  <a:lnTo>
                    <a:pt x="1" y="48"/>
                  </a:lnTo>
                  <a:lnTo>
                    <a:pt x="1" y="143"/>
                  </a:lnTo>
                  <a:lnTo>
                    <a:pt x="1" y="238"/>
                  </a:lnTo>
                  <a:lnTo>
                    <a:pt x="96" y="286"/>
                  </a:lnTo>
                  <a:lnTo>
                    <a:pt x="191" y="238"/>
                  </a:lnTo>
                  <a:lnTo>
                    <a:pt x="239" y="143"/>
                  </a:lnTo>
                  <a:lnTo>
                    <a:pt x="191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6840;p66"/>
            <p:cNvSpPr/>
            <p:nvPr/>
          </p:nvSpPr>
          <p:spPr>
            <a:xfrm flipH="1">
              <a:off x="2427213" y="2427576"/>
              <a:ext cx="6524" cy="4343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96" y="0"/>
                  </a:moveTo>
                  <a:lnTo>
                    <a:pt x="1" y="48"/>
                  </a:lnTo>
                  <a:lnTo>
                    <a:pt x="239" y="191"/>
                  </a:lnTo>
                  <a:lnTo>
                    <a:pt x="286" y="143"/>
                  </a:lnTo>
                  <a:lnTo>
                    <a:pt x="239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6841;p66"/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extrusionOk="0">
                  <a:moveTo>
                    <a:pt x="5856" y="0"/>
                  </a:moveTo>
                  <a:lnTo>
                    <a:pt x="4285" y="1619"/>
                  </a:ln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6842;p66"/>
            <p:cNvSpPr/>
            <p:nvPr/>
          </p:nvSpPr>
          <p:spPr>
            <a:xfrm flipH="1">
              <a:off x="2440193" y="2192689"/>
              <a:ext cx="35734" cy="36810"/>
            </a:xfrm>
            <a:custGeom>
              <a:avLst/>
              <a:gdLst/>
              <a:ahLst/>
              <a:cxnLst/>
              <a:rect l="l" t="t" r="r" b="b"/>
              <a:pathLst>
                <a:path w="1572" h="1619" fill="none" extrusionOk="0">
                  <a:moveTo>
                    <a:pt x="1571" y="0"/>
                  </a:moveTo>
                  <a:lnTo>
                    <a:pt x="1571" y="0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428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6843;p66"/>
            <p:cNvSpPr/>
            <p:nvPr/>
          </p:nvSpPr>
          <p:spPr>
            <a:xfrm flipH="1">
              <a:off x="2439124" y="2192689"/>
              <a:ext cx="134206" cy="156970"/>
            </a:xfrm>
            <a:custGeom>
              <a:avLst/>
              <a:gdLst/>
              <a:ahLst/>
              <a:cxnLst/>
              <a:rect l="l" t="t" r="r" b="b"/>
              <a:pathLst>
                <a:path w="5904" h="6904" fill="none" extrusionOk="0">
                  <a:moveTo>
                    <a:pt x="4713" y="762"/>
                  </a:moveTo>
                  <a:lnTo>
                    <a:pt x="4713" y="762"/>
                  </a:lnTo>
                  <a:lnTo>
                    <a:pt x="4333" y="1428"/>
                  </a:lnTo>
                  <a:lnTo>
                    <a:pt x="4142" y="1762"/>
                  </a:lnTo>
                  <a:lnTo>
                    <a:pt x="4095" y="1809"/>
                  </a:lnTo>
                  <a:lnTo>
                    <a:pt x="4095" y="1809"/>
                  </a:lnTo>
                  <a:lnTo>
                    <a:pt x="2857" y="3095"/>
                  </a:lnTo>
                  <a:lnTo>
                    <a:pt x="2857" y="3095"/>
                  </a:lnTo>
                  <a:lnTo>
                    <a:pt x="1476" y="4666"/>
                  </a:lnTo>
                  <a:lnTo>
                    <a:pt x="1476" y="4666"/>
                  </a:lnTo>
                  <a:lnTo>
                    <a:pt x="714" y="5523"/>
                  </a:lnTo>
                  <a:lnTo>
                    <a:pt x="0" y="6380"/>
                  </a:lnTo>
                  <a:lnTo>
                    <a:pt x="0" y="6380"/>
                  </a:lnTo>
                  <a:lnTo>
                    <a:pt x="95" y="6427"/>
                  </a:lnTo>
                  <a:lnTo>
                    <a:pt x="333" y="6618"/>
                  </a:lnTo>
                  <a:lnTo>
                    <a:pt x="762" y="6856"/>
                  </a:lnTo>
                  <a:lnTo>
                    <a:pt x="762" y="6856"/>
                  </a:lnTo>
                  <a:lnTo>
                    <a:pt x="762" y="6903"/>
                  </a:lnTo>
                  <a:lnTo>
                    <a:pt x="810" y="6856"/>
                  </a:lnTo>
                  <a:lnTo>
                    <a:pt x="810" y="6856"/>
                  </a:lnTo>
                  <a:lnTo>
                    <a:pt x="810" y="6808"/>
                  </a:lnTo>
                  <a:lnTo>
                    <a:pt x="810" y="6808"/>
                  </a:lnTo>
                  <a:lnTo>
                    <a:pt x="143" y="6332"/>
                  </a:lnTo>
                  <a:lnTo>
                    <a:pt x="143" y="6332"/>
                  </a:lnTo>
                  <a:lnTo>
                    <a:pt x="905" y="5570"/>
                  </a:lnTo>
                  <a:lnTo>
                    <a:pt x="1619" y="4809"/>
                  </a:lnTo>
                  <a:lnTo>
                    <a:pt x="1619" y="4809"/>
                  </a:lnTo>
                  <a:lnTo>
                    <a:pt x="3095" y="3285"/>
                  </a:lnTo>
                  <a:lnTo>
                    <a:pt x="3095" y="3285"/>
                  </a:lnTo>
                  <a:lnTo>
                    <a:pt x="4475" y="1666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904" y="48"/>
                  </a:lnTo>
                  <a:lnTo>
                    <a:pt x="5856" y="0"/>
                  </a:lnTo>
                  <a:lnTo>
                    <a:pt x="4713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6844;p66"/>
            <p:cNvSpPr/>
            <p:nvPr/>
          </p:nvSpPr>
          <p:spPr>
            <a:xfrm flipH="1">
              <a:off x="2322240" y="2264126"/>
              <a:ext cx="88766" cy="192688"/>
            </a:xfrm>
            <a:custGeom>
              <a:avLst/>
              <a:gdLst/>
              <a:ahLst/>
              <a:cxnLst/>
              <a:rect l="l" t="t" r="r" b="b"/>
              <a:pathLst>
                <a:path w="3905" h="8475" extrusionOk="0">
                  <a:moveTo>
                    <a:pt x="3904" y="0"/>
                  </a:moveTo>
                  <a:lnTo>
                    <a:pt x="3048" y="2095"/>
                  </a:lnTo>
                  <a:lnTo>
                    <a:pt x="2238" y="4237"/>
                  </a:lnTo>
                  <a:lnTo>
                    <a:pt x="1429" y="6237"/>
                  </a:lnTo>
                  <a:lnTo>
                    <a:pt x="762" y="8284"/>
                  </a:lnTo>
                  <a:lnTo>
                    <a:pt x="381" y="8094"/>
                  </a:lnTo>
                  <a:lnTo>
                    <a:pt x="1" y="7951"/>
                  </a:lnTo>
                  <a:lnTo>
                    <a:pt x="381" y="8237"/>
                  </a:lnTo>
                  <a:lnTo>
                    <a:pt x="810" y="8475"/>
                  </a:lnTo>
                  <a:lnTo>
                    <a:pt x="1238" y="7427"/>
                  </a:lnTo>
                  <a:lnTo>
                    <a:pt x="1667" y="6380"/>
                  </a:lnTo>
                  <a:lnTo>
                    <a:pt x="2048" y="5285"/>
                  </a:lnTo>
                  <a:lnTo>
                    <a:pt x="2429" y="4237"/>
                  </a:lnTo>
                  <a:lnTo>
                    <a:pt x="2857" y="3047"/>
                  </a:lnTo>
                  <a:lnTo>
                    <a:pt x="3238" y="2381"/>
                  </a:lnTo>
                  <a:lnTo>
                    <a:pt x="3666" y="1667"/>
                  </a:lnTo>
                  <a:lnTo>
                    <a:pt x="3666" y="1619"/>
                  </a:lnTo>
                  <a:lnTo>
                    <a:pt x="3190" y="2333"/>
                  </a:lnTo>
                  <a:lnTo>
                    <a:pt x="3000" y="261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6845;p66"/>
            <p:cNvSpPr/>
            <p:nvPr/>
          </p:nvSpPr>
          <p:spPr>
            <a:xfrm flipH="1">
              <a:off x="2394753" y="2319329"/>
              <a:ext cx="149367" cy="102858"/>
            </a:xfrm>
            <a:custGeom>
              <a:avLst/>
              <a:gdLst/>
              <a:ahLst/>
              <a:cxnLst/>
              <a:rect l="l" t="t" r="r" b="b"/>
              <a:pathLst>
                <a:path w="6571" h="4524" extrusionOk="0">
                  <a:moveTo>
                    <a:pt x="1" y="0"/>
                  </a:moveTo>
                  <a:lnTo>
                    <a:pt x="1" y="48"/>
                  </a:lnTo>
                  <a:lnTo>
                    <a:pt x="1619" y="1238"/>
                  </a:lnTo>
                  <a:lnTo>
                    <a:pt x="3238" y="2381"/>
                  </a:lnTo>
                  <a:lnTo>
                    <a:pt x="4857" y="3476"/>
                  </a:lnTo>
                  <a:lnTo>
                    <a:pt x="6571" y="4523"/>
                  </a:lnTo>
                  <a:lnTo>
                    <a:pt x="3286" y="2190"/>
                  </a:lnTo>
                  <a:lnTo>
                    <a:pt x="1334" y="85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6853;p66"/>
            <p:cNvSpPr/>
            <p:nvPr/>
          </p:nvSpPr>
          <p:spPr>
            <a:xfrm flipH="1">
              <a:off x="3384974" y="4261217"/>
              <a:ext cx="1213193" cy="44404"/>
            </a:xfrm>
            <a:custGeom>
              <a:avLst/>
              <a:gdLst/>
              <a:ahLst/>
              <a:cxnLst/>
              <a:rect l="l" t="t" r="r" b="b"/>
              <a:pathLst>
                <a:path w="53371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40" y="334"/>
                  </a:lnTo>
                  <a:lnTo>
                    <a:pt x="26662" y="762"/>
                  </a:lnTo>
                  <a:lnTo>
                    <a:pt x="13331" y="1334"/>
                  </a:lnTo>
                  <a:lnTo>
                    <a:pt x="13331" y="1334"/>
                  </a:lnTo>
                  <a:lnTo>
                    <a:pt x="6666" y="1619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6" y="1810"/>
                  </a:lnTo>
                  <a:lnTo>
                    <a:pt x="13331" y="1619"/>
                  </a:lnTo>
                  <a:lnTo>
                    <a:pt x="26709" y="1191"/>
                  </a:lnTo>
                  <a:lnTo>
                    <a:pt x="40040" y="667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6855;p66"/>
            <p:cNvSpPr/>
            <p:nvPr/>
          </p:nvSpPr>
          <p:spPr>
            <a:xfrm flipH="1">
              <a:off x="3378496" y="4374874"/>
              <a:ext cx="1213170" cy="44404"/>
            </a:xfrm>
            <a:custGeom>
              <a:avLst/>
              <a:gdLst/>
              <a:ahLst/>
              <a:cxnLst/>
              <a:rect l="l" t="t" r="r" b="b"/>
              <a:pathLst>
                <a:path w="53370" h="1953" fill="none" extrusionOk="0">
                  <a:moveTo>
                    <a:pt x="53370" y="1"/>
                  </a:moveTo>
                  <a:lnTo>
                    <a:pt x="46705" y="143"/>
                  </a:lnTo>
                  <a:lnTo>
                    <a:pt x="40039" y="334"/>
                  </a:lnTo>
                  <a:lnTo>
                    <a:pt x="26661" y="762"/>
                  </a:lnTo>
                  <a:lnTo>
                    <a:pt x="13331" y="1286"/>
                  </a:lnTo>
                  <a:lnTo>
                    <a:pt x="13331" y="1286"/>
                  </a:lnTo>
                  <a:lnTo>
                    <a:pt x="6665" y="1572"/>
                  </a:lnTo>
                  <a:lnTo>
                    <a:pt x="0" y="1953"/>
                  </a:lnTo>
                  <a:lnTo>
                    <a:pt x="0" y="1953"/>
                  </a:lnTo>
                  <a:lnTo>
                    <a:pt x="6665" y="1762"/>
                  </a:lnTo>
                  <a:lnTo>
                    <a:pt x="13331" y="1572"/>
                  </a:lnTo>
                  <a:lnTo>
                    <a:pt x="26661" y="1143"/>
                  </a:lnTo>
                  <a:lnTo>
                    <a:pt x="40039" y="619"/>
                  </a:lnTo>
                  <a:lnTo>
                    <a:pt x="46705" y="334"/>
                  </a:lnTo>
                  <a:lnTo>
                    <a:pt x="533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263;p19">
            <a:extLst>
              <a:ext uri="{FF2B5EF4-FFF2-40B4-BE49-F238E27FC236}">
                <a16:creationId xmlns="" xmlns:a16="http://schemas.microsoft.com/office/drawing/2014/main" id="{CA5BA4D5-D796-4E71-AE83-7B6BB567CE62}"/>
              </a:ext>
            </a:extLst>
          </p:cNvPr>
          <p:cNvSpPr/>
          <p:nvPr/>
        </p:nvSpPr>
        <p:spPr>
          <a:xfrm>
            <a:off x="912786" y="53249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264;p19">
            <a:extLst>
              <a:ext uri="{FF2B5EF4-FFF2-40B4-BE49-F238E27FC236}">
                <a16:creationId xmlns=""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1194286" y="322194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268;p19">
            <a:extLst>
              <a:ext uri="{FF2B5EF4-FFF2-40B4-BE49-F238E27FC236}">
                <a16:creationId xmlns="" xmlns:a16="http://schemas.microsoft.com/office/drawing/2014/main" id="{4EA79D34-440E-4AD8-BD90-8473A09F7A6A}"/>
              </a:ext>
            </a:extLst>
          </p:cNvPr>
          <p:cNvSpPr/>
          <p:nvPr/>
        </p:nvSpPr>
        <p:spPr>
          <a:xfrm>
            <a:off x="243094" y="1638766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269;p19">
            <a:extLst>
              <a:ext uri="{FF2B5EF4-FFF2-40B4-BE49-F238E27FC236}">
                <a16:creationId xmlns="" xmlns:a16="http://schemas.microsoft.com/office/drawing/2014/main" id="{F4A3A68D-20C0-4160-8EB2-7773CF37A34B}"/>
              </a:ext>
            </a:extLst>
          </p:cNvPr>
          <p:cNvSpPr/>
          <p:nvPr/>
        </p:nvSpPr>
        <p:spPr>
          <a:xfrm flipH="1">
            <a:off x="522276" y="183819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270;p19">
            <a:extLst>
              <a:ext uri="{FF2B5EF4-FFF2-40B4-BE49-F238E27FC236}">
                <a16:creationId xmlns="" xmlns:a16="http://schemas.microsoft.com/office/drawing/2014/main" id="{AEEA78D3-9C36-4627-AC44-36EE3CDF6CDC}"/>
              </a:ext>
            </a:extLst>
          </p:cNvPr>
          <p:cNvSpPr/>
          <p:nvPr/>
        </p:nvSpPr>
        <p:spPr>
          <a:xfrm flipH="1">
            <a:off x="825684" y="162789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264;p19">
            <a:extLst>
              <a:ext uri="{FF2B5EF4-FFF2-40B4-BE49-F238E27FC236}">
                <a16:creationId xmlns="" xmlns:a16="http://schemas.microsoft.com/office/drawing/2014/main" id="{D431509C-CBC5-4837-8C98-C5115C563404}"/>
              </a:ext>
            </a:extLst>
          </p:cNvPr>
          <p:cNvSpPr/>
          <p:nvPr/>
        </p:nvSpPr>
        <p:spPr>
          <a:xfrm>
            <a:off x="7984398" y="823637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1277;p45">
            <a:extLst>
              <a:ext uri="{FF2B5EF4-FFF2-40B4-BE49-F238E27FC236}">
                <a16:creationId xmlns="" xmlns:a16="http://schemas.microsoft.com/office/drawing/2014/main" id="{E75F9C54-9D1E-4850-B249-57C77817E6FD}"/>
              </a:ext>
            </a:extLst>
          </p:cNvPr>
          <p:cNvSpPr/>
          <p:nvPr/>
        </p:nvSpPr>
        <p:spPr>
          <a:xfrm>
            <a:off x="1867901" y="4643678"/>
            <a:ext cx="5592769" cy="329334"/>
          </a:xfrm>
          <a:prstGeom prst="roundRect">
            <a:avLst>
              <a:gd name="adj" fmla="val 754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Title 1">
            <a:extLst>
              <a:ext uri="{FF2B5EF4-FFF2-40B4-BE49-F238E27FC236}">
                <a16:creationId xmlns="" xmlns:a16="http://schemas.microsoft.com/office/drawing/2014/main" id="{379A02EB-D2F3-4B1C-BF98-9ADFA785B90F}"/>
              </a:ext>
            </a:extLst>
          </p:cNvPr>
          <p:cNvSpPr txBox="1">
            <a:spLocks/>
          </p:cNvSpPr>
          <p:nvPr/>
        </p:nvSpPr>
        <p:spPr>
          <a:xfrm>
            <a:off x="2290540" y="4642295"/>
            <a:ext cx="4895175" cy="3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1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 </a:t>
            </a:r>
            <a:endParaRPr lang="en-US" sz="1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89" name="Google Shape;14784;p87">
            <a:extLst>
              <a:ext uri="{FF2B5EF4-FFF2-40B4-BE49-F238E27FC236}">
                <a16:creationId xmlns="" xmlns:a16="http://schemas.microsoft.com/office/drawing/2014/main" id="{718F5F74-1493-4A5D-AB0B-9DC18637F5B8}"/>
              </a:ext>
            </a:extLst>
          </p:cNvPr>
          <p:cNvGrpSpPr/>
          <p:nvPr/>
        </p:nvGrpSpPr>
        <p:grpSpPr>
          <a:xfrm>
            <a:off x="1975612" y="4682694"/>
            <a:ext cx="289619" cy="281807"/>
            <a:chOff x="-40742750" y="3972175"/>
            <a:chExt cx="311125" cy="316825"/>
          </a:xfrm>
          <a:solidFill>
            <a:schemeClr val="bg1"/>
          </a:solidFill>
        </p:grpSpPr>
        <p:sp>
          <p:nvSpPr>
            <p:cNvPr id="390" name="Google Shape;14785;p87">
              <a:extLst>
                <a:ext uri="{FF2B5EF4-FFF2-40B4-BE49-F238E27FC236}">
                  <a16:creationId xmlns="" xmlns:a16="http://schemas.microsoft.com/office/drawing/2014/main" id="{71F5C63D-81B1-4704-8D2B-D7BB1ED6B009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4786;p87">
              <a:extLst>
                <a:ext uri="{FF2B5EF4-FFF2-40B4-BE49-F238E27FC236}">
                  <a16:creationId xmlns="" xmlns:a16="http://schemas.microsoft.com/office/drawing/2014/main" id="{862AAA47-CFD5-4DBF-8E06-74AD6341BEA4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14805;p87">
            <a:extLst>
              <a:ext uri="{FF2B5EF4-FFF2-40B4-BE49-F238E27FC236}">
                <a16:creationId xmlns="" xmlns:a16="http://schemas.microsoft.com/office/drawing/2014/main" id="{4A2975FB-D6A9-4576-B948-2BC02B0A168B}"/>
              </a:ext>
            </a:extLst>
          </p:cNvPr>
          <p:cNvGrpSpPr/>
          <p:nvPr/>
        </p:nvGrpSpPr>
        <p:grpSpPr>
          <a:xfrm>
            <a:off x="7179759" y="4702282"/>
            <a:ext cx="194391" cy="195104"/>
            <a:chOff x="-40378075" y="3267450"/>
            <a:chExt cx="317425" cy="289075"/>
          </a:xfrm>
          <a:solidFill>
            <a:schemeClr val="bg1"/>
          </a:solidFill>
        </p:grpSpPr>
        <p:sp>
          <p:nvSpPr>
            <p:cNvPr id="393" name="Google Shape;14806;p87">
              <a:extLst>
                <a:ext uri="{FF2B5EF4-FFF2-40B4-BE49-F238E27FC236}">
                  <a16:creationId xmlns="" xmlns:a16="http://schemas.microsoft.com/office/drawing/2014/main" id="{23B84CCC-F18C-4B02-965E-8C67CEF949C2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4" name="Google Shape;14807;p87">
              <a:extLst>
                <a:ext uri="{FF2B5EF4-FFF2-40B4-BE49-F238E27FC236}">
                  <a16:creationId xmlns="" xmlns:a16="http://schemas.microsoft.com/office/drawing/2014/main" id="{3850FDA9-53AA-4C76-B0E3-D0EA347768BA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5" name="Google Shape;14808;p87">
              <a:extLst>
                <a:ext uri="{FF2B5EF4-FFF2-40B4-BE49-F238E27FC236}">
                  <a16:creationId xmlns="" xmlns:a16="http://schemas.microsoft.com/office/drawing/2014/main" id="{AD354EF7-8C51-429E-B388-C04479CF8EBB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6" name="Google Shape;14809;p87">
              <a:extLst>
                <a:ext uri="{FF2B5EF4-FFF2-40B4-BE49-F238E27FC236}">
                  <a16:creationId xmlns="" xmlns:a16="http://schemas.microsoft.com/office/drawing/2014/main" id="{729CF6EC-FADE-4862-8877-C96D5F003C80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44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522" y="925195"/>
            <a:ext cx="6235777" cy="1077555"/>
          </a:xfrm>
        </p:spPr>
        <p:txBody>
          <a:bodyPr/>
          <a:lstStyle/>
          <a:p>
            <a:pPr algn="r"/>
            <a:r>
              <a:rPr lang="en-US" sz="60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Online Request System</a:t>
            </a:r>
            <a:endParaRPr lang="en-US" sz="48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0" name="Google Shape;1936;p53"/>
          <p:cNvGrpSpPr/>
          <p:nvPr/>
        </p:nvGrpSpPr>
        <p:grpSpPr>
          <a:xfrm flipH="1">
            <a:off x="113234" y="1765780"/>
            <a:ext cx="2905444" cy="2802063"/>
            <a:chOff x="1762150" y="1422675"/>
            <a:chExt cx="4581325" cy="4054200"/>
          </a:xfrm>
        </p:grpSpPr>
        <p:sp>
          <p:nvSpPr>
            <p:cNvPr id="21" name="Google Shape;1937;p53"/>
            <p:cNvSpPr/>
            <p:nvPr/>
          </p:nvSpPr>
          <p:spPr>
            <a:xfrm>
              <a:off x="5158900" y="5136300"/>
              <a:ext cx="1098700" cy="257675"/>
            </a:xfrm>
            <a:custGeom>
              <a:avLst/>
              <a:gdLst/>
              <a:ahLst/>
              <a:cxnLst/>
              <a:rect l="l" t="t" r="r" b="b"/>
              <a:pathLst>
                <a:path w="43948" h="10307" extrusionOk="0">
                  <a:moveTo>
                    <a:pt x="21915" y="0"/>
                  </a:moveTo>
                  <a:lnTo>
                    <a:pt x="17532" y="119"/>
                  </a:lnTo>
                  <a:lnTo>
                    <a:pt x="13386" y="474"/>
                  </a:lnTo>
                  <a:lnTo>
                    <a:pt x="9714" y="948"/>
                  </a:lnTo>
                  <a:lnTo>
                    <a:pt x="6397" y="1540"/>
                  </a:lnTo>
                  <a:lnTo>
                    <a:pt x="4976" y="1896"/>
                  </a:lnTo>
                  <a:lnTo>
                    <a:pt x="3791" y="2251"/>
                  </a:lnTo>
                  <a:lnTo>
                    <a:pt x="2606" y="2725"/>
                  </a:lnTo>
                  <a:lnTo>
                    <a:pt x="1777" y="3199"/>
                  </a:lnTo>
                  <a:lnTo>
                    <a:pt x="948" y="3673"/>
                  </a:lnTo>
                  <a:lnTo>
                    <a:pt x="474" y="4146"/>
                  </a:lnTo>
                  <a:lnTo>
                    <a:pt x="119" y="4620"/>
                  </a:lnTo>
                  <a:lnTo>
                    <a:pt x="0" y="5213"/>
                  </a:lnTo>
                  <a:lnTo>
                    <a:pt x="119" y="5686"/>
                  </a:lnTo>
                  <a:lnTo>
                    <a:pt x="474" y="6279"/>
                  </a:lnTo>
                  <a:lnTo>
                    <a:pt x="948" y="6753"/>
                  </a:lnTo>
                  <a:lnTo>
                    <a:pt x="1777" y="7226"/>
                  </a:lnTo>
                  <a:lnTo>
                    <a:pt x="2606" y="7700"/>
                  </a:lnTo>
                  <a:lnTo>
                    <a:pt x="3791" y="8056"/>
                  </a:lnTo>
                  <a:lnTo>
                    <a:pt x="4976" y="8411"/>
                  </a:lnTo>
                  <a:lnTo>
                    <a:pt x="6397" y="8885"/>
                  </a:lnTo>
                  <a:lnTo>
                    <a:pt x="9714" y="9477"/>
                  </a:lnTo>
                  <a:lnTo>
                    <a:pt x="13386" y="9951"/>
                  </a:lnTo>
                  <a:lnTo>
                    <a:pt x="17532" y="10188"/>
                  </a:lnTo>
                  <a:lnTo>
                    <a:pt x="21915" y="10306"/>
                  </a:lnTo>
                  <a:lnTo>
                    <a:pt x="26416" y="10188"/>
                  </a:lnTo>
                  <a:lnTo>
                    <a:pt x="30562" y="9951"/>
                  </a:lnTo>
                  <a:lnTo>
                    <a:pt x="34234" y="9477"/>
                  </a:lnTo>
                  <a:lnTo>
                    <a:pt x="37551" y="8885"/>
                  </a:lnTo>
                  <a:lnTo>
                    <a:pt x="38973" y="8411"/>
                  </a:lnTo>
                  <a:lnTo>
                    <a:pt x="40157" y="8056"/>
                  </a:lnTo>
                  <a:lnTo>
                    <a:pt x="41223" y="7700"/>
                  </a:lnTo>
                  <a:lnTo>
                    <a:pt x="42171" y="7226"/>
                  </a:lnTo>
                  <a:lnTo>
                    <a:pt x="43000" y="6753"/>
                  </a:lnTo>
                  <a:lnTo>
                    <a:pt x="43474" y="6279"/>
                  </a:lnTo>
                  <a:lnTo>
                    <a:pt x="43829" y="5686"/>
                  </a:lnTo>
                  <a:lnTo>
                    <a:pt x="43948" y="5213"/>
                  </a:lnTo>
                  <a:lnTo>
                    <a:pt x="43829" y="4620"/>
                  </a:lnTo>
                  <a:lnTo>
                    <a:pt x="43474" y="4146"/>
                  </a:lnTo>
                  <a:lnTo>
                    <a:pt x="43000" y="3673"/>
                  </a:lnTo>
                  <a:lnTo>
                    <a:pt x="42171" y="3199"/>
                  </a:lnTo>
                  <a:lnTo>
                    <a:pt x="41223" y="2725"/>
                  </a:lnTo>
                  <a:lnTo>
                    <a:pt x="40157" y="2251"/>
                  </a:lnTo>
                  <a:lnTo>
                    <a:pt x="38973" y="1896"/>
                  </a:lnTo>
                  <a:lnTo>
                    <a:pt x="37551" y="1540"/>
                  </a:lnTo>
                  <a:lnTo>
                    <a:pt x="34234" y="948"/>
                  </a:lnTo>
                  <a:lnTo>
                    <a:pt x="30562" y="474"/>
                  </a:lnTo>
                  <a:lnTo>
                    <a:pt x="26416" y="119"/>
                  </a:lnTo>
                  <a:lnTo>
                    <a:pt x="21915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38;p53"/>
            <p:cNvSpPr/>
            <p:nvPr/>
          </p:nvSpPr>
          <p:spPr>
            <a:xfrm>
              <a:off x="2007950" y="4689125"/>
              <a:ext cx="3808400" cy="479775"/>
            </a:xfrm>
            <a:custGeom>
              <a:avLst/>
              <a:gdLst/>
              <a:ahLst/>
              <a:cxnLst/>
              <a:rect l="l" t="t" r="r" b="b"/>
              <a:pathLst>
                <a:path w="152336" h="19191" extrusionOk="0">
                  <a:moveTo>
                    <a:pt x="76168" y="1"/>
                  </a:moveTo>
                  <a:lnTo>
                    <a:pt x="68350" y="119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30"/>
                  </a:lnTo>
                  <a:lnTo>
                    <a:pt x="39802" y="1185"/>
                  </a:lnTo>
                  <a:lnTo>
                    <a:pt x="33524" y="1659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5"/>
                  </a:lnTo>
                  <a:lnTo>
                    <a:pt x="9240" y="5094"/>
                  </a:lnTo>
                  <a:lnTo>
                    <a:pt x="5924" y="5923"/>
                  </a:lnTo>
                  <a:lnTo>
                    <a:pt x="3436" y="6753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8"/>
                  </a:lnTo>
                  <a:lnTo>
                    <a:pt x="119" y="9122"/>
                  </a:lnTo>
                  <a:lnTo>
                    <a:pt x="1" y="9596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1"/>
                  </a:lnTo>
                  <a:lnTo>
                    <a:pt x="2370" y="11965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240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8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6"/>
                  </a:lnTo>
                  <a:lnTo>
                    <a:pt x="46554" y="18480"/>
                  </a:lnTo>
                  <a:lnTo>
                    <a:pt x="53543" y="18717"/>
                  </a:lnTo>
                  <a:lnTo>
                    <a:pt x="60769" y="18954"/>
                  </a:lnTo>
                  <a:lnTo>
                    <a:pt x="68350" y="19191"/>
                  </a:lnTo>
                  <a:lnTo>
                    <a:pt x="83986" y="19191"/>
                  </a:lnTo>
                  <a:lnTo>
                    <a:pt x="91449" y="18954"/>
                  </a:lnTo>
                  <a:lnTo>
                    <a:pt x="98793" y="18717"/>
                  </a:lnTo>
                  <a:lnTo>
                    <a:pt x="105782" y="18480"/>
                  </a:lnTo>
                  <a:lnTo>
                    <a:pt x="112416" y="18006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30066" y="16348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4" y="13386"/>
                  </a:lnTo>
                  <a:lnTo>
                    <a:pt x="148901" y="12438"/>
                  </a:lnTo>
                  <a:lnTo>
                    <a:pt x="149967" y="11965"/>
                  </a:lnTo>
                  <a:lnTo>
                    <a:pt x="150796" y="11491"/>
                  </a:lnTo>
                  <a:lnTo>
                    <a:pt x="151388" y="11135"/>
                  </a:lnTo>
                  <a:lnTo>
                    <a:pt x="151980" y="10543"/>
                  </a:lnTo>
                  <a:lnTo>
                    <a:pt x="152217" y="10069"/>
                  </a:lnTo>
                  <a:lnTo>
                    <a:pt x="152336" y="9596"/>
                  </a:lnTo>
                  <a:lnTo>
                    <a:pt x="152217" y="9122"/>
                  </a:lnTo>
                  <a:lnTo>
                    <a:pt x="151980" y="8648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3"/>
                  </a:lnTo>
                  <a:lnTo>
                    <a:pt x="146294" y="5923"/>
                  </a:lnTo>
                  <a:lnTo>
                    <a:pt x="143096" y="5094"/>
                  </a:lnTo>
                  <a:lnTo>
                    <a:pt x="139306" y="4265"/>
                  </a:lnTo>
                  <a:lnTo>
                    <a:pt x="134923" y="3554"/>
                  </a:lnTo>
                  <a:lnTo>
                    <a:pt x="130066" y="2843"/>
                  </a:lnTo>
                  <a:lnTo>
                    <a:pt x="124617" y="2251"/>
                  </a:lnTo>
                  <a:lnTo>
                    <a:pt x="118694" y="1659"/>
                  </a:lnTo>
                  <a:lnTo>
                    <a:pt x="112416" y="1185"/>
                  </a:lnTo>
                  <a:lnTo>
                    <a:pt x="105782" y="830"/>
                  </a:lnTo>
                  <a:lnTo>
                    <a:pt x="98793" y="474"/>
                  </a:lnTo>
                  <a:lnTo>
                    <a:pt x="91449" y="237"/>
                  </a:lnTo>
                  <a:lnTo>
                    <a:pt x="83986" y="119"/>
                  </a:lnTo>
                  <a:lnTo>
                    <a:pt x="76168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39;p53"/>
            <p:cNvSpPr/>
            <p:nvPr/>
          </p:nvSpPr>
          <p:spPr>
            <a:xfrm>
              <a:off x="1762150" y="4997125"/>
              <a:ext cx="3808400" cy="479750"/>
            </a:xfrm>
            <a:custGeom>
              <a:avLst/>
              <a:gdLst/>
              <a:ahLst/>
              <a:cxnLst/>
              <a:rect l="l" t="t" r="r" b="b"/>
              <a:pathLst>
                <a:path w="152336" h="19190" extrusionOk="0">
                  <a:moveTo>
                    <a:pt x="76168" y="0"/>
                  </a:moveTo>
                  <a:lnTo>
                    <a:pt x="68350" y="118"/>
                  </a:lnTo>
                  <a:lnTo>
                    <a:pt x="60769" y="237"/>
                  </a:lnTo>
                  <a:lnTo>
                    <a:pt x="53543" y="474"/>
                  </a:lnTo>
                  <a:lnTo>
                    <a:pt x="46554" y="829"/>
                  </a:lnTo>
                  <a:lnTo>
                    <a:pt x="39802" y="1185"/>
                  </a:lnTo>
                  <a:lnTo>
                    <a:pt x="33524" y="1658"/>
                  </a:lnTo>
                  <a:lnTo>
                    <a:pt x="27720" y="2251"/>
                  </a:lnTo>
                  <a:lnTo>
                    <a:pt x="22271" y="2843"/>
                  </a:lnTo>
                  <a:lnTo>
                    <a:pt x="17414" y="3554"/>
                  </a:lnTo>
                  <a:lnTo>
                    <a:pt x="13031" y="4264"/>
                  </a:lnTo>
                  <a:lnTo>
                    <a:pt x="9122" y="5094"/>
                  </a:lnTo>
                  <a:lnTo>
                    <a:pt x="5924" y="5923"/>
                  </a:lnTo>
                  <a:lnTo>
                    <a:pt x="3436" y="6752"/>
                  </a:lnTo>
                  <a:lnTo>
                    <a:pt x="2370" y="7226"/>
                  </a:lnTo>
                  <a:lnTo>
                    <a:pt x="1541" y="7700"/>
                  </a:lnTo>
                  <a:lnTo>
                    <a:pt x="830" y="8174"/>
                  </a:lnTo>
                  <a:lnTo>
                    <a:pt x="356" y="8647"/>
                  </a:lnTo>
                  <a:lnTo>
                    <a:pt x="119" y="9121"/>
                  </a:lnTo>
                  <a:lnTo>
                    <a:pt x="1" y="9595"/>
                  </a:lnTo>
                  <a:lnTo>
                    <a:pt x="119" y="10069"/>
                  </a:lnTo>
                  <a:lnTo>
                    <a:pt x="356" y="10543"/>
                  </a:lnTo>
                  <a:lnTo>
                    <a:pt x="830" y="11135"/>
                  </a:lnTo>
                  <a:lnTo>
                    <a:pt x="1541" y="11490"/>
                  </a:lnTo>
                  <a:lnTo>
                    <a:pt x="2370" y="11964"/>
                  </a:lnTo>
                  <a:lnTo>
                    <a:pt x="3436" y="12438"/>
                  </a:lnTo>
                  <a:lnTo>
                    <a:pt x="5924" y="13386"/>
                  </a:lnTo>
                  <a:lnTo>
                    <a:pt x="9122" y="14215"/>
                  </a:lnTo>
                  <a:lnTo>
                    <a:pt x="13031" y="14926"/>
                  </a:lnTo>
                  <a:lnTo>
                    <a:pt x="17414" y="15755"/>
                  </a:lnTo>
                  <a:lnTo>
                    <a:pt x="22271" y="16347"/>
                  </a:lnTo>
                  <a:lnTo>
                    <a:pt x="27720" y="17058"/>
                  </a:lnTo>
                  <a:lnTo>
                    <a:pt x="33524" y="17532"/>
                  </a:lnTo>
                  <a:lnTo>
                    <a:pt x="39802" y="18005"/>
                  </a:lnTo>
                  <a:lnTo>
                    <a:pt x="46554" y="18479"/>
                  </a:lnTo>
                  <a:lnTo>
                    <a:pt x="53543" y="18716"/>
                  </a:lnTo>
                  <a:lnTo>
                    <a:pt x="60769" y="18953"/>
                  </a:lnTo>
                  <a:lnTo>
                    <a:pt x="68350" y="19190"/>
                  </a:lnTo>
                  <a:lnTo>
                    <a:pt x="83986" y="19190"/>
                  </a:lnTo>
                  <a:lnTo>
                    <a:pt x="91449" y="18953"/>
                  </a:lnTo>
                  <a:lnTo>
                    <a:pt x="98794" y="18716"/>
                  </a:lnTo>
                  <a:lnTo>
                    <a:pt x="105782" y="18479"/>
                  </a:lnTo>
                  <a:lnTo>
                    <a:pt x="112416" y="18005"/>
                  </a:lnTo>
                  <a:lnTo>
                    <a:pt x="118694" y="17532"/>
                  </a:lnTo>
                  <a:lnTo>
                    <a:pt x="124617" y="17058"/>
                  </a:lnTo>
                  <a:lnTo>
                    <a:pt x="129948" y="16347"/>
                  </a:lnTo>
                  <a:lnTo>
                    <a:pt x="134923" y="15755"/>
                  </a:lnTo>
                  <a:lnTo>
                    <a:pt x="139306" y="14926"/>
                  </a:lnTo>
                  <a:lnTo>
                    <a:pt x="143096" y="14215"/>
                  </a:lnTo>
                  <a:lnTo>
                    <a:pt x="146295" y="13386"/>
                  </a:lnTo>
                  <a:lnTo>
                    <a:pt x="148901" y="12438"/>
                  </a:lnTo>
                  <a:lnTo>
                    <a:pt x="149967" y="11964"/>
                  </a:lnTo>
                  <a:lnTo>
                    <a:pt x="150796" y="11490"/>
                  </a:lnTo>
                  <a:lnTo>
                    <a:pt x="151388" y="11135"/>
                  </a:lnTo>
                  <a:lnTo>
                    <a:pt x="151862" y="10543"/>
                  </a:lnTo>
                  <a:lnTo>
                    <a:pt x="152217" y="10069"/>
                  </a:lnTo>
                  <a:lnTo>
                    <a:pt x="152336" y="9595"/>
                  </a:lnTo>
                  <a:lnTo>
                    <a:pt x="152217" y="9121"/>
                  </a:lnTo>
                  <a:lnTo>
                    <a:pt x="151862" y="8647"/>
                  </a:lnTo>
                  <a:lnTo>
                    <a:pt x="151388" y="8174"/>
                  </a:lnTo>
                  <a:lnTo>
                    <a:pt x="150796" y="7700"/>
                  </a:lnTo>
                  <a:lnTo>
                    <a:pt x="149967" y="7226"/>
                  </a:lnTo>
                  <a:lnTo>
                    <a:pt x="148901" y="6752"/>
                  </a:lnTo>
                  <a:lnTo>
                    <a:pt x="146295" y="5923"/>
                  </a:lnTo>
                  <a:lnTo>
                    <a:pt x="143096" y="5094"/>
                  </a:lnTo>
                  <a:lnTo>
                    <a:pt x="139306" y="4264"/>
                  </a:lnTo>
                  <a:lnTo>
                    <a:pt x="134923" y="3554"/>
                  </a:lnTo>
                  <a:lnTo>
                    <a:pt x="129948" y="2843"/>
                  </a:lnTo>
                  <a:lnTo>
                    <a:pt x="124617" y="2251"/>
                  </a:lnTo>
                  <a:lnTo>
                    <a:pt x="118694" y="1658"/>
                  </a:lnTo>
                  <a:lnTo>
                    <a:pt x="112416" y="1185"/>
                  </a:lnTo>
                  <a:lnTo>
                    <a:pt x="105782" y="829"/>
                  </a:lnTo>
                  <a:lnTo>
                    <a:pt x="98794" y="474"/>
                  </a:lnTo>
                  <a:lnTo>
                    <a:pt x="91449" y="237"/>
                  </a:lnTo>
                  <a:lnTo>
                    <a:pt x="83986" y="118"/>
                  </a:lnTo>
                  <a:lnTo>
                    <a:pt x="76168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40;p53"/>
            <p:cNvSpPr/>
            <p:nvPr/>
          </p:nvSpPr>
          <p:spPr>
            <a:xfrm>
              <a:off x="4856825" y="3578600"/>
              <a:ext cx="716700" cy="390925"/>
            </a:xfrm>
            <a:custGeom>
              <a:avLst/>
              <a:gdLst/>
              <a:ahLst/>
              <a:cxnLst/>
              <a:rect l="l" t="t" r="r" b="b"/>
              <a:pathLst>
                <a:path w="28668" h="15637" extrusionOk="0">
                  <a:moveTo>
                    <a:pt x="1" y="0"/>
                  </a:moveTo>
                  <a:lnTo>
                    <a:pt x="7108" y="4028"/>
                  </a:lnTo>
                  <a:lnTo>
                    <a:pt x="14216" y="8055"/>
                  </a:lnTo>
                  <a:lnTo>
                    <a:pt x="21441" y="11846"/>
                  </a:lnTo>
                  <a:lnTo>
                    <a:pt x="24995" y="13741"/>
                  </a:lnTo>
                  <a:lnTo>
                    <a:pt x="28667" y="15637"/>
                  </a:lnTo>
                  <a:lnTo>
                    <a:pt x="28667" y="15637"/>
                  </a:lnTo>
                  <a:lnTo>
                    <a:pt x="25114" y="13623"/>
                  </a:lnTo>
                  <a:lnTo>
                    <a:pt x="21560" y="11609"/>
                  </a:lnTo>
                  <a:lnTo>
                    <a:pt x="14453" y="7581"/>
                  </a:lnTo>
                  <a:lnTo>
                    <a:pt x="7227" y="37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41;p53"/>
            <p:cNvSpPr/>
            <p:nvPr/>
          </p:nvSpPr>
          <p:spPr>
            <a:xfrm>
              <a:off x="4856825" y="3578600"/>
              <a:ext cx="666350" cy="349475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4" y="0"/>
                  </a:moveTo>
                  <a:lnTo>
                    <a:pt x="19902" y="3317"/>
                  </a:lnTo>
                  <a:lnTo>
                    <a:pt x="13268" y="6752"/>
                  </a:lnTo>
                  <a:lnTo>
                    <a:pt x="6634" y="10306"/>
                  </a:lnTo>
                  <a:lnTo>
                    <a:pt x="3318" y="12083"/>
                  </a:lnTo>
                  <a:lnTo>
                    <a:pt x="1" y="13978"/>
                  </a:lnTo>
                  <a:lnTo>
                    <a:pt x="3436" y="12320"/>
                  </a:lnTo>
                  <a:lnTo>
                    <a:pt x="6753" y="10661"/>
                  </a:lnTo>
                  <a:lnTo>
                    <a:pt x="13386" y="7226"/>
                  </a:lnTo>
                  <a:lnTo>
                    <a:pt x="20020" y="3672"/>
                  </a:lnTo>
                  <a:lnTo>
                    <a:pt x="26654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42;p53"/>
            <p:cNvSpPr/>
            <p:nvPr/>
          </p:nvSpPr>
          <p:spPr>
            <a:xfrm>
              <a:off x="4178675" y="3578600"/>
              <a:ext cx="716675" cy="390925"/>
            </a:xfrm>
            <a:custGeom>
              <a:avLst/>
              <a:gdLst/>
              <a:ahLst/>
              <a:cxnLst/>
              <a:rect l="l" t="t" r="r" b="b"/>
              <a:pathLst>
                <a:path w="28667" h="15637" extrusionOk="0">
                  <a:moveTo>
                    <a:pt x="0" y="0"/>
                  </a:moveTo>
                  <a:lnTo>
                    <a:pt x="7108" y="4028"/>
                  </a:lnTo>
                  <a:lnTo>
                    <a:pt x="14215" y="8055"/>
                  </a:lnTo>
                  <a:lnTo>
                    <a:pt x="21441" y="11846"/>
                  </a:lnTo>
                  <a:lnTo>
                    <a:pt x="25113" y="13741"/>
                  </a:lnTo>
                  <a:lnTo>
                    <a:pt x="28667" y="15637"/>
                  </a:lnTo>
                  <a:lnTo>
                    <a:pt x="25232" y="13623"/>
                  </a:lnTo>
                  <a:lnTo>
                    <a:pt x="21678" y="11609"/>
                  </a:lnTo>
                  <a:lnTo>
                    <a:pt x="14452" y="7581"/>
                  </a:lnTo>
                  <a:lnTo>
                    <a:pt x="7226" y="3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43;p53"/>
            <p:cNvSpPr/>
            <p:nvPr/>
          </p:nvSpPr>
          <p:spPr>
            <a:xfrm>
              <a:off x="4178675" y="3578600"/>
              <a:ext cx="666350" cy="349475"/>
            </a:xfrm>
            <a:custGeom>
              <a:avLst/>
              <a:gdLst/>
              <a:ahLst/>
              <a:cxnLst/>
              <a:rect l="l" t="t" r="r" b="b"/>
              <a:pathLst>
                <a:path w="26654" h="13979" extrusionOk="0">
                  <a:moveTo>
                    <a:pt x="26653" y="0"/>
                  </a:moveTo>
                  <a:lnTo>
                    <a:pt x="19901" y="3317"/>
                  </a:lnTo>
                  <a:lnTo>
                    <a:pt x="13267" y="6752"/>
                  </a:lnTo>
                  <a:lnTo>
                    <a:pt x="6634" y="10306"/>
                  </a:lnTo>
                  <a:lnTo>
                    <a:pt x="3317" y="12083"/>
                  </a:lnTo>
                  <a:lnTo>
                    <a:pt x="0" y="13978"/>
                  </a:lnTo>
                  <a:lnTo>
                    <a:pt x="3436" y="12320"/>
                  </a:lnTo>
                  <a:lnTo>
                    <a:pt x="6752" y="10661"/>
                  </a:lnTo>
                  <a:lnTo>
                    <a:pt x="13504" y="7226"/>
                  </a:lnTo>
                  <a:lnTo>
                    <a:pt x="20138" y="3672"/>
                  </a:lnTo>
                  <a:lnTo>
                    <a:pt x="26653" y="0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44;p53"/>
            <p:cNvSpPr/>
            <p:nvPr/>
          </p:nvSpPr>
          <p:spPr>
            <a:xfrm>
              <a:off x="3986175" y="3483825"/>
              <a:ext cx="316900" cy="1528125"/>
            </a:xfrm>
            <a:custGeom>
              <a:avLst/>
              <a:gdLst/>
              <a:ahLst/>
              <a:cxnLst/>
              <a:rect l="l" t="t" r="r" b="b"/>
              <a:pathLst>
                <a:path w="12676" h="61125" extrusionOk="0">
                  <a:moveTo>
                    <a:pt x="8056" y="1"/>
                  </a:moveTo>
                  <a:lnTo>
                    <a:pt x="6990" y="8648"/>
                  </a:lnTo>
                  <a:lnTo>
                    <a:pt x="1" y="61124"/>
                  </a:lnTo>
                  <a:lnTo>
                    <a:pt x="1541" y="61124"/>
                  </a:lnTo>
                  <a:lnTo>
                    <a:pt x="11254" y="8648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45;p53"/>
            <p:cNvSpPr/>
            <p:nvPr/>
          </p:nvSpPr>
          <p:spPr>
            <a:xfrm>
              <a:off x="4160900" y="3483825"/>
              <a:ext cx="142175" cy="216200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067" y="1"/>
                  </a:moveTo>
                  <a:lnTo>
                    <a:pt x="1" y="8648"/>
                  </a:lnTo>
                  <a:lnTo>
                    <a:pt x="4265" y="8648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46;p53"/>
            <p:cNvSpPr/>
            <p:nvPr/>
          </p:nvSpPr>
          <p:spPr>
            <a:xfrm>
              <a:off x="4747250" y="3483825"/>
              <a:ext cx="319875" cy="1528125"/>
            </a:xfrm>
            <a:custGeom>
              <a:avLst/>
              <a:gdLst/>
              <a:ahLst/>
              <a:cxnLst/>
              <a:rect l="l" t="t" r="r" b="b"/>
              <a:pathLst>
                <a:path w="12795" h="61125" extrusionOk="0">
                  <a:moveTo>
                    <a:pt x="1" y="1"/>
                  </a:moveTo>
                  <a:lnTo>
                    <a:pt x="1422" y="8648"/>
                  </a:lnTo>
                  <a:lnTo>
                    <a:pt x="11136" y="61124"/>
                  </a:lnTo>
                  <a:lnTo>
                    <a:pt x="12794" y="61124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47;p53"/>
            <p:cNvSpPr/>
            <p:nvPr/>
          </p:nvSpPr>
          <p:spPr>
            <a:xfrm>
              <a:off x="4747250" y="3483825"/>
              <a:ext cx="142175" cy="216200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1" y="1"/>
                  </a:moveTo>
                  <a:lnTo>
                    <a:pt x="1422" y="8648"/>
                  </a:lnTo>
                  <a:lnTo>
                    <a:pt x="5687" y="8648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48;p53"/>
            <p:cNvSpPr/>
            <p:nvPr/>
          </p:nvSpPr>
          <p:spPr>
            <a:xfrm>
              <a:off x="5475775" y="3483825"/>
              <a:ext cx="319850" cy="1528125"/>
            </a:xfrm>
            <a:custGeom>
              <a:avLst/>
              <a:gdLst/>
              <a:ahLst/>
              <a:cxnLst/>
              <a:rect l="l" t="t" r="r" b="b"/>
              <a:pathLst>
                <a:path w="12794" h="61125" extrusionOk="0">
                  <a:moveTo>
                    <a:pt x="0" y="1"/>
                  </a:moveTo>
                  <a:lnTo>
                    <a:pt x="1540" y="8648"/>
                  </a:lnTo>
                  <a:lnTo>
                    <a:pt x="11254" y="61124"/>
                  </a:lnTo>
                  <a:lnTo>
                    <a:pt x="12794" y="61124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49;p53"/>
            <p:cNvSpPr/>
            <p:nvPr/>
          </p:nvSpPr>
          <p:spPr>
            <a:xfrm>
              <a:off x="5475775" y="3483825"/>
              <a:ext cx="142175" cy="216200"/>
            </a:xfrm>
            <a:custGeom>
              <a:avLst/>
              <a:gdLst/>
              <a:ahLst/>
              <a:cxnLst/>
              <a:rect l="l" t="t" r="r" b="b"/>
              <a:pathLst>
                <a:path w="5687" h="8648" extrusionOk="0">
                  <a:moveTo>
                    <a:pt x="0" y="1"/>
                  </a:moveTo>
                  <a:lnTo>
                    <a:pt x="1540" y="8648"/>
                  </a:lnTo>
                  <a:lnTo>
                    <a:pt x="5686" y="8648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0;p53"/>
            <p:cNvSpPr/>
            <p:nvPr/>
          </p:nvSpPr>
          <p:spPr>
            <a:xfrm>
              <a:off x="3953600" y="1955725"/>
              <a:ext cx="1779825" cy="1628825"/>
            </a:xfrm>
            <a:custGeom>
              <a:avLst/>
              <a:gdLst/>
              <a:ahLst/>
              <a:cxnLst/>
              <a:rect l="l" t="t" r="r" b="b"/>
              <a:pathLst>
                <a:path w="71193" h="65153" extrusionOk="0">
                  <a:moveTo>
                    <a:pt x="35538" y="1"/>
                  </a:moveTo>
                  <a:lnTo>
                    <a:pt x="26653" y="57689"/>
                  </a:lnTo>
                  <a:lnTo>
                    <a:pt x="1" y="57689"/>
                  </a:lnTo>
                  <a:lnTo>
                    <a:pt x="1" y="65152"/>
                  </a:lnTo>
                  <a:lnTo>
                    <a:pt x="71193" y="65152"/>
                  </a:lnTo>
                  <a:lnTo>
                    <a:pt x="68468" y="1"/>
                  </a:lnTo>
                  <a:close/>
                </a:path>
              </a:pathLst>
            </a:custGeom>
            <a:solidFill>
              <a:srgbClr val="DBC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1;p53"/>
            <p:cNvSpPr/>
            <p:nvPr/>
          </p:nvSpPr>
          <p:spPr>
            <a:xfrm>
              <a:off x="5573500" y="1955725"/>
              <a:ext cx="159925" cy="1628825"/>
            </a:xfrm>
            <a:custGeom>
              <a:avLst/>
              <a:gdLst/>
              <a:ahLst/>
              <a:cxnLst/>
              <a:rect l="l" t="t" r="r" b="b"/>
              <a:pathLst>
                <a:path w="6397" h="65153" extrusionOk="0">
                  <a:moveTo>
                    <a:pt x="0" y="1"/>
                  </a:moveTo>
                  <a:lnTo>
                    <a:pt x="2488" y="65152"/>
                  </a:lnTo>
                  <a:lnTo>
                    <a:pt x="6397" y="65152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2;p53"/>
            <p:cNvSpPr/>
            <p:nvPr/>
          </p:nvSpPr>
          <p:spPr>
            <a:xfrm>
              <a:off x="4439275" y="1422675"/>
              <a:ext cx="829225" cy="1033575"/>
            </a:xfrm>
            <a:custGeom>
              <a:avLst/>
              <a:gdLst/>
              <a:ahLst/>
              <a:cxnLst/>
              <a:rect l="l" t="t" r="r" b="b"/>
              <a:pathLst>
                <a:path w="33169" h="41343" extrusionOk="0">
                  <a:moveTo>
                    <a:pt x="12202" y="1"/>
                  </a:moveTo>
                  <a:lnTo>
                    <a:pt x="11254" y="119"/>
                  </a:lnTo>
                  <a:lnTo>
                    <a:pt x="10306" y="238"/>
                  </a:lnTo>
                  <a:lnTo>
                    <a:pt x="9240" y="593"/>
                  </a:lnTo>
                  <a:lnTo>
                    <a:pt x="8174" y="1067"/>
                  </a:lnTo>
                  <a:lnTo>
                    <a:pt x="7345" y="1541"/>
                  </a:lnTo>
                  <a:lnTo>
                    <a:pt x="6634" y="2133"/>
                  </a:lnTo>
                  <a:lnTo>
                    <a:pt x="6042" y="2725"/>
                  </a:lnTo>
                  <a:lnTo>
                    <a:pt x="5450" y="3436"/>
                  </a:lnTo>
                  <a:lnTo>
                    <a:pt x="4976" y="4265"/>
                  </a:lnTo>
                  <a:lnTo>
                    <a:pt x="4620" y="5094"/>
                  </a:lnTo>
                  <a:lnTo>
                    <a:pt x="4028" y="6871"/>
                  </a:lnTo>
                  <a:lnTo>
                    <a:pt x="3791" y="7937"/>
                  </a:lnTo>
                  <a:lnTo>
                    <a:pt x="3791" y="9122"/>
                  </a:lnTo>
                  <a:lnTo>
                    <a:pt x="3910" y="11373"/>
                  </a:lnTo>
                  <a:lnTo>
                    <a:pt x="4028" y="12439"/>
                  </a:lnTo>
                  <a:lnTo>
                    <a:pt x="4028" y="13623"/>
                  </a:lnTo>
                  <a:lnTo>
                    <a:pt x="3910" y="14689"/>
                  </a:lnTo>
                  <a:lnTo>
                    <a:pt x="3673" y="15755"/>
                  </a:lnTo>
                  <a:lnTo>
                    <a:pt x="3317" y="16585"/>
                  </a:lnTo>
                  <a:lnTo>
                    <a:pt x="2843" y="17177"/>
                  </a:lnTo>
                  <a:lnTo>
                    <a:pt x="1896" y="18362"/>
                  </a:lnTo>
                  <a:lnTo>
                    <a:pt x="1067" y="19546"/>
                  </a:lnTo>
                  <a:lnTo>
                    <a:pt x="593" y="20257"/>
                  </a:lnTo>
                  <a:lnTo>
                    <a:pt x="356" y="21086"/>
                  </a:lnTo>
                  <a:lnTo>
                    <a:pt x="119" y="21915"/>
                  </a:lnTo>
                  <a:lnTo>
                    <a:pt x="119" y="22863"/>
                  </a:lnTo>
                  <a:lnTo>
                    <a:pt x="237" y="23455"/>
                  </a:lnTo>
                  <a:lnTo>
                    <a:pt x="474" y="24047"/>
                  </a:lnTo>
                  <a:lnTo>
                    <a:pt x="1304" y="25469"/>
                  </a:lnTo>
                  <a:lnTo>
                    <a:pt x="1659" y="26180"/>
                  </a:lnTo>
                  <a:lnTo>
                    <a:pt x="2014" y="26890"/>
                  </a:lnTo>
                  <a:lnTo>
                    <a:pt x="2251" y="27720"/>
                  </a:lnTo>
                  <a:lnTo>
                    <a:pt x="2251" y="28549"/>
                  </a:lnTo>
                  <a:lnTo>
                    <a:pt x="2014" y="29023"/>
                  </a:lnTo>
                  <a:lnTo>
                    <a:pt x="1777" y="29496"/>
                  </a:lnTo>
                  <a:lnTo>
                    <a:pt x="1185" y="30444"/>
                  </a:lnTo>
                  <a:lnTo>
                    <a:pt x="474" y="31273"/>
                  </a:lnTo>
                  <a:lnTo>
                    <a:pt x="237" y="31866"/>
                  </a:lnTo>
                  <a:lnTo>
                    <a:pt x="119" y="32339"/>
                  </a:lnTo>
                  <a:lnTo>
                    <a:pt x="1" y="33169"/>
                  </a:lnTo>
                  <a:lnTo>
                    <a:pt x="1" y="33879"/>
                  </a:lnTo>
                  <a:lnTo>
                    <a:pt x="237" y="34709"/>
                  </a:lnTo>
                  <a:lnTo>
                    <a:pt x="474" y="35419"/>
                  </a:lnTo>
                  <a:lnTo>
                    <a:pt x="830" y="36130"/>
                  </a:lnTo>
                  <a:lnTo>
                    <a:pt x="1185" y="36722"/>
                  </a:lnTo>
                  <a:lnTo>
                    <a:pt x="1777" y="37315"/>
                  </a:lnTo>
                  <a:lnTo>
                    <a:pt x="2251" y="37907"/>
                  </a:lnTo>
                  <a:lnTo>
                    <a:pt x="3673" y="38973"/>
                  </a:lnTo>
                  <a:lnTo>
                    <a:pt x="5213" y="39802"/>
                  </a:lnTo>
                  <a:lnTo>
                    <a:pt x="6753" y="40513"/>
                  </a:lnTo>
                  <a:lnTo>
                    <a:pt x="8529" y="40987"/>
                  </a:lnTo>
                  <a:lnTo>
                    <a:pt x="10188" y="41224"/>
                  </a:lnTo>
                  <a:lnTo>
                    <a:pt x="11965" y="41342"/>
                  </a:lnTo>
                  <a:lnTo>
                    <a:pt x="15518" y="41342"/>
                  </a:lnTo>
                  <a:lnTo>
                    <a:pt x="17177" y="41105"/>
                  </a:lnTo>
                  <a:lnTo>
                    <a:pt x="18954" y="40868"/>
                  </a:lnTo>
                  <a:lnTo>
                    <a:pt x="20730" y="40513"/>
                  </a:lnTo>
                  <a:lnTo>
                    <a:pt x="22389" y="40039"/>
                  </a:lnTo>
                  <a:lnTo>
                    <a:pt x="24166" y="39447"/>
                  </a:lnTo>
                  <a:lnTo>
                    <a:pt x="25824" y="38736"/>
                  </a:lnTo>
                  <a:lnTo>
                    <a:pt x="27364" y="37907"/>
                  </a:lnTo>
                  <a:lnTo>
                    <a:pt x="28785" y="36959"/>
                  </a:lnTo>
                  <a:lnTo>
                    <a:pt x="29970" y="36012"/>
                  </a:lnTo>
                  <a:lnTo>
                    <a:pt x="31036" y="34945"/>
                  </a:lnTo>
                  <a:lnTo>
                    <a:pt x="31984" y="33642"/>
                  </a:lnTo>
                  <a:lnTo>
                    <a:pt x="32694" y="32339"/>
                  </a:lnTo>
                  <a:lnTo>
                    <a:pt x="32931" y="31629"/>
                  </a:lnTo>
                  <a:lnTo>
                    <a:pt x="33168" y="30799"/>
                  </a:lnTo>
                  <a:lnTo>
                    <a:pt x="33168" y="30089"/>
                  </a:lnTo>
                  <a:lnTo>
                    <a:pt x="33168" y="29378"/>
                  </a:lnTo>
                  <a:lnTo>
                    <a:pt x="33050" y="28667"/>
                  </a:lnTo>
                  <a:lnTo>
                    <a:pt x="32813" y="27957"/>
                  </a:lnTo>
                  <a:lnTo>
                    <a:pt x="32339" y="27364"/>
                  </a:lnTo>
                  <a:lnTo>
                    <a:pt x="31865" y="26772"/>
                  </a:lnTo>
                  <a:lnTo>
                    <a:pt x="31391" y="26298"/>
                  </a:lnTo>
                  <a:lnTo>
                    <a:pt x="30799" y="25943"/>
                  </a:lnTo>
                  <a:lnTo>
                    <a:pt x="29733" y="25114"/>
                  </a:lnTo>
                  <a:lnTo>
                    <a:pt x="29141" y="24758"/>
                  </a:lnTo>
                  <a:lnTo>
                    <a:pt x="28667" y="24403"/>
                  </a:lnTo>
                  <a:lnTo>
                    <a:pt x="28430" y="23929"/>
                  </a:lnTo>
                  <a:lnTo>
                    <a:pt x="28193" y="23455"/>
                  </a:lnTo>
                  <a:lnTo>
                    <a:pt x="28193" y="22981"/>
                  </a:lnTo>
                  <a:lnTo>
                    <a:pt x="28312" y="22507"/>
                  </a:lnTo>
                  <a:lnTo>
                    <a:pt x="28549" y="21678"/>
                  </a:lnTo>
                  <a:lnTo>
                    <a:pt x="28785" y="20731"/>
                  </a:lnTo>
                  <a:lnTo>
                    <a:pt x="29022" y="19783"/>
                  </a:lnTo>
                  <a:lnTo>
                    <a:pt x="29022" y="18954"/>
                  </a:lnTo>
                  <a:lnTo>
                    <a:pt x="28904" y="18243"/>
                  </a:lnTo>
                  <a:lnTo>
                    <a:pt x="28667" y="17532"/>
                  </a:lnTo>
                  <a:lnTo>
                    <a:pt x="28312" y="16940"/>
                  </a:lnTo>
                  <a:lnTo>
                    <a:pt x="27838" y="16466"/>
                  </a:lnTo>
                  <a:lnTo>
                    <a:pt x="27364" y="15874"/>
                  </a:lnTo>
                  <a:lnTo>
                    <a:pt x="26179" y="14926"/>
                  </a:lnTo>
                  <a:lnTo>
                    <a:pt x="25469" y="14452"/>
                  </a:lnTo>
                  <a:lnTo>
                    <a:pt x="24876" y="13860"/>
                  </a:lnTo>
                  <a:lnTo>
                    <a:pt x="24284" y="13268"/>
                  </a:lnTo>
                  <a:lnTo>
                    <a:pt x="23810" y="12676"/>
                  </a:lnTo>
                  <a:lnTo>
                    <a:pt x="23100" y="11254"/>
                  </a:lnTo>
                  <a:lnTo>
                    <a:pt x="22507" y="9833"/>
                  </a:lnTo>
                  <a:lnTo>
                    <a:pt x="21323" y="6990"/>
                  </a:lnTo>
                  <a:lnTo>
                    <a:pt x="20612" y="5450"/>
                  </a:lnTo>
                  <a:lnTo>
                    <a:pt x="19664" y="4028"/>
                  </a:lnTo>
                  <a:lnTo>
                    <a:pt x="18954" y="3199"/>
                  </a:lnTo>
                  <a:lnTo>
                    <a:pt x="18006" y="2251"/>
                  </a:lnTo>
                  <a:lnTo>
                    <a:pt x="16940" y="1422"/>
                  </a:lnTo>
                  <a:lnTo>
                    <a:pt x="15518" y="711"/>
                  </a:lnTo>
                  <a:lnTo>
                    <a:pt x="14808" y="356"/>
                  </a:lnTo>
                  <a:lnTo>
                    <a:pt x="13978" y="119"/>
                  </a:lnTo>
                  <a:lnTo>
                    <a:pt x="13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3;p53"/>
            <p:cNvSpPr/>
            <p:nvPr/>
          </p:nvSpPr>
          <p:spPr>
            <a:xfrm>
              <a:off x="4981225" y="1650700"/>
              <a:ext cx="299125" cy="601200"/>
            </a:xfrm>
            <a:custGeom>
              <a:avLst/>
              <a:gdLst/>
              <a:ahLst/>
              <a:cxnLst/>
              <a:rect l="l" t="t" r="r" b="b"/>
              <a:pathLst>
                <a:path w="11965" h="24048" extrusionOk="0">
                  <a:moveTo>
                    <a:pt x="0" y="1"/>
                  </a:moveTo>
                  <a:lnTo>
                    <a:pt x="355" y="1541"/>
                  </a:lnTo>
                  <a:lnTo>
                    <a:pt x="711" y="2252"/>
                  </a:lnTo>
                  <a:lnTo>
                    <a:pt x="948" y="2962"/>
                  </a:lnTo>
                  <a:lnTo>
                    <a:pt x="1422" y="3555"/>
                  </a:lnTo>
                  <a:lnTo>
                    <a:pt x="1895" y="4147"/>
                  </a:lnTo>
                  <a:lnTo>
                    <a:pt x="2488" y="4739"/>
                  </a:lnTo>
                  <a:lnTo>
                    <a:pt x="3080" y="5213"/>
                  </a:lnTo>
                  <a:lnTo>
                    <a:pt x="4146" y="5924"/>
                  </a:lnTo>
                  <a:lnTo>
                    <a:pt x="5094" y="6634"/>
                  </a:lnTo>
                  <a:lnTo>
                    <a:pt x="5923" y="7345"/>
                  </a:lnTo>
                  <a:lnTo>
                    <a:pt x="6634" y="8174"/>
                  </a:lnTo>
                  <a:lnTo>
                    <a:pt x="7107" y="9004"/>
                  </a:lnTo>
                  <a:lnTo>
                    <a:pt x="7463" y="10070"/>
                  </a:lnTo>
                  <a:lnTo>
                    <a:pt x="7581" y="10544"/>
                  </a:lnTo>
                  <a:lnTo>
                    <a:pt x="7581" y="11136"/>
                  </a:lnTo>
                  <a:lnTo>
                    <a:pt x="7463" y="11728"/>
                  </a:lnTo>
                  <a:lnTo>
                    <a:pt x="7226" y="12439"/>
                  </a:lnTo>
                  <a:lnTo>
                    <a:pt x="6871" y="13623"/>
                  </a:lnTo>
                  <a:lnTo>
                    <a:pt x="6515" y="14808"/>
                  </a:lnTo>
                  <a:lnTo>
                    <a:pt x="6515" y="15400"/>
                  </a:lnTo>
                  <a:lnTo>
                    <a:pt x="6515" y="15993"/>
                  </a:lnTo>
                  <a:lnTo>
                    <a:pt x="6871" y="16466"/>
                  </a:lnTo>
                  <a:lnTo>
                    <a:pt x="7344" y="17059"/>
                  </a:lnTo>
                  <a:lnTo>
                    <a:pt x="8174" y="17532"/>
                  </a:lnTo>
                  <a:lnTo>
                    <a:pt x="9003" y="18006"/>
                  </a:lnTo>
                  <a:lnTo>
                    <a:pt x="9832" y="18362"/>
                  </a:lnTo>
                  <a:lnTo>
                    <a:pt x="10661" y="18954"/>
                  </a:lnTo>
                  <a:lnTo>
                    <a:pt x="11135" y="19428"/>
                  </a:lnTo>
                  <a:lnTo>
                    <a:pt x="11490" y="20139"/>
                  </a:lnTo>
                  <a:lnTo>
                    <a:pt x="11609" y="20968"/>
                  </a:lnTo>
                  <a:lnTo>
                    <a:pt x="11609" y="21678"/>
                  </a:lnTo>
                  <a:lnTo>
                    <a:pt x="11372" y="22389"/>
                  </a:lnTo>
                  <a:lnTo>
                    <a:pt x="11016" y="23100"/>
                  </a:lnTo>
                  <a:lnTo>
                    <a:pt x="10424" y="23574"/>
                  </a:lnTo>
                  <a:lnTo>
                    <a:pt x="9713" y="23929"/>
                  </a:lnTo>
                  <a:lnTo>
                    <a:pt x="9713" y="24048"/>
                  </a:lnTo>
                  <a:lnTo>
                    <a:pt x="9832" y="24048"/>
                  </a:lnTo>
                  <a:lnTo>
                    <a:pt x="10306" y="23811"/>
                  </a:lnTo>
                  <a:lnTo>
                    <a:pt x="10898" y="23455"/>
                  </a:lnTo>
                  <a:lnTo>
                    <a:pt x="11253" y="22981"/>
                  </a:lnTo>
                  <a:lnTo>
                    <a:pt x="11609" y="22271"/>
                  </a:lnTo>
                  <a:lnTo>
                    <a:pt x="11846" y="21678"/>
                  </a:lnTo>
                  <a:lnTo>
                    <a:pt x="11964" y="20968"/>
                  </a:lnTo>
                  <a:lnTo>
                    <a:pt x="11964" y="20375"/>
                  </a:lnTo>
                  <a:lnTo>
                    <a:pt x="11727" y="19783"/>
                  </a:lnTo>
                  <a:lnTo>
                    <a:pt x="11253" y="19072"/>
                  </a:lnTo>
                  <a:lnTo>
                    <a:pt x="10661" y="18599"/>
                  </a:lnTo>
                  <a:lnTo>
                    <a:pt x="9950" y="18125"/>
                  </a:lnTo>
                  <a:lnTo>
                    <a:pt x="9240" y="17769"/>
                  </a:lnTo>
                  <a:lnTo>
                    <a:pt x="8292" y="17296"/>
                  </a:lnTo>
                  <a:lnTo>
                    <a:pt x="7581" y="16703"/>
                  </a:lnTo>
                  <a:lnTo>
                    <a:pt x="7226" y="16348"/>
                  </a:lnTo>
                  <a:lnTo>
                    <a:pt x="6989" y="15993"/>
                  </a:lnTo>
                  <a:lnTo>
                    <a:pt x="6871" y="15519"/>
                  </a:lnTo>
                  <a:lnTo>
                    <a:pt x="6752" y="14926"/>
                  </a:lnTo>
                  <a:lnTo>
                    <a:pt x="6871" y="14334"/>
                  </a:lnTo>
                  <a:lnTo>
                    <a:pt x="7107" y="13860"/>
                  </a:lnTo>
                  <a:lnTo>
                    <a:pt x="7463" y="12794"/>
                  </a:lnTo>
                  <a:lnTo>
                    <a:pt x="7700" y="11965"/>
                  </a:lnTo>
                  <a:lnTo>
                    <a:pt x="7818" y="11136"/>
                  </a:lnTo>
                  <a:lnTo>
                    <a:pt x="7818" y="10307"/>
                  </a:lnTo>
                  <a:lnTo>
                    <a:pt x="7700" y="9596"/>
                  </a:lnTo>
                  <a:lnTo>
                    <a:pt x="7463" y="8767"/>
                  </a:lnTo>
                  <a:lnTo>
                    <a:pt x="7107" y="8174"/>
                  </a:lnTo>
                  <a:lnTo>
                    <a:pt x="6515" y="7464"/>
                  </a:lnTo>
                  <a:lnTo>
                    <a:pt x="5923" y="6871"/>
                  </a:lnTo>
                  <a:lnTo>
                    <a:pt x="5094" y="6161"/>
                  </a:lnTo>
                  <a:lnTo>
                    <a:pt x="4146" y="5568"/>
                  </a:lnTo>
                  <a:lnTo>
                    <a:pt x="3198" y="4976"/>
                  </a:lnTo>
                  <a:lnTo>
                    <a:pt x="2369" y="4384"/>
                  </a:lnTo>
                  <a:lnTo>
                    <a:pt x="1895" y="3910"/>
                  </a:lnTo>
                  <a:lnTo>
                    <a:pt x="1422" y="3436"/>
                  </a:lnTo>
                  <a:lnTo>
                    <a:pt x="829" y="2370"/>
                  </a:lnTo>
                  <a:lnTo>
                    <a:pt x="355" y="1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4;p53"/>
            <p:cNvSpPr/>
            <p:nvPr/>
          </p:nvSpPr>
          <p:spPr>
            <a:xfrm>
              <a:off x="4969375" y="1591475"/>
              <a:ext cx="319850" cy="707800"/>
            </a:xfrm>
            <a:custGeom>
              <a:avLst/>
              <a:gdLst/>
              <a:ahLst/>
              <a:cxnLst/>
              <a:rect l="l" t="t" r="r" b="b"/>
              <a:pathLst>
                <a:path w="12794" h="28312" extrusionOk="0">
                  <a:moveTo>
                    <a:pt x="0" y="1"/>
                  </a:moveTo>
                  <a:lnTo>
                    <a:pt x="711" y="2015"/>
                  </a:lnTo>
                  <a:lnTo>
                    <a:pt x="1540" y="3910"/>
                  </a:lnTo>
                  <a:lnTo>
                    <a:pt x="2606" y="5687"/>
                  </a:lnTo>
                  <a:lnTo>
                    <a:pt x="3199" y="6634"/>
                  </a:lnTo>
                  <a:lnTo>
                    <a:pt x="3791" y="7345"/>
                  </a:lnTo>
                  <a:lnTo>
                    <a:pt x="4620" y="8174"/>
                  </a:lnTo>
                  <a:lnTo>
                    <a:pt x="5449" y="8885"/>
                  </a:lnTo>
                  <a:lnTo>
                    <a:pt x="7226" y="10306"/>
                  </a:lnTo>
                  <a:lnTo>
                    <a:pt x="7937" y="11017"/>
                  </a:lnTo>
                  <a:lnTo>
                    <a:pt x="8529" y="11965"/>
                  </a:lnTo>
                  <a:lnTo>
                    <a:pt x="9003" y="12913"/>
                  </a:lnTo>
                  <a:lnTo>
                    <a:pt x="9121" y="13386"/>
                  </a:lnTo>
                  <a:lnTo>
                    <a:pt x="9240" y="13979"/>
                  </a:lnTo>
                  <a:lnTo>
                    <a:pt x="9121" y="15045"/>
                  </a:lnTo>
                  <a:lnTo>
                    <a:pt x="8884" y="15992"/>
                  </a:lnTo>
                  <a:lnTo>
                    <a:pt x="8648" y="16940"/>
                  </a:lnTo>
                  <a:lnTo>
                    <a:pt x="8529" y="17414"/>
                  </a:lnTo>
                  <a:lnTo>
                    <a:pt x="8648" y="17888"/>
                  </a:lnTo>
                  <a:lnTo>
                    <a:pt x="8766" y="18480"/>
                  </a:lnTo>
                  <a:lnTo>
                    <a:pt x="9121" y="19072"/>
                  </a:lnTo>
                  <a:lnTo>
                    <a:pt x="9477" y="19428"/>
                  </a:lnTo>
                  <a:lnTo>
                    <a:pt x="9951" y="19901"/>
                  </a:lnTo>
                  <a:lnTo>
                    <a:pt x="11017" y="20849"/>
                  </a:lnTo>
                  <a:lnTo>
                    <a:pt x="11609" y="21323"/>
                  </a:lnTo>
                  <a:lnTo>
                    <a:pt x="11964" y="21915"/>
                  </a:lnTo>
                  <a:lnTo>
                    <a:pt x="12320" y="22508"/>
                  </a:lnTo>
                  <a:lnTo>
                    <a:pt x="12557" y="23218"/>
                  </a:lnTo>
                  <a:lnTo>
                    <a:pt x="12557" y="23929"/>
                  </a:lnTo>
                  <a:lnTo>
                    <a:pt x="12320" y="24640"/>
                  </a:lnTo>
                  <a:lnTo>
                    <a:pt x="12083" y="25232"/>
                  </a:lnTo>
                  <a:lnTo>
                    <a:pt x="11727" y="25706"/>
                  </a:lnTo>
                  <a:lnTo>
                    <a:pt x="11017" y="26654"/>
                  </a:lnTo>
                  <a:lnTo>
                    <a:pt x="10187" y="27364"/>
                  </a:lnTo>
                  <a:lnTo>
                    <a:pt x="9240" y="28075"/>
                  </a:lnTo>
                  <a:lnTo>
                    <a:pt x="9240" y="28193"/>
                  </a:lnTo>
                  <a:lnTo>
                    <a:pt x="9477" y="28312"/>
                  </a:lnTo>
                  <a:lnTo>
                    <a:pt x="10780" y="27246"/>
                  </a:lnTo>
                  <a:lnTo>
                    <a:pt x="11372" y="26654"/>
                  </a:lnTo>
                  <a:lnTo>
                    <a:pt x="11964" y="25943"/>
                  </a:lnTo>
                  <a:lnTo>
                    <a:pt x="12438" y="25114"/>
                  </a:lnTo>
                  <a:lnTo>
                    <a:pt x="12675" y="24403"/>
                  </a:lnTo>
                  <a:lnTo>
                    <a:pt x="12794" y="23455"/>
                  </a:lnTo>
                  <a:lnTo>
                    <a:pt x="12675" y="22626"/>
                  </a:lnTo>
                  <a:lnTo>
                    <a:pt x="12557" y="22152"/>
                  </a:lnTo>
                  <a:lnTo>
                    <a:pt x="12320" y="21797"/>
                  </a:lnTo>
                  <a:lnTo>
                    <a:pt x="11727" y="21086"/>
                  </a:lnTo>
                  <a:lnTo>
                    <a:pt x="11017" y="20375"/>
                  </a:lnTo>
                  <a:lnTo>
                    <a:pt x="10306" y="19783"/>
                  </a:lnTo>
                  <a:lnTo>
                    <a:pt x="9595" y="19191"/>
                  </a:lnTo>
                  <a:lnTo>
                    <a:pt x="9240" y="18480"/>
                  </a:lnTo>
                  <a:lnTo>
                    <a:pt x="9003" y="17769"/>
                  </a:lnTo>
                  <a:lnTo>
                    <a:pt x="9003" y="16822"/>
                  </a:lnTo>
                  <a:lnTo>
                    <a:pt x="9240" y="15874"/>
                  </a:lnTo>
                  <a:lnTo>
                    <a:pt x="9477" y="14808"/>
                  </a:lnTo>
                  <a:lnTo>
                    <a:pt x="9477" y="13860"/>
                  </a:lnTo>
                  <a:lnTo>
                    <a:pt x="9240" y="12913"/>
                  </a:lnTo>
                  <a:lnTo>
                    <a:pt x="8884" y="12083"/>
                  </a:lnTo>
                  <a:lnTo>
                    <a:pt x="8411" y="11254"/>
                  </a:lnTo>
                  <a:lnTo>
                    <a:pt x="7818" y="10543"/>
                  </a:lnTo>
                  <a:lnTo>
                    <a:pt x="7108" y="9951"/>
                  </a:lnTo>
                  <a:lnTo>
                    <a:pt x="5686" y="8648"/>
                  </a:lnTo>
                  <a:lnTo>
                    <a:pt x="4738" y="7819"/>
                  </a:lnTo>
                  <a:lnTo>
                    <a:pt x="3791" y="6871"/>
                  </a:lnTo>
                  <a:lnTo>
                    <a:pt x="2962" y="5805"/>
                  </a:lnTo>
                  <a:lnTo>
                    <a:pt x="2251" y="4739"/>
                  </a:lnTo>
                  <a:lnTo>
                    <a:pt x="1659" y="3554"/>
                  </a:lnTo>
                  <a:lnTo>
                    <a:pt x="1066" y="237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5;p53"/>
            <p:cNvSpPr/>
            <p:nvPr/>
          </p:nvSpPr>
          <p:spPr>
            <a:xfrm>
              <a:off x="4415575" y="1671450"/>
              <a:ext cx="180675" cy="737400"/>
            </a:xfrm>
            <a:custGeom>
              <a:avLst/>
              <a:gdLst/>
              <a:ahLst/>
              <a:cxnLst/>
              <a:rect l="l" t="t" r="r" b="b"/>
              <a:pathLst>
                <a:path w="7227" h="29496" extrusionOk="0">
                  <a:moveTo>
                    <a:pt x="5924" y="0"/>
                  </a:moveTo>
                  <a:lnTo>
                    <a:pt x="5687" y="2725"/>
                  </a:lnTo>
                  <a:lnTo>
                    <a:pt x="5331" y="4146"/>
                  </a:lnTo>
                  <a:lnTo>
                    <a:pt x="4858" y="5449"/>
                  </a:lnTo>
                  <a:lnTo>
                    <a:pt x="4265" y="6515"/>
                  </a:lnTo>
                  <a:lnTo>
                    <a:pt x="3555" y="7463"/>
                  </a:lnTo>
                  <a:lnTo>
                    <a:pt x="2015" y="9358"/>
                  </a:lnTo>
                  <a:lnTo>
                    <a:pt x="1304" y="10069"/>
                  </a:lnTo>
                  <a:lnTo>
                    <a:pt x="949" y="11017"/>
                  </a:lnTo>
                  <a:lnTo>
                    <a:pt x="593" y="11846"/>
                  </a:lnTo>
                  <a:lnTo>
                    <a:pt x="475" y="12793"/>
                  </a:lnTo>
                  <a:lnTo>
                    <a:pt x="475" y="13386"/>
                  </a:lnTo>
                  <a:lnTo>
                    <a:pt x="593" y="13978"/>
                  </a:lnTo>
                  <a:lnTo>
                    <a:pt x="949" y="14926"/>
                  </a:lnTo>
                  <a:lnTo>
                    <a:pt x="1422" y="15992"/>
                  </a:lnTo>
                  <a:lnTo>
                    <a:pt x="1896" y="16939"/>
                  </a:lnTo>
                  <a:lnTo>
                    <a:pt x="2133" y="17650"/>
                  </a:lnTo>
                  <a:lnTo>
                    <a:pt x="2133" y="18361"/>
                  </a:lnTo>
                  <a:lnTo>
                    <a:pt x="2015" y="18953"/>
                  </a:lnTo>
                  <a:lnTo>
                    <a:pt x="1778" y="19427"/>
                  </a:lnTo>
                  <a:lnTo>
                    <a:pt x="1067" y="20612"/>
                  </a:lnTo>
                  <a:lnTo>
                    <a:pt x="356" y="21678"/>
                  </a:lnTo>
                  <a:lnTo>
                    <a:pt x="119" y="22507"/>
                  </a:lnTo>
                  <a:lnTo>
                    <a:pt x="1" y="23455"/>
                  </a:lnTo>
                  <a:lnTo>
                    <a:pt x="1" y="24284"/>
                  </a:lnTo>
                  <a:lnTo>
                    <a:pt x="238" y="25113"/>
                  </a:lnTo>
                  <a:lnTo>
                    <a:pt x="712" y="26061"/>
                  </a:lnTo>
                  <a:lnTo>
                    <a:pt x="1422" y="26890"/>
                  </a:lnTo>
                  <a:lnTo>
                    <a:pt x="2252" y="27600"/>
                  </a:lnTo>
                  <a:lnTo>
                    <a:pt x="3081" y="28311"/>
                  </a:lnTo>
                  <a:lnTo>
                    <a:pt x="4028" y="28785"/>
                  </a:lnTo>
                  <a:lnTo>
                    <a:pt x="5094" y="29140"/>
                  </a:lnTo>
                  <a:lnTo>
                    <a:pt x="6161" y="29377"/>
                  </a:lnTo>
                  <a:lnTo>
                    <a:pt x="7108" y="29496"/>
                  </a:lnTo>
                  <a:lnTo>
                    <a:pt x="7227" y="29496"/>
                  </a:lnTo>
                  <a:lnTo>
                    <a:pt x="7227" y="29377"/>
                  </a:lnTo>
                  <a:lnTo>
                    <a:pt x="7227" y="29259"/>
                  </a:lnTo>
                  <a:lnTo>
                    <a:pt x="6516" y="29259"/>
                  </a:lnTo>
                  <a:lnTo>
                    <a:pt x="5805" y="29022"/>
                  </a:lnTo>
                  <a:lnTo>
                    <a:pt x="4384" y="28548"/>
                  </a:lnTo>
                  <a:lnTo>
                    <a:pt x="2962" y="27837"/>
                  </a:lnTo>
                  <a:lnTo>
                    <a:pt x="2370" y="27364"/>
                  </a:lnTo>
                  <a:lnTo>
                    <a:pt x="1778" y="26890"/>
                  </a:lnTo>
                  <a:lnTo>
                    <a:pt x="1304" y="26297"/>
                  </a:lnTo>
                  <a:lnTo>
                    <a:pt x="830" y="25705"/>
                  </a:lnTo>
                  <a:lnTo>
                    <a:pt x="593" y="25113"/>
                  </a:lnTo>
                  <a:lnTo>
                    <a:pt x="356" y="24402"/>
                  </a:lnTo>
                  <a:lnTo>
                    <a:pt x="238" y="23691"/>
                  </a:lnTo>
                  <a:lnTo>
                    <a:pt x="238" y="22981"/>
                  </a:lnTo>
                  <a:lnTo>
                    <a:pt x="475" y="22270"/>
                  </a:lnTo>
                  <a:lnTo>
                    <a:pt x="712" y="21559"/>
                  </a:lnTo>
                  <a:lnTo>
                    <a:pt x="1659" y="20256"/>
                  </a:lnTo>
                  <a:lnTo>
                    <a:pt x="2015" y="19545"/>
                  </a:lnTo>
                  <a:lnTo>
                    <a:pt x="2370" y="18835"/>
                  </a:lnTo>
                  <a:lnTo>
                    <a:pt x="2488" y="18006"/>
                  </a:lnTo>
                  <a:lnTo>
                    <a:pt x="2252" y="17295"/>
                  </a:lnTo>
                  <a:lnTo>
                    <a:pt x="2015" y="16584"/>
                  </a:lnTo>
                  <a:lnTo>
                    <a:pt x="1659" y="15873"/>
                  </a:lnTo>
                  <a:lnTo>
                    <a:pt x="1304" y="15163"/>
                  </a:lnTo>
                  <a:lnTo>
                    <a:pt x="1067" y="14452"/>
                  </a:lnTo>
                  <a:lnTo>
                    <a:pt x="830" y="13741"/>
                  </a:lnTo>
                  <a:lnTo>
                    <a:pt x="830" y="13030"/>
                  </a:lnTo>
                  <a:lnTo>
                    <a:pt x="830" y="12320"/>
                  </a:lnTo>
                  <a:lnTo>
                    <a:pt x="949" y="11609"/>
                  </a:lnTo>
                  <a:lnTo>
                    <a:pt x="1304" y="10780"/>
                  </a:lnTo>
                  <a:lnTo>
                    <a:pt x="1659" y="10069"/>
                  </a:lnTo>
                  <a:lnTo>
                    <a:pt x="2252" y="9358"/>
                  </a:lnTo>
                  <a:lnTo>
                    <a:pt x="2962" y="8529"/>
                  </a:lnTo>
                  <a:lnTo>
                    <a:pt x="3673" y="7818"/>
                  </a:lnTo>
                  <a:lnTo>
                    <a:pt x="4265" y="7107"/>
                  </a:lnTo>
                  <a:lnTo>
                    <a:pt x="4739" y="6278"/>
                  </a:lnTo>
                  <a:lnTo>
                    <a:pt x="5094" y="5449"/>
                  </a:lnTo>
                  <a:lnTo>
                    <a:pt x="5450" y="4501"/>
                  </a:lnTo>
                  <a:lnTo>
                    <a:pt x="5687" y="3672"/>
                  </a:lnTo>
                  <a:lnTo>
                    <a:pt x="5924" y="1895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6;p53"/>
            <p:cNvSpPr/>
            <p:nvPr/>
          </p:nvSpPr>
          <p:spPr>
            <a:xfrm>
              <a:off x="4430400" y="1656625"/>
              <a:ext cx="266550" cy="775925"/>
            </a:xfrm>
            <a:custGeom>
              <a:avLst/>
              <a:gdLst/>
              <a:ahLst/>
              <a:cxnLst/>
              <a:rect l="l" t="t" r="r" b="b"/>
              <a:pathLst>
                <a:path w="10662" h="31037" extrusionOk="0">
                  <a:moveTo>
                    <a:pt x="4265" y="1"/>
                  </a:moveTo>
                  <a:lnTo>
                    <a:pt x="4501" y="1422"/>
                  </a:lnTo>
                  <a:lnTo>
                    <a:pt x="4501" y="2962"/>
                  </a:lnTo>
                  <a:lnTo>
                    <a:pt x="4265" y="4384"/>
                  </a:lnTo>
                  <a:lnTo>
                    <a:pt x="3791" y="5924"/>
                  </a:lnTo>
                  <a:lnTo>
                    <a:pt x="3198" y="7108"/>
                  </a:lnTo>
                  <a:lnTo>
                    <a:pt x="2488" y="8293"/>
                  </a:lnTo>
                  <a:lnTo>
                    <a:pt x="1659" y="9359"/>
                  </a:lnTo>
                  <a:lnTo>
                    <a:pt x="829" y="10543"/>
                  </a:lnTo>
                  <a:lnTo>
                    <a:pt x="356" y="11373"/>
                  </a:lnTo>
                  <a:lnTo>
                    <a:pt x="119" y="12320"/>
                  </a:lnTo>
                  <a:lnTo>
                    <a:pt x="0" y="13386"/>
                  </a:lnTo>
                  <a:lnTo>
                    <a:pt x="119" y="14334"/>
                  </a:lnTo>
                  <a:lnTo>
                    <a:pt x="356" y="15163"/>
                  </a:lnTo>
                  <a:lnTo>
                    <a:pt x="711" y="15874"/>
                  </a:lnTo>
                  <a:lnTo>
                    <a:pt x="1303" y="17295"/>
                  </a:lnTo>
                  <a:lnTo>
                    <a:pt x="1422" y="18006"/>
                  </a:lnTo>
                  <a:lnTo>
                    <a:pt x="1540" y="18717"/>
                  </a:lnTo>
                  <a:lnTo>
                    <a:pt x="1540" y="19428"/>
                  </a:lnTo>
                  <a:lnTo>
                    <a:pt x="1303" y="20257"/>
                  </a:lnTo>
                  <a:lnTo>
                    <a:pt x="474" y="22152"/>
                  </a:lnTo>
                  <a:lnTo>
                    <a:pt x="237" y="23100"/>
                  </a:lnTo>
                  <a:lnTo>
                    <a:pt x="119" y="23574"/>
                  </a:lnTo>
                  <a:lnTo>
                    <a:pt x="237" y="24166"/>
                  </a:lnTo>
                  <a:lnTo>
                    <a:pt x="474" y="25232"/>
                  </a:lnTo>
                  <a:lnTo>
                    <a:pt x="948" y="26180"/>
                  </a:lnTo>
                  <a:lnTo>
                    <a:pt x="1540" y="27009"/>
                  </a:lnTo>
                  <a:lnTo>
                    <a:pt x="2251" y="27838"/>
                  </a:lnTo>
                  <a:lnTo>
                    <a:pt x="3080" y="28549"/>
                  </a:lnTo>
                  <a:lnTo>
                    <a:pt x="4028" y="29260"/>
                  </a:lnTo>
                  <a:lnTo>
                    <a:pt x="4975" y="29733"/>
                  </a:lnTo>
                  <a:lnTo>
                    <a:pt x="6041" y="30207"/>
                  </a:lnTo>
                  <a:lnTo>
                    <a:pt x="7108" y="30563"/>
                  </a:lnTo>
                  <a:lnTo>
                    <a:pt x="8174" y="30800"/>
                  </a:lnTo>
                  <a:lnTo>
                    <a:pt x="9358" y="31036"/>
                  </a:lnTo>
                  <a:lnTo>
                    <a:pt x="10543" y="31036"/>
                  </a:lnTo>
                  <a:lnTo>
                    <a:pt x="10661" y="30918"/>
                  </a:lnTo>
                  <a:lnTo>
                    <a:pt x="10543" y="30800"/>
                  </a:lnTo>
                  <a:lnTo>
                    <a:pt x="9240" y="30800"/>
                  </a:lnTo>
                  <a:lnTo>
                    <a:pt x="7937" y="30563"/>
                  </a:lnTo>
                  <a:lnTo>
                    <a:pt x="6634" y="30207"/>
                  </a:lnTo>
                  <a:lnTo>
                    <a:pt x="5449" y="29733"/>
                  </a:lnTo>
                  <a:lnTo>
                    <a:pt x="4265" y="29141"/>
                  </a:lnTo>
                  <a:lnTo>
                    <a:pt x="3198" y="28312"/>
                  </a:lnTo>
                  <a:lnTo>
                    <a:pt x="2251" y="27364"/>
                  </a:lnTo>
                  <a:lnTo>
                    <a:pt x="1422" y="26298"/>
                  </a:lnTo>
                  <a:lnTo>
                    <a:pt x="948" y="25587"/>
                  </a:lnTo>
                  <a:lnTo>
                    <a:pt x="592" y="24758"/>
                  </a:lnTo>
                  <a:lnTo>
                    <a:pt x="474" y="23929"/>
                  </a:lnTo>
                  <a:lnTo>
                    <a:pt x="474" y="22981"/>
                  </a:lnTo>
                  <a:lnTo>
                    <a:pt x="829" y="21797"/>
                  </a:lnTo>
                  <a:lnTo>
                    <a:pt x="1422" y="20731"/>
                  </a:lnTo>
                  <a:lnTo>
                    <a:pt x="1777" y="19902"/>
                  </a:lnTo>
                  <a:lnTo>
                    <a:pt x="1895" y="19191"/>
                  </a:lnTo>
                  <a:lnTo>
                    <a:pt x="1895" y="18362"/>
                  </a:lnTo>
                  <a:lnTo>
                    <a:pt x="1659" y="17532"/>
                  </a:lnTo>
                  <a:lnTo>
                    <a:pt x="1185" y="16229"/>
                  </a:lnTo>
                  <a:lnTo>
                    <a:pt x="711" y="15045"/>
                  </a:lnTo>
                  <a:lnTo>
                    <a:pt x="474" y="14453"/>
                  </a:lnTo>
                  <a:lnTo>
                    <a:pt x="356" y="13742"/>
                  </a:lnTo>
                  <a:lnTo>
                    <a:pt x="237" y="13149"/>
                  </a:lnTo>
                  <a:lnTo>
                    <a:pt x="356" y="12439"/>
                  </a:lnTo>
                  <a:lnTo>
                    <a:pt x="474" y="11728"/>
                  </a:lnTo>
                  <a:lnTo>
                    <a:pt x="829" y="11136"/>
                  </a:lnTo>
                  <a:lnTo>
                    <a:pt x="1422" y="9951"/>
                  </a:lnTo>
                  <a:lnTo>
                    <a:pt x="2251" y="8885"/>
                  </a:lnTo>
                  <a:lnTo>
                    <a:pt x="3080" y="7819"/>
                  </a:lnTo>
                  <a:lnTo>
                    <a:pt x="3554" y="6871"/>
                  </a:lnTo>
                  <a:lnTo>
                    <a:pt x="4028" y="6042"/>
                  </a:lnTo>
                  <a:lnTo>
                    <a:pt x="4265" y="4976"/>
                  </a:lnTo>
                  <a:lnTo>
                    <a:pt x="4501" y="4028"/>
                  </a:lnTo>
                  <a:lnTo>
                    <a:pt x="4620" y="2962"/>
                  </a:lnTo>
                  <a:lnTo>
                    <a:pt x="4620" y="2015"/>
                  </a:lnTo>
                  <a:lnTo>
                    <a:pt x="4501" y="948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7;p53"/>
            <p:cNvSpPr/>
            <p:nvPr/>
          </p:nvSpPr>
          <p:spPr>
            <a:xfrm>
              <a:off x="3891425" y="4114600"/>
              <a:ext cx="1018750" cy="912150"/>
            </a:xfrm>
            <a:custGeom>
              <a:avLst/>
              <a:gdLst/>
              <a:ahLst/>
              <a:cxnLst/>
              <a:rect l="l" t="t" r="r" b="b"/>
              <a:pathLst>
                <a:path w="40750" h="36486" extrusionOk="0">
                  <a:moveTo>
                    <a:pt x="10543" y="1"/>
                  </a:moveTo>
                  <a:lnTo>
                    <a:pt x="17058" y="19428"/>
                  </a:lnTo>
                  <a:lnTo>
                    <a:pt x="17176" y="23692"/>
                  </a:lnTo>
                  <a:lnTo>
                    <a:pt x="9950" y="26891"/>
                  </a:lnTo>
                  <a:lnTo>
                    <a:pt x="4738" y="29260"/>
                  </a:lnTo>
                  <a:lnTo>
                    <a:pt x="2843" y="30326"/>
                  </a:lnTo>
                  <a:lnTo>
                    <a:pt x="1777" y="30918"/>
                  </a:lnTo>
                  <a:lnTo>
                    <a:pt x="1303" y="31392"/>
                  </a:lnTo>
                  <a:lnTo>
                    <a:pt x="829" y="32103"/>
                  </a:lnTo>
                  <a:lnTo>
                    <a:pt x="355" y="32932"/>
                  </a:lnTo>
                  <a:lnTo>
                    <a:pt x="119" y="33761"/>
                  </a:lnTo>
                  <a:lnTo>
                    <a:pt x="0" y="34590"/>
                  </a:lnTo>
                  <a:lnTo>
                    <a:pt x="0" y="35301"/>
                  </a:lnTo>
                  <a:lnTo>
                    <a:pt x="119" y="35775"/>
                  </a:lnTo>
                  <a:lnTo>
                    <a:pt x="237" y="36012"/>
                  </a:lnTo>
                  <a:lnTo>
                    <a:pt x="474" y="36130"/>
                  </a:lnTo>
                  <a:lnTo>
                    <a:pt x="2488" y="36249"/>
                  </a:lnTo>
                  <a:lnTo>
                    <a:pt x="6871" y="36367"/>
                  </a:lnTo>
                  <a:lnTo>
                    <a:pt x="19901" y="36486"/>
                  </a:lnTo>
                  <a:lnTo>
                    <a:pt x="26771" y="36486"/>
                  </a:lnTo>
                  <a:lnTo>
                    <a:pt x="32931" y="36367"/>
                  </a:lnTo>
                  <a:lnTo>
                    <a:pt x="37432" y="36130"/>
                  </a:lnTo>
                  <a:lnTo>
                    <a:pt x="38735" y="36012"/>
                  </a:lnTo>
                  <a:lnTo>
                    <a:pt x="39446" y="35893"/>
                  </a:lnTo>
                  <a:lnTo>
                    <a:pt x="39565" y="35656"/>
                  </a:lnTo>
                  <a:lnTo>
                    <a:pt x="39683" y="35183"/>
                  </a:lnTo>
                  <a:lnTo>
                    <a:pt x="39920" y="33406"/>
                  </a:lnTo>
                  <a:lnTo>
                    <a:pt x="40394" y="28194"/>
                  </a:lnTo>
                  <a:lnTo>
                    <a:pt x="40631" y="22745"/>
                  </a:lnTo>
                  <a:lnTo>
                    <a:pt x="40749" y="20731"/>
                  </a:lnTo>
                  <a:lnTo>
                    <a:pt x="40631" y="19665"/>
                  </a:lnTo>
                  <a:lnTo>
                    <a:pt x="40157" y="17414"/>
                  </a:lnTo>
                  <a:lnTo>
                    <a:pt x="39328" y="14571"/>
                  </a:lnTo>
                  <a:lnTo>
                    <a:pt x="37432" y="8174"/>
                  </a:lnTo>
                  <a:lnTo>
                    <a:pt x="34826" y="23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58;p53"/>
            <p:cNvSpPr/>
            <p:nvPr/>
          </p:nvSpPr>
          <p:spPr>
            <a:xfrm>
              <a:off x="3888450" y="4600275"/>
              <a:ext cx="1021725" cy="426475"/>
            </a:xfrm>
            <a:custGeom>
              <a:avLst/>
              <a:gdLst/>
              <a:ahLst/>
              <a:cxnLst/>
              <a:rect l="l" t="t" r="r" b="b"/>
              <a:pathLst>
                <a:path w="40869" h="17059" extrusionOk="0">
                  <a:moveTo>
                    <a:pt x="17177" y="1"/>
                  </a:moveTo>
                  <a:lnTo>
                    <a:pt x="17295" y="4265"/>
                  </a:lnTo>
                  <a:lnTo>
                    <a:pt x="10069" y="7464"/>
                  </a:lnTo>
                  <a:lnTo>
                    <a:pt x="4857" y="9833"/>
                  </a:lnTo>
                  <a:lnTo>
                    <a:pt x="2844" y="10899"/>
                  </a:lnTo>
                  <a:lnTo>
                    <a:pt x="1777" y="11491"/>
                  </a:lnTo>
                  <a:lnTo>
                    <a:pt x="1304" y="11965"/>
                  </a:lnTo>
                  <a:lnTo>
                    <a:pt x="830" y="12676"/>
                  </a:lnTo>
                  <a:lnTo>
                    <a:pt x="474" y="13505"/>
                  </a:lnTo>
                  <a:lnTo>
                    <a:pt x="119" y="14334"/>
                  </a:lnTo>
                  <a:lnTo>
                    <a:pt x="1" y="15163"/>
                  </a:lnTo>
                  <a:lnTo>
                    <a:pt x="1" y="15874"/>
                  </a:lnTo>
                  <a:lnTo>
                    <a:pt x="119" y="16348"/>
                  </a:lnTo>
                  <a:lnTo>
                    <a:pt x="238" y="16585"/>
                  </a:lnTo>
                  <a:lnTo>
                    <a:pt x="474" y="16703"/>
                  </a:lnTo>
                  <a:lnTo>
                    <a:pt x="2488" y="16822"/>
                  </a:lnTo>
                  <a:lnTo>
                    <a:pt x="6990" y="16940"/>
                  </a:lnTo>
                  <a:lnTo>
                    <a:pt x="20020" y="17059"/>
                  </a:lnTo>
                  <a:lnTo>
                    <a:pt x="27009" y="17059"/>
                  </a:lnTo>
                  <a:lnTo>
                    <a:pt x="33168" y="16940"/>
                  </a:lnTo>
                  <a:lnTo>
                    <a:pt x="37551" y="16822"/>
                  </a:lnTo>
                  <a:lnTo>
                    <a:pt x="38973" y="16703"/>
                  </a:lnTo>
                  <a:lnTo>
                    <a:pt x="39684" y="16585"/>
                  </a:lnTo>
                  <a:lnTo>
                    <a:pt x="39802" y="16348"/>
                  </a:lnTo>
                  <a:lnTo>
                    <a:pt x="39920" y="15992"/>
                  </a:lnTo>
                  <a:lnTo>
                    <a:pt x="40039" y="14926"/>
                  </a:lnTo>
                  <a:lnTo>
                    <a:pt x="40394" y="11254"/>
                  </a:lnTo>
                  <a:lnTo>
                    <a:pt x="40750" y="6161"/>
                  </a:lnTo>
                  <a:lnTo>
                    <a:pt x="40868" y="238"/>
                  </a:lnTo>
                  <a:lnTo>
                    <a:pt x="17177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59;p53"/>
            <p:cNvSpPr/>
            <p:nvPr/>
          </p:nvSpPr>
          <p:spPr>
            <a:xfrm>
              <a:off x="3912150" y="4979350"/>
              <a:ext cx="923975" cy="14825"/>
            </a:xfrm>
            <a:custGeom>
              <a:avLst/>
              <a:gdLst/>
              <a:ahLst/>
              <a:cxnLst/>
              <a:rect l="l" t="t" r="r" b="b"/>
              <a:pathLst>
                <a:path w="36959" h="593" extrusionOk="0">
                  <a:moveTo>
                    <a:pt x="7581" y="0"/>
                  </a:moveTo>
                  <a:lnTo>
                    <a:pt x="119" y="119"/>
                  </a:lnTo>
                  <a:lnTo>
                    <a:pt x="0" y="119"/>
                  </a:lnTo>
                  <a:lnTo>
                    <a:pt x="119" y="237"/>
                  </a:lnTo>
                  <a:lnTo>
                    <a:pt x="7581" y="356"/>
                  </a:lnTo>
                  <a:lnTo>
                    <a:pt x="18479" y="474"/>
                  </a:lnTo>
                  <a:lnTo>
                    <a:pt x="29496" y="593"/>
                  </a:lnTo>
                  <a:lnTo>
                    <a:pt x="36959" y="474"/>
                  </a:lnTo>
                  <a:lnTo>
                    <a:pt x="29496" y="237"/>
                  </a:lnTo>
                  <a:lnTo>
                    <a:pt x="18479" y="119"/>
                  </a:lnTo>
                  <a:lnTo>
                    <a:pt x="758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0;p53"/>
            <p:cNvSpPr/>
            <p:nvPr/>
          </p:nvSpPr>
          <p:spPr>
            <a:xfrm>
              <a:off x="4294175" y="4668400"/>
              <a:ext cx="183625" cy="50375"/>
            </a:xfrm>
            <a:custGeom>
              <a:avLst/>
              <a:gdLst/>
              <a:ahLst/>
              <a:cxnLst/>
              <a:rect l="l" t="t" r="r" b="b"/>
              <a:pathLst>
                <a:path w="7345" h="2015" extrusionOk="0">
                  <a:moveTo>
                    <a:pt x="1066" y="0"/>
                  </a:moveTo>
                  <a:lnTo>
                    <a:pt x="119" y="119"/>
                  </a:lnTo>
                  <a:lnTo>
                    <a:pt x="119" y="237"/>
                  </a:lnTo>
                  <a:lnTo>
                    <a:pt x="0" y="356"/>
                  </a:lnTo>
                  <a:lnTo>
                    <a:pt x="119" y="356"/>
                  </a:lnTo>
                  <a:lnTo>
                    <a:pt x="119" y="474"/>
                  </a:lnTo>
                  <a:lnTo>
                    <a:pt x="2014" y="711"/>
                  </a:lnTo>
                  <a:lnTo>
                    <a:pt x="3791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1896"/>
                  </a:lnTo>
                  <a:lnTo>
                    <a:pt x="7344" y="1777"/>
                  </a:lnTo>
                  <a:lnTo>
                    <a:pt x="6634" y="1185"/>
                  </a:lnTo>
                  <a:lnTo>
                    <a:pt x="5805" y="830"/>
                  </a:lnTo>
                  <a:lnTo>
                    <a:pt x="4857" y="474"/>
                  </a:lnTo>
                  <a:lnTo>
                    <a:pt x="4028" y="11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1;p53"/>
            <p:cNvSpPr/>
            <p:nvPr/>
          </p:nvSpPr>
          <p:spPr>
            <a:xfrm>
              <a:off x="4249750" y="4695050"/>
              <a:ext cx="183625" cy="47400"/>
            </a:xfrm>
            <a:custGeom>
              <a:avLst/>
              <a:gdLst/>
              <a:ahLst/>
              <a:cxnLst/>
              <a:rect l="l" t="t" r="r" b="b"/>
              <a:pathLst>
                <a:path w="7345" h="1896" extrusionOk="0">
                  <a:moveTo>
                    <a:pt x="1066" y="0"/>
                  </a:moveTo>
                  <a:lnTo>
                    <a:pt x="237" y="119"/>
                  </a:lnTo>
                  <a:lnTo>
                    <a:pt x="119" y="119"/>
                  </a:lnTo>
                  <a:lnTo>
                    <a:pt x="0" y="237"/>
                  </a:lnTo>
                  <a:lnTo>
                    <a:pt x="119" y="356"/>
                  </a:lnTo>
                  <a:lnTo>
                    <a:pt x="237" y="356"/>
                  </a:lnTo>
                  <a:lnTo>
                    <a:pt x="2014" y="593"/>
                  </a:lnTo>
                  <a:lnTo>
                    <a:pt x="3791" y="948"/>
                  </a:lnTo>
                  <a:lnTo>
                    <a:pt x="5568" y="1422"/>
                  </a:lnTo>
                  <a:lnTo>
                    <a:pt x="7226" y="1896"/>
                  </a:lnTo>
                  <a:lnTo>
                    <a:pt x="7345" y="1896"/>
                  </a:lnTo>
                  <a:lnTo>
                    <a:pt x="7345" y="1777"/>
                  </a:lnTo>
                  <a:lnTo>
                    <a:pt x="6634" y="1185"/>
                  </a:lnTo>
                  <a:lnTo>
                    <a:pt x="5805" y="711"/>
                  </a:lnTo>
                  <a:lnTo>
                    <a:pt x="4975" y="356"/>
                  </a:lnTo>
                  <a:lnTo>
                    <a:pt x="4028" y="119"/>
                  </a:lnTo>
                  <a:lnTo>
                    <a:pt x="308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2;p53"/>
            <p:cNvSpPr/>
            <p:nvPr/>
          </p:nvSpPr>
          <p:spPr>
            <a:xfrm>
              <a:off x="4208275" y="4718750"/>
              <a:ext cx="183650" cy="50350"/>
            </a:xfrm>
            <a:custGeom>
              <a:avLst/>
              <a:gdLst/>
              <a:ahLst/>
              <a:cxnLst/>
              <a:rect l="l" t="t" r="r" b="b"/>
              <a:pathLst>
                <a:path w="7346" h="2014" extrusionOk="0">
                  <a:moveTo>
                    <a:pt x="2015" y="0"/>
                  </a:moveTo>
                  <a:lnTo>
                    <a:pt x="1067" y="119"/>
                  </a:lnTo>
                  <a:lnTo>
                    <a:pt x="119" y="237"/>
                  </a:lnTo>
                  <a:lnTo>
                    <a:pt x="1" y="355"/>
                  </a:lnTo>
                  <a:lnTo>
                    <a:pt x="1" y="474"/>
                  </a:lnTo>
                  <a:lnTo>
                    <a:pt x="119" y="474"/>
                  </a:lnTo>
                  <a:lnTo>
                    <a:pt x="1896" y="711"/>
                  </a:lnTo>
                  <a:lnTo>
                    <a:pt x="3673" y="1066"/>
                  </a:lnTo>
                  <a:lnTo>
                    <a:pt x="5450" y="1540"/>
                  </a:lnTo>
                  <a:lnTo>
                    <a:pt x="7227" y="2014"/>
                  </a:lnTo>
                  <a:lnTo>
                    <a:pt x="7345" y="2014"/>
                  </a:lnTo>
                  <a:lnTo>
                    <a:pt x="7345" y="1895"/>
                  </a:lnTo>
                  <a:lnTo>
                    <a:pt x="6516" y="1303"/>
                  </a:lnTo>
                  <a:lnTo>
                    <a:pt x="5687" y="829"/>
                  </a:lnTo>
                  <a:lnTo>
                    <a:pt x="4858" y="474"/>
                  </a:lnTo>
                  <a:lnTo>
                    <a:pt x="3910" y="237"/>
                  </a:lnTo>
                  <a:lnTo>
                    <a:pt x="2962" y="11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3;p53"/>
            <p:cNvSpPr/>
            <p:nvPr/>
          </p:nvSpPr>
          <p:spPr>
            <a:xfrm>
              <a:off x="4163875" y="4745400"/>
              <a:ext cx="183625" cy="50350"/>
            </a:xfrm>
            <a:custGeom>
              <a:avLst/>
              <a:gdLst/>
              <a:ahLst/>
              <a:cxnLst/>
              <a:rect l="l" t="t" r="r" b="b"/>
              <a:pathLst>
                <a:path w="7345" h="2014" extrusionOk="0">
                  <a:moveTo>
                    <a:pt x="1066" y="0"/>
                  </a:moveTo>
                  <a:lnTo>
                    <a:pt x="119" y="119"/>
                  </a:lnTo>
                  <a:lnTo>
                    <a:pt x="0" y="237"/>
                  </a:lnTo>
                  <a:lnTo>
                    <a:pt x="0" y="356"/>
                  </a:lnTo>
                  <a:lnTo>
                    <a:pt x="0" y="474"/>
                  </a:lnTo>
                  <a:lnTo>
                    <a:pt x="119" y="474"/>
                  </a:lnTo>
                  <a:lnTo>
                    <a:pt x="1895" y="711"/>
                  </a:lnTo>
                  <a:lnTo>
                    <a:pt x="3672" y="1066"/>
                  </a:lnTo>
                  <a:lnTo>
                    <a:pt x="5449" y="1422"/>
                  </a:lnTo>
                  <a:lnTo>
                    <a:pt x="7226" y="2014"/>
                  </a:lnTo>
                  <a:lnTo>
                    <a:pt x="7344" y="2014"/>
                  </a:lnTo>
                  <a:lnTo>
                    <a:pt x="7344" y="1895"/>
                  </a:lnTo>
                  <a:lnTo>
                    <a:pt x="6634" y="1303"/>
                  </a:lnTo>
                  <a:lnTo>
                    <a:pt x="5804" y="829"/>
                  </a:lnTo>
                  <a:lnTo>
                    <a:pt x="4857" y="474"/>
                  </a:lnTo>
                  <a:lnTo>
                    <a:pt x="3909" y="237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64;p53"/>
            <p:cNvSpPr/>
            <p:nvPr/>
          </p:nvSpPr>
          <p:spPr>
            <a:xfrm>
              <a:off x="4178675" y="4514400"/>
              <a:ext cx="195475" cy="168825"/>
            </a:xfrm>
            <a:custGeom>
              <a:avLst/>
              <a:gdLst/>
              <a:ahLst/>
              <a:cxnLst/>
              <a:rect l="l" t="t" r="r" b="b"/>
              <a:pathLst>
                <a:path w="7819" h="6753" extrusionOk="0">
                  <a:moveTo>
                    <a:pt x="2014" y="711"/>
                  </a:moveTo>
                  <a:lnTo>
                    <a:pt x="2606" y="830"/>
                  </a:lnTo>
                  <a:lnTo>
                    <a:pt x="3080" y="1067"/>
                  </a:lnTo>
                  <a:lnTo>
                    <a:pt x="3909" y="1659"/>
                  </a:lnTo>
                  <a:lnTo>
                    <a:pt x="5212" y="2962"/>
                  </a:lnTo>
                  <a:lnTo>
                    <a:pt x="6397" y="4620"/>
                  </a:lnTo>
                  <a:lnTo>
                    <a:pt x="7463" y="6160"/>
                  </a:lnTo>
                  <a:lnTo>
                    <a:pt x="7463" y="6160"/>
                  </a:lnTo>
                  <a:lnTo>
                    <a:pt x="4502" y="4976"/>
                  </a:lnTo>
                  <a:lnTo>
                    <a:pt x="3554" y="4620"/>
                  </a:lnTo>
                  <a:lnTo>
                    <a:pt x="2369" y="4028"/>
                  </a:lnTo>
                  <a:lnTo>
                    <a:pt x="1777" y="3554"/>
                  </a:lnTo>
                  <a:lnTo>
                    <a:pt x="1303" y="3199"/>
                  </a:lnTo>
                  <a:lnTo>
                    <a:pt x="1066" y="2725"/>
                  </a:lnTo>
                  <a:lnTo>
                    <a:pt x="830" y="2251"/>
                  </a:lnTo>
                  <a:lnTo>
                    <a:pt x="830" y="1422"/>
                  </a:lnTo>
                  <a:lnTo>
                    <a:pt x="948" y="1067"/>
                  </a:lnTo>
                  <a:lnTo>
                    <a:pt x="1066" y="948"/>
                  </a:lnTo>
                  <a:lnTo>
                    <a:pt x="1185" y="711"/>
                  </a:lnTo>
                  <a:close/>
                  <a:moveTo>
                    <a:pt x="1659" y="1"/>
                  </a:moveTo>
                  <a:lnTo>
                    <a:pt x="1185" y="119"/>
                  </a:lnTo>
                  <a:lnTo>
                    <a:pt x="830" y="356"/>
                  </a:lnTo>
                  <a:lnTo>
                    <a:pt x="356" y="711"/>
                  </a:lnTo>
                  <a:lnTo>
                    <a:pt x="119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237" y="2607"/>
                  </a:lnTo>
                  <a:lnTo>
                    <a:pt x="474" y="3080"/>
                  </a:lnTo>
                  <a:lnTo>
                    <a:pt x="711" y="3436"/>
                  </a:lnTo>
                  <a:lnTo>
                    <a:pt x="1422" y="4147"/>
                  </a:lnTo>
                  <a:lnTo>
                    <a:pt x="2133" y="4620"/>
                  </a:lnTo>
                  <a:lnTo>
                    <a:pt x="2843" y="4976"/>
                  </a:lnTo>
                  <a:lnTo>
                    <a:pt x="4265" y="5686"/>
                  </a:lnTo>
                  <a:lnTo>
                    <a:pt x="7345" y="6753"/>
                  </a:lnTo>
                  <a:lnTo>
                    <a:pt x="7582" y="6753"/>
                  </a:lnTo>
                  <a:lnTo>
                    <a:pt x="7700" y="6516"/>
                  </a:lnTo>
                  <a:lnTo>
                    <a:pt x="7818" y="6397"/>
                  </a:lnTo>
                  <a:lnTo>
                    <a:pt x="7700" y="6397"/>
                  </a:lnTo>
                  <a:lnTo>
                    <a:pt x="7108" y="4857"/>
                  </a:lnTo>
                  <a:lnTo>
                    <a:pt x="6279" y="3436"/>
                  </a:lnTo>
                  <a:lnTo>
                    <a:pt x="5331" y="2014"/>
                  </a:lnTo>
                  <a:lnTo>
                    <a:pt x="4146" y="830"/>
                  </a:lnTo>
                  <a:lnTo>
                    <a:pt x="3199" y="356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65;p53"/>
            <p:cNvSpPr/>
            <p:nvPr/>
          </p:nvSpPr>
          <p:spPr>
            <a:xfrm>
              <a:off x="4359325" y="4552900"/>
              <a:ext cx="219150" cy="130325"/>
            </a:xfrm>
            <a:custGeom>
              <a:avLst/>
              <a:gdLst/>
              <a:ahLst/>
              <a:cxnLst/>
              <a:rect l="l" t="t" r="r" b="b"/>
              <a:pathLst>
                <a:path w="8766" h="5213" extrusionOk="0">
                  <a:moveTo>
                    <a:pt x="7108" y="830"/>
                  </a:moveTo>
                  <a:lnTo>
                    <a:pt x="7581" y="948"/>
                  </a:lnTo>
                  <a:lnTo>
                    <a:pt x="7818" y="1067"/>
                  </a:lnTo>
                  <a:lnTo>
                    <a:pt x="7937" y="1304"/>
                  </a:lnTo>
                  <a:lnTo>
                    <a:pt x="7937" y="1540"/>
                  </a:lnTo>
                  <a:lnTo>
                    <a:pt x="7937" y="1777"/>
                  </a:lnTo>
                  <a:lnTo>
                    <a:pt x="7700" y="2607"/>
                  </a:lnTo>
                  <a:lnTo>
                    <a:pt x="7463" y="3080"/>
                  </a:lnTo>
                  <a:lnTo>
                    <a:pt x="6989" y="3436"/>
                  </a:lnTo>
                  <a:lnTo>
                    <a:pt x="6397" y="3673"/>
                  </a:lnTo>
                  <a:lnTo>
                    <a:pt x="5805" y="3910"/>
                  </a:lnTo>
                  <a:lnTo>
                    <a:pt x="4502" y="4146"/>
                  </a:lnTo>
                  <a:lnTo>
                    <a:pt x="3435" y="4265"/>
                  </a:lnTo>
                  <a:lnTo>
                    <a:pt x="356" y="4620"/>
                  </a:lnTo>
                  <a:lnTo>
                    <a:pt x="1777" y="3317"/>
                  </a:lnTo>
                  <a:lnTo>
                    <a:pt x="3317" y="2133"/>
                  </a:lnTo>
                  <a:lnTo>
                    <a:pt x="4857" y="1185"/>
                  </a:lnTo>
                  <a:lnTo>
                    <a:pt x="5923" y="830"/>
                  </a:lnTo>
                  <a:close/>
                  <a:moveTo>
                    <a:pt x="6515" y="1"/>
                  </a:moveTo>
                  <a:lnTo>
                    <a:pt x="5923" y="119"/>
                  </a:lnTo>
                  <a:lnTo>
                    <a:pt x="4975" y="356"/>
                  </a:lnTo>
                  <a:lnTo>
                    <a:pt x="3554" y="1185"/>
                  </a:lnTo>
                  <a:lnTo>
                    <a:pt x="2132" y="2251"/>
                  </a:lnTo>
                  <a:lnTo>
                    <a:pt x="948" y="3436"/>
                  </a:lnTo>
                  <a:lnTo>
                    <a:pt x="0" y="4739"/>
                  </a:lnTo>
                  <a:lnTo>
                    <a:pt x="0" y="4857"/>
                  </a:lnTo>
                  <a:lnTo>
                    <a:pt x="0" y="5094"/>
                  </a:lnTo>
                  <a:lnTo>
                    <a:pt x="237" y="5213"/>
                  </a:lnTo>
                  <a:lnTo>
                    <a:pt x="3554" y="4976"/>
                  </a:lnTo>
                  <a:lnTo>
                    <a:pt x="5094" y="4739"/>
                  </a:lnTo>
                  <a:lnTo>
                    <a:pt x="5923" y="4502"/>
                  </a:lnTo>
                  <a:lnTo>
                    <a:pt x="6634" y="4265"/>
                  </a:lnTo>
                  <a:lnTo>
                    <a:pt x="7463" y="3791"/>
                  </a:lnTo>
                  <a:lnTo>
                    <a:pt x="7937" y="3436"/>
                  </a:lnTo>
                  <a:lnTo>
                    <a:pt x="8292" y="3080"/>
                  </a:lnTo>
                  <a:lnTo>
                    <a:pt x="8529" y="2725"/>
                  </a:lnTo>
                  <a:lnTo>
                    <a:pt x="8648" y="2251"/>
                  </a:lnTo>
                  <a:lnTo>
                    <a:pt x="8766" y="1777"/>
                  </a:lnTo>
                  <a:lnTo>
                    <a:pt x="8648" y="1304"/>
                  </a:lnTo>
                  <a:lnTo>
                    <a:pt x="8292" y="711"/>
                  </a:lnTo>
                  <a:lnTo>
                    <a:pt x="7937" y="356"/>
                  </a:lnTo>
                  <a:lnTo>
                    <a:pt x="7463" y="119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66;p53"/>
            <p:cNvSpPr/>
            <p:nvPr/>
          </p:nvSpPr>
          <p:spPr>
            <a:xfrm>
              <a:off x="4048375" y="2657600"/>
              <a:ext cx="1391875" cy="1913100"/>
            </a:xfrm>
            <a:custGeom>
              <a:avLst/>
              <a:gdLst/>
              <a:ahLst/>
              <a:cxnLst/>
              <a:rect l="l" t="t" r="r" b="b"/>
              <a:pathLst>
                <a:path w="55675" h="76524" extrusionOk="0">
                  <a:moveTo>
                    <a:pt x="39802" y="0"/>
                  </a:moveTo>
                  <a:lnTo>
                    <a:pt x="36129" y="2369"/>
                  </a:lnTo>
                  <a:lnTo>
                    <a:pt x="32102" y="4975"/>
                  </a:lnTo>
                  <a:lnTo>
                    <a:pt x="27127" y="8411"/>
                  </a:lnTo>
                  <a:lnTo>
                    <a:pt x="21559" y="12201"/>
                  </a:lnTo>
                  <a:lnTo>
                    <a:pt x="15992" y="16466"/>
                  </a:lnTo>
                  <a:lnTo>
                    <a:pt x="13267" y="18598"/>
                  </a:lnTo>
                  <a:lnTo>
                    <a:pt x="10661" y="20730"/>
                  </a:lnTo>
                  <a:lnTo>
                    <a:pt x="8292" y="22862"/>
                  </a:lnTo>
                  <a:lnTo>
                    <a:pt x="6042" y="24876"/>
                  </a:lnTo>
                  <a:lnTo>
                    <a:pt x="3909" y="27127"/>
                  </a:lnTo>
                  <a:lnTo>
                    <a:pt x="2251" y="29259"/>
                  </a:lnTo>
                  <a:lnTo>
                    <a:pt x="1540" y="30207"/>
                  </a:lnTo>
                  <a:lnTo>
                    <a:pt x="1066" y="31154"/>
                  </a:lnTo>
                  <a:lnTo>
                    <a:pt x="593" y="32102"/>
                  </a:lnTo>
                  <a:lnTo>
                    <a:pt x="356" y="32931"/>
                  </a:lnTo>
                  <a:lnTo>
                    <a:pt x="119" y="34234"/>
                  </a:lnTo>
                  <a:lnTo>
                    <a:pt x="0" y="35537"/>
                  </a:lnTo>
                  <a:lnTo>
                    <a:pt x="0" y="37077"/>
                  </a:lnTo>
                  <a:lnTo>
                    <a:pt x="0" y="38617"/>
                  </a:lnTo>
                  <a:lnTo>
                    <a:pt x="119" y="41815"/>
                  </a:lnTo>
                  <a:lnTo>
                    <a:pt x="474" y="45251"/>
                  </a:lnTo>
                  <a:lnTo>
                    <a:pt x="1066" y="48804"/>
                  </a:lnTo>
                  <a:lnTo>
                    <a:pt x="1777" y="52477"/>
                  </a:lnTo>
                  <a:lnTo>
                    <a:pt x="2606" y="56149"/>
                  </a:lnTo>
                  <a:lnTo>
                    <a:pt x="3554" y="59702"/>
                  </a:lnTo>
                  <a:lnTo>
                    <a:pt x="5331" y="66218"/>
                  </a:lnTo>
                  <a:lnTo>
                    <a:pt x="7108" y="71548"/>
                  </a:lnTo>
                  <a:lnTo>
                    <a:pt x="8766" y="76523"/>
                  </a:lnTo>
                  <a:lnTo>
                    <a:pt x="34471" y="74273"/>
                  </a:lnTo>
                  <a:lnTo>
                    <a:pt x="32813" y="69297"/>
                  </a:lnTo>
                  <a:lnTo>
                    <a:pt x="29259" y="58281"/>
                  </a:lnTo>
                  <a:lnTo>
                    <a:pt x="27482" y="52240"/>
                  </a:lnTo>
                  <a:lnTo>
                    <a:pt x="26061" y="46791"/>
                  </a:lnTo>
                  <a:lnTo>
                    <a:pt x="25468" y="44421"/>
                  </a:lnTo>
                  <a:lnTo>
                    <a:pt x="25113" y="42526"/>
                  </a:lnTo>
                  <a:lnTo>
                    <a:pt x="24995" y="41105"/>
                  </a:lnTo>
                  <a:lnTo>
                    <a:pt x="24995" y="40512"/>
                  </a:lnTo>
                  <a:lnTo>
                    <a:pt x="25113" y="40275"/>
                  </a:lnTo>
                  <a:lnTo>
                    <a:pt x="25824" y="39091"/>
                  </a:lnTo>
                  <a:lnTo>
                    <a:pt x="26653" y="38025"/>
                  </a:lnTo>
                  <a:lnTo>
                    <a:pt x="27719" y="36959"/>
                  </a:lnTo>
                  <a:lnTo>
                    <a:pt x="28904" y="36011"/>
                  </a:lnTo>
                  <a:lnTo>
                    <a:pt x="30207" y="35063"/>
                  </a:lnTo>
                  <a:lnTo>
                    <a:pt x="31747" y="34116"/>
                  </a:lnTo>
                  <a:lnTo>
                    <a:pt x="34945" y="32457"/>
                  </a:lnTo>
                  <a:lnTo>
                    <a:pt x="39091" y="30325"/>
                  </a:lnTo>
                  <a:lnTo>
                    <a:pt x="43237" y="28074"/>
                  </a:lnTo>
                  <a:lnTo>
                    <a:pt x="45251" y="26771"/>
                  </a:lnTo>
                  <a:lnTo>
                    <a:pt x="47264" y="25468"/>
                  </a:lnTo>
                  <a:lnTo>
                    <a:pt x="49160" y="24047"/>
                  </a:lnTo>
                  <a:lnTo>
                    <a:pt x="50937" y="22507"/>
                  </a:lnTo>
                  <a:lnTo>
                    <a:pt x="51647" y="21678"/>
                  </a:lnTo>
                  <a:lnTo>
                    <a:pt x="52358" y="20730"/>
                  </a:lnTo>
                  <a:lnTo>
                    <a:pt x="52950" y="19901"/>
                  </a:lnTo>
                  <a:lnTo>
                    <a:pt x="53543" y="18953"/>
                  </a:lnTo>
                  <a:lnTo>
                    <a:pt x="54372" y="17176"/>
                  </a:lnTo>
                  <a:lnTo>
                    <a:pt x="55083" y="15281"/>
                  </a:lnTo>
                  <a:lnTo>
                    <a:pt x="55438" y="13386"/>
                  </a:lnTo>
                  <a:lnTo>
                    <a:pt x="55675" y="11490"/>
                  </a:lnTo>
                  <a:lnTo>
                    <a:pt x="55675" y="9714"/>
                  </a:lnTo>
                  <a:lnTo>
                    <a:pt x="55675" y="7937"/>
                  </a:lnTo>
                  <a:lnTo>
                    <a:pt x="55438" y="6278"/>
                  </a:lnTo>
                  <a:lnTo>
                    <a:pt x="55201" y="4738"/>
                  </a:lnTo>
                  <a:lnTo>
                    <a:pt x="54609" y="2251"/>
                  </a:lnTo>
                  <a:lnTo>
                    <a:pt x="54016" y="592"/>
                  </a:lnTo>
                  <a:lnTo>
                    <a:pt x="53898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67;p53"/>
            <p:cNvSpPr/>
            <p:nvPr/>
          </p:nvSpPr>
          <p:spPr>
            <a:xfrm>
              <a:off x="4608075" y="2684250"/>
              <a:ext cx="755175" cy="1791675"/>
            </a:xfrm>
            <a:custGeom>
              <a:avLst/>
              <a:gdLst/>
              <a:ahLst/>
              <a:cxnLst/>
              <a:rect l="l" t="t" r="r" b="b"/>
              <a:pathLst>
                <a:path w="30207" h="71667" extrusionOk="0">
                  <a:moveTo>
                    <a:pt x="29615" y="0"/>
                  </a:moveTo>
                  <a:lnTo>
                    <a:pt x="29970" y="3909"/>
                  </a:lnTo>
                  <a:lnTo>
                    <a:pt x="30088" y="5923"/>
                  </a:lnTo>
                  <a:lnTo>
                    <a:pt x="30088" y="7937"/>
                  </a:lnTo>
                  <a:lnTo>
                    <a:pt x="29852" y="9832"/>
                  </a:lnTo>
                  <a:lnTo>
                    <a:pt x="29496" y="11846"/>
                  </a:lnTo>
                  <a:lnTo>
                    <a:pt x="29022" y="13623"/>
                  </a:lnTo>
                  <a:lnTo>
                    <a:pt x="28193" y="15518"/>
                  </a:lnTo>
                  <a:lnTo>
                    <a:pt x="27246" y="17058"/>
                  </a:lnTo>
                  <a:lnTo>
                    <a:pt x="26179" y="18598"/>
                  </a:lnTo>
                  <a:lnTo>
                    <a:pt x="24876" y="19901"/>
                  </a:lnTo>
                  <a:lnTo>
                    <a:pt x="23336" y="21204"/>
                  </a:lnTo>
                  <a:lnTo>
                    <a:pt x="21915" y="22270"/>
                  </a:lnTo>
                  <a:lnTo>
                    <a:pt x="20375" y="23455"/>
                  </a:lnTo>
                  <a:lnTo>
                    <a:pt x="17177" y="25468"/>
                  </a:lnTo>
                  <a:lnTo>
                    <a:pt x="9714" y="30444"/>
                  </a:lnTo>
                  <a:lnTo>
                    <a:pt x="5923" y="32931"/>
                  </a:lnTo>
                  <a:lnTo>
                    <a:pt x="4383" y="33879"/>
                  </a:lnTo>
                  <a:lnTo>
                    <a:pt x="2962" y="35063"/>
                  </a:lnTo>
                  <a:lnTo>
                    <a:pt x="2370" y="35537"/>
                  </a:lnTo>
                  <a:lnTo>
                    <a:pt x="1777" y="36130"/>
                  </a:lnTo>
                  <a:lnTo>
                    <a:pt x="1185" y="36840"/>
                  </a:lnTo>
                  <a:lnTo>
                    <a:pt x="830" y="37433"/>
                  </a:lnTo>
                  <a:lnTo>
                    <a:pt x="356" y="38262"/>
                  </a:lnTo>
                  <a:lnTo>
                    <a:pt x="119" y="39209"/>
                  </a:lnTo>
                  <a:lnTo>
                    <a:pt x="1" y="40039"/>
                  </a:lnTo>
                  <a:lnTo>
                    <a:pt x="119" y="40986"/>
                  </a:lnTo>
                  <a:lnTo>
                    <a:pt x="237" y="42645"/>
                  </a:lnTo>
                  <a:lnTo>
                    <a:pt x="593" y="44658"/>
                  </a:lnTo>
                  <a:lnTo>
                    <a:pt x="1659" y="49160"/>
                  </a:lnTo>
                  <a:lnTo>
                    <a:pt x="3080" y="54135"/>
                  </a:lnTo>
                  <a:lnTo>
                    <a:pt x="4739" y="59110"/>
                  </a:lnTo>
                  <a:lnTo>
                    <a:pt x="7582" y="67639"/>
                  </a:lnTo>
                  <a:lnTo>
                    <a:pt x="9003" y="71548"/>
                  </a:lnTo>
                  <a:lnTo>
                    <a:pt x="9122" y="71667"/>
                  </a:lnTo>
                  <a:lnTo>
                    <a:pt x="9240" y="71548"/>
                  </a:lnTo>
                  <a:lnTo>
                    <a:pt x="7463" y="66336"/>
                  </a:lnTo>
                  <a:lnTo>
                    <a:pt x="5094" y="59229"/>
                  </a:lnTo>
                  <a:lnTo>
                    <a:pt x="3791" y="55320"/>
                  </a:lnTo>
                  <a:lnTo>
                    <a:pt x="2607" y="51292"/>
                  </a:lnTo>
                  <a:lnTo>
                    <a:pt x="1540" y="47028"/>
                  </a:lnTo>
                  <a:lnTo>
                    <a:pt x="593" y="42882"/>
                  </a:lnTo>
                  <a:lnTo>
                    <a:pt x="474" y="41816"/>
                  </a:lnTo>
                  <a:lnTo>
                    <a:pt x="356" y="40749"/>
                  </a:lnTo>
                  <a:lnTo>
                    <a:pt x="356" y="39683"/>
                  </a:lnTo>
                  <a:lnTo>
                    <a:pt x="593" y="38617"/>
                  </a:lnTo>
                  <a:lnTo>
                    <a:pt x="948" y="37788"/>
                  </a:lnTo>
                  <a:lnTo>
                    <a:pt x="1422" y="37077"/>
                  </a:lnTo>
                  <a:lnTo>
                    <a:pt x="1896" y="36367"/>
                  </a:lnTo>
                  <a:lnTo>
                    <a:pt x="2488" y="35774"/>
                  </a:lnTo>
                  <a:lnTo>
                    <a:pt x="3910" y="34590"/>
                  </a:lnTo>
                  <a:lnTo>
                    <a:pt x="5331" y="33642"/>
                  </a:lnTo>
                  <a:lnTo>
                    <a:pt x="9122" y="31154"/>
                  </a:lnTo>
                  <a:lnTo>
                    <a:pt x="16584" y="26179"/>
                  </a:lnTo>
                  <a:lnTo>
                    <a:pt x="19664" y="24165"/>
                  </a:lnTo>
                  <a:lnTo>
                    <a:pt x="21204" y="23099"/>
                  </a:lnTo>
                  <a:lnTo>
                    <a:pt x="22744" y="22033"/>
                  </a:lnTo>
                  <a:lnTo>
                    <a:pt x="24166" y="20849"/>
                  </a:lnTo>
                  <a:lnTo>
                    <a:pt x="25469" y="19546"/>
                  </a:lnTo>
                  <a:lnTo>
                    <a:pt x="26772" y="18243"/>
                  </a:lnTo>
                  <a:lnTo>
                    <a:pt x="27838" y="16703"/>
                  </a:lnTo>
                  <a:lnTo>
                    <a:pt x="28667" y="14926"/>
                  </a:lnTo>
                  <a:lnTo>
                    <a:pt x="29378" y="13267"/>
                  </a:lnTo>
                  <a:lnTo>
                    <a:pt x="29852" y="11372"/>
                  </a:lnTo>
                  <a:lnTo>
                    <a:pt x="30088" y="9477"/>
                  </a:lnTo>
                  <a:lnTo>
                    <a:pt x="30207" y="7582"/>
                  </a:lnTo>
                  <a:lnTo>
                    <a:pt x="30088" y="5686"/>
                  </a:lnTo>
                  <a:lnTo>
                    <a:pt x="29852" y="1896"/>
                  </a:lnTo>
                  <a:lnTo>
                    <a:pt x="2973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68;p53"/>
            <p:cNvSpPr/>
            <p:nvPr/>
          </p:nvSpPr>
          <p:spPr>
            <a:xfrm>
              <a:off x="4199400" y="2657600"/>
              <a:ext cx="1240850" cy="811450"/>
            </a:xfrm>
            <a:custGeom>
              <a:avLst/>
              <a:gdLst/>
              <a:ahLst/>
              <a:cxnLst/>
              <a:rect l="l" t="t" r="r" b="b"/>
              <a:pathLst>
                <a:path w="49634" h="32458" extrusionOk="0">
                  <a:moveTo>
                    <a:pt x="33761" y="0"/>
                  </a:moveTo>
                  <a:lnTo>
                    <a:pt x="30088" y="2369"/>
                  </a:lnTo>
                  <a:lnTo>
                    <a:pt x="25942" y="4975"/>
                  </a:lnTo>
                  <a:lnTo>
                    <a:pt x="20967" y="8411"/>
                  </a:lnTo>
                  <a:lnTo>
                    <a:pt x="15518" y="12320"/>
                  </a:lnTo>
                  <a:lnTo>
                    <a:pt x="9951" y="16466"/>
                  </a:lnTo>
                  <a:lnTo>
                    <a:pt x="7226" y="18598"/>
                  </a:lnTo>
                  <a:lnTo>
                    <a:pt x="4620" y="20730"/>
                  </a:lnTo>
                  <a:lnTo>
                    <a:pt x="2251" y="22862"/>
                  </a:lnTo>
                  <a:lnTo>
                    <a:pt x="1" y="24995"/>
                  </a:lnTo>
                  <a:lnTo>
                    <a:pt x="13860" y="28548"/>
                  </a:lnTo>
                  <a:lnTo>
                    <a:pt x="28904" y="32457"/>
                  </a:lnTo>
                  <a:lnTo>
                    <a:pt x="33050" y="30325"/>
                  </a:lnTo>
                  <a:lnTo>
                    <a:pt x="37196" y="28074"/>
                  </a:lnTo>
                  <a:lnTo>
                    <a:pt x="39210" y="26771"/>
                  </a:lnTo>
                  <a:lnTo>
                    <a:pt x="41223" y="25468"/>
                  </a:lnTo>
                  <a:lnTo>
                    <a:pt x="43119" y="24047"/>
                  </a:lnTo>
                  <a:lnTo>
                    <a:pt x="44896" y="22507"/>
                  </a:lnTo>
                  <a:lnTo>
                    <a:pt x="45606" y="21678"/>
                  </a:lnTo>
                  <a:lnTo>
                    <a:pt x="46317" y="20730"/>
                  </a:lnTo>
                  <a:lnTo>
                    <a:pt x="46909" y="19901"/>
                  </a:lnTo>
                  <a:lnTo>
                    <a:pt x="47502" y="18953"/>
                  </a:lnTo>
                  <a:lnTo>
                    <a:pt x="48331" y="17176"/>
                  </a:lnTo>
                  <a:lnTo>
                    <a:pt x="49042" y="15281"/>
                  </a:lnTo>
                  <a:lnTo>
                    <a:pt x="49397" y="13386"/>
                  </a:lnTo>
                  <a:lnTo>
                    <a:pt x="49634" y="11490"/>
                  </a:lnTo>
                  <a:lnTo>
                    <a:pt x="49634" y="9714"/>
                  </a:lnTo>
                  <a:lnTo>
                    <a:pt x="49634" y="7937"/>
                  </a:lnTo>
                  <a:lnTo>
                    <a:pt x="49397" y="6278"/>
                  </a:lnTo>
                  <a:lnTo>
                    <a:pt x="49160" y="4857"/>
                  </a:lnTo>
                  <a:lnTo>
                    <a:pt x="48568" y="2251"/>
                  </a:lnTo>
                  <a:lnTo>
                    <a:pt x="47975" y="592"/>
                  </a:lnTo>
                  <a:lnTo>
                    <a:pt x="4773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69;p53"/>
            <p:cNvSpPr/>
            <p:nvPr/>
          </p:nvSpPr>
          <p:spPr>
            <a:xfrm>
              <a:off x="2709800" y="3818475"/>
              <a:ext cx="1237900" cy="1024675"/>
            </a:xfrm>
            <a:custGeom>
              <a:avLst/>
              <a:gdLst/>
              <a:ahLst/>
              <a:cxnLst/>
              <a:rect l="l" t="t" r="r" b="b"/>
              <a:pathLst>
                <a:path w="49516" h="40987" extrusionOk="0">
                  <a:moveTo>
                    <a:pt x="26417" y="0"/>
                  </a:moveTo>
                  <a:lnTo>
                    <a:pt x="20968" y="18598"/>
                  </a:lnTo>
                  <a:lnTo>
                    <a:pt x="19783" y="22625"/>
                  </a:lnTo>
                  <a:lnTo>
                    <a:pt x="12083" y="23573"/>
                  </a:lnTo>
                  <a:lnTo>
                    <a:pt x="6398" y="24402"/>
                  </a:lnTo>
                  <a:lnTo>
                    <a:pt x="4265" y="24758"/>
                  </a:lnTo>
                  <a:lnTo>
                    <a:pt x="2962" y="24995"/>
                  </a:lnTo>
                  <a:lnTo>
                    <a:pt x="2370" y="25350"/>
                  </a:lnTo>
                  <a:lnTo>
                    <a:pt x="1659" y="25824"/>
                  </a:lnTo>
                  <a:lnTo>
                    <a:pt x="1067" y="26535"/>
                  </a:lnTo>
                  <a:lnTo>
                    <a:pt x="593" y="27245"/>
                  </a:lnTo>
                  <a:lnTo>
                    <a:pt x="238" y="27956"/>
                  </a:lnTo>
                  <a:lnTo>
                    <a:pt x="1" y="28548"/>
                  </a:lnTo>
                  <a:lnTo>
                    <a:pt x="1" y="29141"/>
                  </a:lnTo>
                  <a:lnTo>
                    <a:pt x="119" y="29378"/>
                  </a:lnTo>
                  <a:lnTo>
                    <a:pt x="238" y="29496"/>
                  </a:lnTo>
                  <a:lnTo>
                    <a:pt x="2133" y="30325"/>
                  </a:lnTo>
                  <a:lnTo>
                    <a:pt x="6279" y="31747"/>
                  </a:lnTo>
                  <a:lnTo>
                    <a:pt x="18599" y="35656"/>
                  </a:lnTo>
                  <a:lnTo>
                    <a:pt x="25232" y="37788"/>
                  </a:lnTo>
                  <a:lnTo>
                    <a:pt x="31155" y="39446"/>
                  </a:lnTo>
                  <a:lnTo>
                    <a:pt x="35419" y="40631"/>
                  </a:lnTo>
                  <a:lnTo>
                    <a:pt x="36722" y="40868"/>
                  </a:lnTo>
                  <a:lnTo>
                    <a:pt x="37433" y="40986"/>
                  </a:lnTo>
                  <a:lnTo>
                    <a:pt x="37789" y="40631"/>
                  </a:lnTo>
                  <a:lnTo>
                    <a:pt x="38144" y="40039"/>
                  </a:lnTo>
                  <a:lnTo>
                    <a:pt x="39210" y="37551"/>
                  </a:lnTo>
                  <a:lnTo>
                    <a:pt x="40513" y="34116"/>
                  </a:lnTo>
                  <a:lnTo>
                    <a:pt x="42053" y="29851"/>
                  </a:lnTo>
                  <a:lnTo>
                    <a:pt x="43474" y="25824"/>
                  </a:lnTo>
                  <a:lnTo>
                    <a:pt x="47620" y="13267"/>
                  </a:lnTo>
                  <a:lnTo>
                    <a:pt x="49516" y="7463"/>
                  </a:lnTo>
                  <a:lnTo>
                    <a:pt x="264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70;p53"/>
            <p:cNvSpPr/>
            <p:nvPr/>
          </p:nvSpPr>
          <p:spPr>
            <a:xfrm>
              <a:off x="2706850" y="4280450"/>
              <a:ext cx="1092775" cy="562700"/>
            </a:xfrm>
            <a:custGeom>
              <a:avLst/>
              <a:gdLst/>
              <a:ahLst/>
              <a:cxnLst/>
              <a:rect l="l" t="t" r="r" b="b"/>
              <a:pathLst>
                <a:path w="43711" h="22508" extrusionOk="0">
                  <a:moveTo>
                    <a:pt x="21086" y="0"/>
                  </a:moveTo>
                  <a:lnTo>
                    <a:pt x="19901" y="4146"/>
                  </a:lnTo>
                  <a:lnTo>
                    <a:pt x="12083" y="5094"/>
                  </a:lnTo>
                  <a:lnTo>
                    <a:pt x="6397" y="5923"/>
                  </a:lnTo>
                  <a:lnTo>
                    <a:pt x="4265" y="6160"/>
                  </a:lnTo>
                  <a:lnTo>
                    <a:pt x="3080" y="6516"/>
                  </a:lnTo>
                  <a:lnTo>
                    <a:pt x="2370" y="6871"/>
                  </a:lnTo>
                  <a:lnTo>
                    <a:pt x="1777" y="7345"/>
                  </a:lnTo>
                  <a:lnTo>
                    <a:pt x="1067" y="8056"/>
                  </a:lnTo>
                  <a:lnTo>
                    <a:pt x="593" y="8766"/>
                  </a:lnTo>
                  <a:lnTo>
                    <a:pt x="237" y="9477"/>
                  </a:lnTo>
                  <a:lnTo>
                    <a:pt x="0" y="10069"/>
                  </a:lnTo>
                  <a:lnTo>
                    <a:pt x="0" y="10662"/>
                  </a:lnTo>
                  <a:lnTo>
                    <a:pt x="119" y="10899"/>
                  </a:lnTo>
                  <a:lnTo>
                    <a:pt x="237" y="11135"/>
                  </a:lnTo>
                  <a:lnTo>
                    <a:pt x="2133" y="11846"/>
                  </a:lnTo>
                  <a:lnTo>
                    <a:pt x="6279" y="13268"/>
                  </a:lnTo>
                  <a:lnTo>
                    <a:pt x="18717" y="17295"/>
                  </a:lnTo>
                  <a:lnTo>
                    <a:pt x="25350" y="19309"/>
                  </a:lnTo>
                  <a:lnTo>
                    <a:pt x="31273" y="21086"/>
                  </a:lnTo>
                  <a:lnTo>
                    <a:pt x="35656" y="22270"/>
                  </a:lnTo>
                  <a:lnTo>
                    <a:pt x="36959" y="22507"/>
                  </a:lnTo>
                  <a:lnTo>
                    <a:pt x="37670" y="22507"/>
                  </a:lnTo>
                  <a:lnTo>
                    <a:pt x="37788" y="22389"/>
                  </a:lnTo>
                  <a:lnTo>
                    <a:pt x="38025" y="22152"/>
                  </a:lnTo>
                  <a:lnTo>
                    <a:pt x="38499" y="21204"/>
                  </a:lnTo>
                  <a:lnTo>
                    <a:pt x="39920" y="17769"/>
                  </a:lnTo>
                  <a:lnTo>
                    <a:pt x="41816" y="12912"/>
                  </a:lnTo>
                  <a:lnTo>
                    <a:pt x="43711" y="7345"/>
                  </a:lnTo>
                  <a:lnTo>
                    <a:pt x="21086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71;p53"/>
            <p:cNvSpPr/>
            <p:nvPr/>
          </p:nvSpPr>
          <p:spPr>
            <a:xfrm>
              <a:off x="2733500" y="4526250"/>
              <a:ext cx="879575" cy="284325"/>
            </a:xfrm>
            <a:custGeom>
              <a:avLst/>
              <a:gdLst/>
              <a:ahLst/>
              <a:cxnLst/>
              <a:rect l="l" t="t" r="r" b="b"/>
              <a:pathLst>
                <a:path w="35183" h="11373" extrusionOk="0">
                  <a:moveTo>
                    <a:pt x="1" y="0"/>
                  </a:moveTo>
                  <a:lnTo>
                    <a:pt x="119" y="119"/>
                  </a:lnTo>
                  <a:lnTo>
                    <a:pt x="7226" y="2488"/>
                  </a:lnTo>
                  <a:lnTo>
                    <a:pt x="17651" y="5923"/>
                  </a:lnTo>
                  <a:lnTo>
                    <a:pt x="28075" y="9240"/>
                  </a:lnTo>
                  <a:lnTo>
                    <a:pt x="35182" y="11372"/>
                  </a:lnTo>
                  <a:lnTo>
                    <a:pt x="35182" y="11372"/>
                  </a:lnTo>
                  <a:lnTo>
                    <a:pt x="28075" y="8885"/>
                  </a:lnTo>
                  <a:lnTo>
                    <a:pt x="17651" y="5568"/>
                  </a:lnTo>
                  <a:lnTo>
                    <a:pt x="7226" y="225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72;p53"/>
            <p:cNvSpPr/>
            <p:nvPr/>
          </p:nvSpPr>
          <p:spPr>
            <a:xfrm>
              <a:off x="3189550" y="4345600"/>
              <a:ext cx="162900" cy="94800"/>
            </a:xfrm>
            <a:custGeom>
              <a:avLst/>
              <a:gdLst/>
              <a:ahLst/>
              <a:cxnLst/>
              <a:rect l="l" t="t" r="r" b="b"/>
              <a:pathLst>
                <a:path w="6516" h="3792" extrusionOk="0">
                  <a:moveTo>
                    <a:pt x="238" y="1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7"/>
                  </a:lnTo>
                  <a:lnTo>
                    <a:pt x="3318" y="1896"/>
                  </a:lnTo>
                  <a:lnTo>
                    <a:pt x="4976" y="2843"/>
                  </a:lnTo>
                  <a:lnTo>
                    <a:pt x="6398" y="3791"/>
                  </a:lnTo>
                  <a:lnTo>
                    <a:pt x="6516" y="3791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185" y="11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73;p53"/>
            <p:cNvSpPr/>
            <p:nvPr/>
          </p:nvSpPr>
          <p:spPr>
            <a:xfrm>
              <a:off x="3142175" y="4357450"/>
              <a:ext cx="162900" cy="94775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6"/>
                  </a:lnTo>
                  <a:lnTo>
                    <a:pt x="4857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5923" y="2962"/>
                  </a:lnTo>
                  <a:lnTo>
                    <a:pt x="5331" y="2251"/>
                  </a:lnTo>
                  <a:lnTo>
                    <a:pt x="4620" y="1659"/>
                  </a:lnTo>
                  <a:lnTo>
                    <a:pt x="3791" y="1185"/>
                  </a:lnTo>
                  <a:lnTo>
                    <a:pt x="2844" y="711"/>
                  </a:lnTo>
                  <a:lnTo>
                    <a:pt x="2014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74;p53"/>
            <p:cNvSpPr/>
            <p:nvPr/>
          </p:nvSpPr>
          <p:spPr>
            <a:xfrm>
              <a:off x="3091825" y="4369300"/>
              <a:ext cx="162900" cy="94775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9"/>
                  </a:lnTo>
                  <a:lnTo>
                    <a:pt x="1" y="237"/>
                  </a:lnTo>
                  <a:lnTo>
                    <a:pt x="119" y="237"/>
                  </a:lnTo>
                  <a:lnTo>
                    <a:pt x="1778" y="1066"/>
                  </a:lnTo>
                  <a:lnTo>
                    <a:pt x="3318" y="1895"/>
                  </a:lnTo>
                  <a:lnTo>
                    <a:pt x="4858" y="2843"/>
                  </a:lnTo>
                  <a:lnTo>
                    <a:pt x="6397" y="3791"/>
                  </a:lnTo>
                  <a:lnTo>
                    <a:pt x="6516" y="3791"/>
                  </a:lnTo>
                  <a:lnTo>
                    <a:pt x="6516" y="3672"/>
                  </a:lnTo>
                  <a:lnTo>
                    <a:pt x="6042" y="2962"/>
                  </a:lnTo>
                  <a:lnTo>
                    <a:pt x="5331" y="2251"/>
                  </a:lnTo>
                  <a:lnTo>
                    <a:pt x="4621" y="1659"/>
                  </a:lnTo>
                  <a:lnTo>
                    <a:pt x="3791" y="1185"/>
                  </a:lnTo>
                  <a:lnTo>
                    <a:pt x="2962" y="711"/>
                  </a:lnTo>
                  <a:lnTo>
                    <a:pt x="2015" y="356"/>
                  </a:lnTo>
                  <a:lnTo>
                    <a:pt x="1067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75;p53"/>
            <p:cNvSpPr/>
            <p:nvPr/>
          </p:nvSpPr>
          <p:spPr>
            <a:xfrm>
              <a:off x="3044450" y="4381150"/>
              <a:ext cx="162900" cy="94775"/>
            </a:xfrm>
            <a:custGeom>
              <a:avLst/>
              <a:gdLst/>
              <a:ahLst/>
              <a:cxnLst/>
              <a:rect l="l" t="t" r="r" b="b"/>
              <a:pathLst>
                <a:path w="6516" h="3791" extrusionOk="0">
                  <a:moveTo>
                    <a:pt x="119" y="0"/>
                  </a:moveTo>
                  <a:lnTo>
                    <a:pt x="1" y="118"/>
                  </a:lnTo>
                  <a:lnTo>
                    <a:pt x="1" y="237"/>
                  </a:lnTo>
                  <a:lnTo>
                    <a:pt x="1659" y="1066"/>
                  </a:lnTo>
                  <a:lnTo>
                    <a:pt x="3317" y="1895"/>
                  </a:lnTo>
                  <a:lnTo>
                    <a:pt x="4857" y="2843"/>
                  </a:lnTo>
                  <a:lnTo>
                    <a:pt x="6279" y="3791"/>
                  </a:lnTo>
                  <a:lnTo>
                    <a:pt x="6397" y="3791"/>
                  </a:lnTo>
                  <a:lnTo>
                    <a:pt x="6516" y="3672"/>
                  </a:lnTo>
                  <a:lnTo>
                    <a:pt x="5923" y="2961"/>
                  </a:lnTo>
                  <a:lnTo>
                    <a:pt x="5331" y="2251"/>
                  </a:lnTo>
                  <a:lnTo>
                    <a:pt x="4502" y="1658"/>
                  </a:lnTo>
                  <a:lnTo>
                    <a:pt x="3791" y="1185"/>
                  </a:lnTo>
                  <a:lnTo>
                    <a:pt x="2843" y="711"/>
                  </a:lnTo>
                  <a:lnTo>
                    <a:pt x="2014" y="355"/>
                  </a:lnTo>
                  <a:lnTo>
                    <a:pt x="1067" y="11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76;p53"/>
            <p:cNvSpPr/>
            <p:nvPr/>
          </p:nvSpPr>
          <p:spPr>
            <a:xfrm>
              <a:off x="3112575" y="4170875"/>
              <a:ext cx="151050" cy="204375"/>
            </a:xfrm>
            <a:custGeom>
              <a:avLst/>
              <a:gdLst/>
              <a:ahLst/>
              <a:cxnLst/>
              <a:rect l="l" t="t" r="r" b="b"/>
              <a:pathLst>
                <a:path w="6042" h="8175" extrusionOk="0">
                  <a:moveTo>
                    <a:pt x="1777" y="593"/>
                  </a:moveTo>
                  <a:lnTo>
                    <a:pt x="2251" y="711"/>
                  </a:lnTo>
                  <a:lnTo>
                    <a:pt x="2843" y="1067"/>
                  </a:lnTo>
                  <a:lnTo>
                    <a:pt x="3198" y="1422"/>
                  </a:lnTo>
                  <a:lnTo>
                    <a:pt x="3909" y="2251"/>
                  </a:lnTo>
                  <a:lnTo>
                    <a:pt x="4738" y="3910"/>
                  </a:lnTo>
                  <a:lnTo>
                    <a:pt x="5331" y="5805"/>
                  </a:lnTo>
                  <a:lnTo>
                    <a:pt x="5804" y="7700"/>
                  </a:lnTo>
                  <a:lnTo>
                    <a:pt x="3435" y="5687"/>
                  </a:lnTo>
                  <a:lnTo>
                    <a:pt x="2606" y="4976"/>
                  </a:lnTo>
                  <a:lnTo>
                    <a:pt x="1658" y="4028"/>
                  </a:lnTo>
                  <a:lnTo>
                    <a:pt x="1303" y="3554"/>
                  </a:lnTo>
                  <a:lnTo>
                    <a:pt x="948" y="2962"/>
                  </a:lnTo>
                  <a:lnTo>
                    <a:pt x="711" y="2488"/>
                  </a:lnTo>
                  <a:lnTo>
                    <a:pt x="711" y="1896"/>
                  </a:lnTo>
                  <a:lnTo>
                    <a:pt x="948" y="1067"/>
                  </a:lnTo>
                  <a:lnTo>
                    <a:pt x="1185" y="830"/>
                  </a:lnTo>
                  <a:lnTo>
                    <a:pt x="1303" y="711"/>
                  </a:lnTo>
                  <a:lnTo>
                    <a:pt x="1540" y="593"/>
                  </a:lnTo>
                  <a:close/>
                  <a:moveTo>
                    <a:pt x="1185" y="1"/>
                  </a:moveTo>
                  <a:lnTo>
                    <a:pt x="711" y="356"/>
                  </a:lnTo>
                  <a:lnTo>
                    <a:pt x="355" y="711"/>
                  </a:lnTo>
                  <a:lnTo>
                    <a:pt x="118" y="1185"/>
                  </a:lnTo>
                  <a:lnTo>
                    <a:pt x="0" y="1659"/>
                  </a:lnTo>
                  <a:lnTo>
                    <a:pt x="0" y="2133"/>
                  </a:lnTo>
                  <a:lnTo>
                    <a:pt x="118" y="2607"/>
                  </a:lnTo>
                  <a:lnTo>
                    <a:pt x="237" y="3080"/>
                  </a:lnTo>
                  <a:lnTo>
                    <a:pt x="711" y="3910"/>
                  </a:lnTo>
                  <a:lnTo>
                    <a:pt x="1185" y="4502"/>
                  </a:lnTo>
                  <a:lnTo>
                    <a:pt x="1777" y="5094"/>
                  </a:lnTo>
                  <a:lnTo>
                    <a:pt x="2961" y="6279"/>
                  </a:lnTo>
                  <a:lnTo>
                    <a:pt x="5567" y="8174"/>
                  </a:lnTo>
                  <a:lnTo>
                    <a:pt x="5804" y="8174"/>
                  </a:lnTo>
                  <a:lnTo>
                    <a:pt x="5923" y="8056"/>
                  </a:lnTo>
                  <a:lnTo>
                    <a:pt x="6041" y="8056"/>
                  </a:lnTo>
                  <a:lnTo>
                    <a:pt x="6041" y="7937"/>
                  </a:lnTo>
                  <a:lnTo>
                    <a:pt x="5923" y="6279"/>
                  </a:lnTo>
                  <a:lnTo>
                    <a:pt x="5567" y="4620"/>
                  </a:lnTo>
                  <a:lnTo>
                    <a:pt x="4975" y="3080"/>
                  </a:lnTo>
                  <a:lnTo>
                    <a:pt x="4264" y="1541"/>
                  </a:lnTo>
                  <a:lnTo>
                    <a:pt x="3554" y="711"/>
                  </a:lnTo>
                  <a:lnTo>
                    <a:pt x="3198" y="474"/>
                  </a:lnTo>
                  <a:lnTo>
                    <a:pt x="2725" y="119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77;p53"/>
            <p:cNvSpPr/>
            <p:nvPr/>
          </p:nvSpPr>
          <p:spPr>
            <a:xfrm>
              <a:off x="3251750" y="4295250"/>
              <a:ext cx="231025" cy="106650"/>
            </a:xfrm>
            <a:custGeom>
              <a:avLst/>
              <a:gdLst/>
              <a:ahLst/>
              <a:cxnLst/>
              <a:rect l="l" t="t" r="r" b="b"/>
              <a:pathLst>
                <a:path w="9241" h="4266" extrusionOk="0">
                  <a:moveTo>
                    <a:pt x="6752" y="712"/>
                  </a:moveTo>
                  <a:lnTo>
                    <a:pt x="7463" y="830"/>
                  </a:lnTo>
                  <a:lnTo>
                    <a:pt x="7937" y="1067"/>
                  </a:lnTo>
                  <a:lnTo>
                    <a:pt x="8411" y="1304"/>
                  </a:lnTo>
                  <a:lnTo>
                    <a:pt x="8529" y="1541"/>
                  </a:lnTo>
                  <a:lnTo>
                    <a:pt x="8648" y="1778"/>
                  </a:lnTo>
                  <a:lnTo>
                    <a:pt x="8648" y="2015"/>
                  </a:lnTo>
                  <a:lnTo>
                    <a:pt x="8529" y="2251"/>
                  </a:lnTo>
                  <a:lnTo>
                    <a:pt x="8056" y="2962"/>
                  </a:lnTo>
                  <a:lnTo>
                    <a:pt x="7700" y="3318"/>
                  </a:lnTo>
                  <a:lnTo>
                    <a:pt x="7108" y="3554"/>
                  </a:lnTo>
                  <a:lnTo>
                    <a:pt x="6516" y="3554"/>
                  </a:lnTo>
                  <a:lnTo>
                    <a:pt x="5923" y="3673"/>
                  </a:lnTo>
                  <a:lnTo>
                    <a:pt x="4502" y="3554"/>
                  </a:lnTo>
                  <a:lnTo>
                    <a:pt x="3436" y="3318"/>
                  </a:lnTo>
                  <a:lnTo>
                    <a:pt x="356" y="2725"/>
                  </a:lnTo>
                  <a:lnTo>
                    <a:pt x="2133" y="1896"/>
                  </a:lnTo>
                  <a:lnTo>
                    <a:pt x="4028" y="1185"/>
                  </a:lnTo>
                  <a:lnTo>
                    <a:pt x="5805" y="712"/>
                  </a:lnTo>
                  <a:close/>
                  <a:moveTo>
                    <a:pt x="6042" y="1"/>
                  </a:moveTo>
                  <a:lnTo>
                    <a:pt x="4502" y="356"/>
                  </a:lnTo>
                  <a:lnTo>
                    <a:pt x="2843" y="948"/>
                  </a:lnTo>
                  <a:lnTo>
                    <a:pt x="1422" y="1778"/>
                  </a:lnTo>
                  <a:lnTo>
                    <a:pt x="0" y="2725"/>
                  </a:lnTo>
                  <a:lnTo>
                    <a:pt x="0" y="2844"/>
                  </a:lnTo>
                  <a:lnTo>
                    <a:pt x="0" y="3081"/>
                  </a:lnTo>
                  <a:lnTo>
                    <a:pt x="119" y="3199"/>
                  </a:lnTo>
                  <a:lnTo>
                    <a:pt x="119" y="3318"/>
                  </a:lnTo>
                  <a:lnTo>
                    <a:pt x="3317" y="4028"/>
                  </a:lnTo>
                  <a:lnTo>
                    <a:pt x="4976" y="4265"/>
                  </a:lnTo>
                  <a:lnTo>
                    <a:pt x="6516" y="4265"/>
                  </a:lnTo>
                  <a:lnTo>
                    <a:pt x="7463" y="4028"/>
                  </a:lnTo>
                  <a:lnTo>
                    <a:pt x="7937" y="3910"/>
                  </a:lnTo>
                  <a:lnTo>
                    <a:pt x="8411" y="3673"/>
                  </a:lnTo>
                  <a:lnTo>
                    <a:pt x="8766" y="3318"/>
                  </a:lnTo>
                  <a:lnTo>
                    <a:pt x="9122" y="2962"/>
                  </a:lnTo>
                  <a:lnTo>
                    <a:pt x="9240" y="2488"/>
                  </a:lnTo>
                  <a:lnTo>
                    <a:pt x="9240" y="1896"/>
                  </a:lnTo>
                  <a:lnTo>
                    <a:pt x="9240" y="1422"/>
                  </a:lnTo>
                  <a:lnTo>
                    <a:pt x="8885" y="948"/>
                  </a:lnTo>
                  <a:lnTo>
                    <a:pt x="8529" y="593"/>
                  </a:lnTo>
                  <a:lnTo>
                    <a:pt x="8174" y="356"/>
                  </a:lnTo>
                  <a:lnTo>
                    <a:pt x="7700" y="11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78;p53"/>
            <p:cNvSpPr/>
            <p:nvPr/>
          </p:nvSpPr>
          <p:spPr>
            <a:xfrm>
              <a:off x="3210300" y="2657600"/>
              <a:ext cx="2247725" cy="1759100"/>
            </a:xfrm>
            <a:custGeom>
              <a:avLst/>
              <a:gdLst/>
              <a:ahLst/>
              <a:cxnLst/>
              <a:rect l="l" t="t" r="r" b="b"/>
              <a:pathLst>
                <a:path w="89909" h="70364" extrusionOk="0">
                  <a:moveTo>
                    <a:pt x="62190" y="0"/>
                  </a:moveTo>
                  <a:lnTo>
                    <a:pt x="61716" y="592"/>
                  </a:lnTo>
                  <a:lnTo>
                    <a:pt x="60650" y="2014"/>
                  </a:lnTo>
                  <a:lnTo>
                    <a:pt x="59465" y="4028"/>
                  </a:lnTo>
                  <a:lnTo>
                    <a:pt x="58991" y="4975"/>
                  </a:lnTo>
                  <a:lnTo>
                    <a:pt x="58636" y="5805"/>
                  </a:lnTo>
                  <a:lnTo>
                    <a:pt x="57333" y="5686"/>
                  </a:lnTo>
                  <a:lnTo>
                    <a:pt x="53661" y="5568"/>
                  </a:lnTo>
                  <a:lnTo>
                    <a:pt x="45369" y="5568"/>
                  </a:lnTo>
                  <a:lnTo>
                    <a:pt x="42171" y="5686"/>
                  </a:lnTo>
                  <a:lnTo>
                    <a:pt x="38972" y="5923"/>
                  </a:lnTo>
                  <a:lnTo>
                    <a:pt x="35655" y="6278"/>
                  </a:lnTo>
                  <a:lnTo>
                    <a:pt x="32457" y="6871"/>
                  </a:lnTo>
                  <a:lnTo>
                    <a:pt x="29496" y="7463"/>
                  </a:lnTo>
                  <a:lnTo>
                    <a:pt x="26653" y="8411"/>
                  </a:lnTo>
                  <a:lnTo>
                    <a:pt x="25350" y="8884"/>
                  </a:lnTo>
                  <a:lnTo>
                    <a:pt x="24165" y="9477"/>
                  </a:lnTo>
                  <a:lnTo>
                    <a:pt x="23099" y="10069"/>
                  </a:lnTo>
                  <a:lnTo>
                    <a:pt x="22151" y="10661"/>
                  </a:lnTo>
                  <a:lnTo>
                    <a:pt x="21322" y="11490"/>
                  </a:lnTo>
                  <a:lnTo>
                    <a:pt x="20611" y="12201"/>
                  </a:lnTo>
                  <a:lnTo>
                    <a:pt x="19664" y="13386"/>
                  </a:lnTo>
                  <a:lnTo>
                    <a:pt x="18835" y="14807"/>
                  </a:lnTo>
                  <a:lnTo>
                    <a:pt x="17058" y="17769"/>
                  </a:lnTo>
                  <a:lnTo>
                    <a:pt x="15281" y="21322"/>
                  </a:lnTo>
                  <a:lnTo>
                    <a:pt x="13504" y="25113"/>
                  </a:lnTo>
                  <a:lnTo>
                    <a:pt x="11727" y="29259"/>
                  </a:lnTo>
                  <a:lnTo>
                    <a:pt x="9950" y="33405"/>
                  </a:lnTo>
                  <a:lnTo>
                    <a:pt x="8292" y="37669"/>
                  </a:lnTo>
                  <a:lnTo>
                    <a:pt x="6752" y="41934"/>
                  </a:lnTo>
                  <a:lnTo>
                    <a:pt x="4028" y="49870"/>
                  </a:lnTo>
                  <a:lnTo>
                    <a:pt x="1895" y="56623"/>
                  </a:lnTo>
                  <a:lnTo>
                    <a:pt x="0" y="62782"/>
                  </a:lnTo>
                  <a:lnTo>
                    <a:pt x="25587" y="70363"/>
                  </a:lnTo>
                  <a:lnTo>
                    <a:pt x="33523" y="41105"/>
                  </a:lnTo>
                  <a:lnTo>
                    <a:pt x="33879" y="37788"/>
                  </a:lnTo>
                  <a:lnTo>
                    <a:pt x="34234" y="34826"/>
                  </a:lnTo>
                  <a:lnTo>
                    <a:pt x="34826" y="32220"/>
                  </a:lnTo>
                  <a:lnTo>
                    <a:pt x="35300" y="31154"/>
                  </a:lnTo>
                  <a:lnTo>
                    <a:pt x="35655" y="30088"/>
                  </a:lnTo>
                  <a:lnTo>
                    <a:pt x="36129" y="29141"/>
                  </a:lnTo>
                  <a:lnTo>
                    <a:pt x="36722" y="28311"/>
                  </a:lnTo>
                  <a:lnTo>
                    <a:pt x="37314" y="27601"/>
                  </a:lnTo>
                  <a:lnTo>
                    <a:pt x="38025" y="26890"/>
                  </a:lnTo>
                  <a:lnTo>
                    <a:pt x="38854" y="26298"/>
                  </a:lnTo>
                  <a:lnTo>
                    <a:pt x="39683" y="25824"/>
                  </a:lnTo>
                  <a:lnTo>
                    <a:pt x="40631" y="25350"/>
                  </a:lnTo>
                  <a:lnTo>
                    <a:pt x="41578" y="24995"/>
                  </a:lnTo>
                  <a:lnTo>
                    <a:pt x="42526" y="24758"/>
                  </a:lnTo>
                  <a:lnTo>
                    <a:pt x="43592" y="24639"/>
                  </a:lnTo>
                  <a:lnTo>
                    <a:pt x="45843" y="24521"/>
                  </a:lnTo>
                  <a:lnTo>
                    <a:pt x="48330" y="24639"/>
                  </a:lnTo>
                  <a:lnTo>
                    <a:pt x="51055" y="24876"/>
                  </a:lnTo>
                  <a:lnTo>
                    <a:pt x="53898" y="25350"/>
                  </a:lnTo>
                  <a:lnTo>
                    <a:pt x="56978" y="25824"/>
                  </a:lnTo>
                  <a:lnTo>
                    <a:pt x="63256" y="27008"/>
                  </a:lnTo>
                  <a:lnTo>
                    <a:pt x="66336" y="27482"/>
                  </a:lnTo>
                  <a:lnTo>
                    <a:pt x="69534" y="27956"/>
                  </a:lnTo>
                  <a:lnTo>
                    <a:pt x="72614" y="28193"/>
                  </a:lnTo>
                  <a:lnTo>
                    <a:pt x="75575" y="28311"/>
                  </a:lnTo>
                  <a:lnTo>
                    <a:pt x="78418" y="28074"/>
                  </a:lnTo>
                  <a:lnTo>
                    <a:pt x="79721" y="27956"/>
                  </a:lnTo>
                  <a:lnTo>
                    <a:pt x="81024" y="27601"/>
                  </a:lnTo>
                  <a:lnTo>
                    <a:pt x="82209" y="27245"/>
                  </a:lnTo>
                  <a:lnTo>
                    <a:pt x="83393" y="26890"/>
                  </a:lnTo>
                  <a:lnTo>
                    <a:pt x="84578" y="26298"/>
                  </a:lnTo>
                  <a:lnTo>
                    <a:pt x="85644" y="25705"/>
                  </a:lnTo>
                  <a:lnTo>
                    <a:pt x="86355" y="25113"/>
                  </a:lnTo>
                  <a:lnTo>
                    <a:pt x="87066" y="24402"/>
                  </a:lnTo>
                  <a:lnTo>
                    <a:pt x="87658" y="23692"/>
                  </a:lnTo>
                  <a:lnTo>
                    <a:pt x="88132" y="22862"/>
                  </a:lnTo>
                  <a:lnTo>
                    <a:pt x="88606" y="21915"/>
                  </a:lnTo>
                  <a:lnTo>
                    <a:pt x="88961" y="21085"/>
                  </a:lnTo>
                  <a:lnTo>
                    <a:pt x="89316" y="20138"/>
                  </a:lnTo>
                  <a:lnTo>
                    <a:pt x="89553" y="19072"/>
                  </a:lnTo>
                  <a:lnTo>
                    <a:pt x="89790" y="17058"/>
                  </a:lnTo>
                  <a:lnTo>
                    <a:pt x="89909" y="14926"/>
                  </a:lnTo>
                  <a:lnTo>
                    <a:pt x="89909" y="12675"/>
                  </a:lnTo>
                  <a:lnTo>
                    <a:pt x="89672" y="10543"/>
                  </a:lnTo>
                  <a:lnTo>
                    <a:pt x="89435" y="8411"/>
                  </a:lnTo>
                  <a:lnTo>
                    <a:pt x="89079" y="6515"/>
                  </a:lnTo>
                  <a:lnTo>
                    <a:pt x="88250" y="3080"/>
                  </a:lnTo>
                  <a:lnTo>
                    <a:pt x="87658" y="829"/>
                  </a:lnTo>
                  <a:lnTo>
                    <a:pt x="8730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79;p53"/>
            <p:cNvSpPr/>
            <p:nvPr/>
          </p:nvSpPr>
          <p:spPr>
            <a:xfrm>
              <a:off x="4051325" y="3270600"/>
              <a:ext cx="308025" cy="405750"/>
            </a:xfrm>
            <a:custGeom>
              <a:avLst/>
              <a:gdLst/>
              <a:ahLst/>
              <a:cxnLst/>
              <a:rect l="l" t="t" r="r" b="b"/>
              <a:pathLst>
                <a:path w="12321" h="16230" extrusionOk="0">
                  <a:moveTo>
                    <a:pt x="11254" y="1"/>
                  </a:moveTo>
                  <a:lnTo>
                    <a:pt x="10070" y="119"/>
                  </a:lnTo>
                  <a:lnTo>
                    <a:pt x="9003" y="238"/>
                  </a:lnTo>
                  <a:lnTo>
                    <a:pt x="7819" y="475"/>
                  </a:lnTo>
                  <a:lnTo>
                    <a:pt x="6871" y="711"/>
                  </a:lnTo>
                  <a:lnTo>
                    <a:pt x="5924" y="1185"/>
                  </a:lnTo>
                  <a:lnTo>
                    <a:pt x="4976" y="1778"/>
                  </a:lnTo>
                  <a:lnTo>
                    <a:pt x="4028" y="2370"/>
                  </a:lnTo>
                  <a:lnTo>
                    <a:pt x="3317" y="3081"/>
                  </a:lnTo>
                  <a:lnTo>
                    <a:pt x="2607" y="3791"/>
                  </a:lnTo>
                  <a:lnTo>
                    <a:pt x="2014" y="4739"/>
                  </a:lnTo>
                  <a:lnTo>
                    <a:pt x="1541" y="5568"/>
                  </a:lnTo>
                  <a:lnTo>
                    <a:pt x="1067" y="6753"/>
                  </a:lnTo>
                  <a:lnTo>
                    <a:pt x="711" y="7937"/>
                  </a:lnTo>
                  <a:lnTo>
                    <a:pt x="356" y="10306"/>
                  </a:lnTo>
                  <a:lnTo>
                    <a:pt x="1" y="13149"/>
                  </a:lnTo>
                  <a:lnTo>
                    <a:pt x="1" y="16229"/>
                  </a:lnTo>
                  <a:lnTo>
                    <a:pt x="119" y="14926"/>
                  </a:lnTo>
                  <a:lnTo>
                    <a:pt x="238" y="13742"/>
                  </a:lnTo>
                  <a:lnTo>
                    <a:pt x="593" y="11373"/>
                  </a:lnTo>
                  <a:lnTo>
                    <a:pt x="1067" y="9003"/>
                  </a:lnTo>
                  <a:lnTo>
                    <a:pt x="1778" y="6634"/>
                  </a:lnTo>
                  <a:lnTo>
                    <a:pt x="2133" y="5687"/>
                  </a:lnTo>
                  <a:lnTo>
                    <a:pt x="2725" y="4739"/>
                  </a:lnTo>
                  <a:lnTo>
                    <a:pt x="3317" y="3910"/>
                  </a:lnTo>
                  <a:lnTo>
                    <a:pt x="3910" y="3199"/>
                  </a:lnTo>
                  <a:lnTo>
                    <a:pt x="4739" y="2488"/>
                  </a:lnTo>
                  <a:lnTo>
                    <a:pt x="5568" y="1896"/>
                  </a:lnTo>
                  <a:lnTo>
                    <a:pt x="6397" y="1304"/>
                  </a:lnTo>
                  <a:lnTo>
                    <a:pt x="7345" y="830"/>
                  </a:lnTo>
                  <a:lnTo>
                    <a:pt x="8530" y="475"/>
                  </a:lnTo>
                  <a:lnTo>
                    <a:pt x="9833" y="238"/>
                  </a:lnTo>
                  <a:lnTo>
                    <a:pt x="11017" y="119"/>
                  </a:lnTo>
                  <a:lnTo>
                    <a:pt x="12320" y="119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80;p53"/>
            <p:cNvSpPr/>
            <p:nvPr/>
          </p:nvSpPr>
          <p:spPr>
            <a:xfrm>
              <a:off x="5108550" y="2716825"/>
              <a:ext cx="154025" cy="180675"/>
            </a:xfrm>
            <a:custGeom>
              <a:avLst/>
              <a:gdLst/>
              <a:ahLst/>
              <a:cxnLst/>
              <a:rect l="l" t="t" r="r" b="b"/>
              <a:pathLst>
                <a:path w="6161" h="7227" extrusionOk="0">
                  <a:moveTo>
                    <a:pt x="1" y="0"/>
                  </a:moveTo>
                  <a:lnTo>
                    <a:pt x="1" y="1303"/>
                  </a:lnTo>
                  <a:lnTo>
                    <a:pt x="1" y="2725"/>
                  </a:lnTo>
                  <a:lnTo>
                    <a:pt x="119" y="3317"/>
                  </a:lnTo>
                  <a:lnTo>
                    <a:pt x="238" y="3909"/>
                  </a:lnTo>
                  <a:lnTo>
                    <a:pt x="593" y="4502"/>
                  </a:lnTo>
                  <a:lnTo>
                    <a:pt x="948" y="5094"/>
                  </a:lnTo>
                  <a:lnTo>
                    <a:pt x="1422" y="5568"/>
                  </a:lnTo>
                  <a:lnTo>
                    <a:pt x="2014" y="6042"/>
                  </a:lnTo>
                  <a:lnTo>
                    <a:pt x="2607" y="6397"/>
                  </a:lnTo>
                  <a:lnTo>
                    <a:pt x="3317" y="6634"/>
                  </a:lnTo>
                  <a:lnTo>
                    <a:pt x="4620" y="7108"/>
                  </a:lnTo>
                  <a:lnTo>
                    <a:pt x="6042" y="7226"/>
                  </a:lnTo>
                  <a:lnTo>
                    <a:pt x="6160" y="7226"/>
                  </a:lnTo>
                  <a:lnTo>
                    <a:pt x="6042" y="7108"/>
                  </a:lnTo>
                  <a:lnTo>
                    <a:pt x="4739" y="6752"/>
                  </a:lnTo>
                  <a:lnTo>
                    <a:pt x="3554" y="6160"/>
                  </a:lnTo>
                  <a:lnTo>
                    <a:pt x="2370" y="5568"/>
                  </a:lnTo>
                  <a:lnTo>
                    <a:pt x="1422" y="4739"/>
                  </a:lnTo>
                  <a:lnTo>
                    <a:pt x="830" y="3672"/>
                  </a:lnTo>
                  <a:lnTo>
                    <a:pt x="474" y="2606"/>
                  </a:lnTo>
                  <a:lnTo>
                    <a:pt x="238" y="14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81;p53"/>
            <p:cNvSpPr/>
            <p:nvPr/>
          </p:nvSpPr>
          <p:spPr>
            <a:xfrm>
              <a:off x="3781850" y="2725700"/>
              <a:ext cx="1619900" cy="1640650"/>
            </a:xfrm>
            <a:custGeom>
              <a:avLst/>
              <a:gdLst/>
              <a:ahLst/>
              <a:cxnLst/>
              <a:rect l="l" t="t" r="r" b="b"/>
              <a:pathLst>
                <a:path w="64796" h="65626" extrusionOk="0">
                  <a:moveTo>
                    <a:pt x="63019" y="1"/>
                  </a:moveTo>
                  <a:lnTo>
                    <a:pt x="62901" y="119"/>
                  </a:lnTo>
                  <a:lnTo>
                    <a:pt x="63730" y="2962"/>
                  </a:lnTo>
                  <a:lnTo>
                    <a:pt x="64204" y="5805"/>
                  </a:lnTo>
                  <a:lnTo>
                    <a:pt x="64559" y="8766"/>
                  </a:lnTo>
                  <a:lnTo>
                    <a:pt x="64559" y="11728"/>
                  </a:lnTo>
                  <a:lnTo>
                    <a:pt x="64440" y="13149"/>
                  </a:lnTo>
                  <a:lnTo>
                    <a:pt x="64322" y="14571"/>
                  </a:lnTo>
                  <a:lnTo>
                    <a:pt x="64085" y="15874"/>
                  </a:lnTo>
                  <a:lnTo>
                    <a:pt x="63730" y="17295"/>
                  </a:lnTo>
                  <a:lnTo>
                    <a:pt x="63256" y="18480"/>
                  </a:lnTo>
                  <a:lnTo>
                    <a:pt x="62664" y="19664"/>
                  </a:lnTo>
                  <a:lnTo>
                    <a:pt x="61716" y="20612"/>
                  </a:lnTo>
                  <a:lnTo>
                    <a:pt x="60650" y="21323"/>
                  </a:lnTo>
                  <a:lnTo>
                    <a:pt x="59465" y="21915"/>
                  </a:lnTo>
                  <a:lnTo>
                    <a:pt x="58162" y="22389"/>
                  </a:lnTo>
                  <a:lnTo>
                    <a:pt x="56859" y="22744"/>
                  </a:lnTo>
                  <a:lnTo>
                    <a:pt x="55556" y="22981"/>
                  </a:lnTo>
                  <a:lnTo>
                    <a:pt x="52595" y="23337"/>
                  </a:lnTo>
                  <a:lnTo>
                    <a:pt x="49515" y="23337"/>
                  </a:lnTo>
                  <a:lnTo>
                    <a:pt x="46435" y="23218"/>
                  </a:lnTo>
                  <a:lnTo>
                    <a:pt x="43474" y="22981"/>
                  </a:lnTo>
                  <a:lnTo>
                    <a:pt x="37314" y="22271"/>
                  </a:lnTo>
                  <a:lnTo>
                    <a:pt x="31391" y="21560"/>
                  </a:lnTo>
                  <a:lnTo>
                    <a:pt x="25468" y="20968"/>
                  </a:lnTo>
                  <a:lnTo>
                    <a:pt x="23099" y="20849"/>
                  </a:lnTo>
                  <a:lnTo>
                    <a:pt x="20612" y="20849"/>
                  </a:lnTo>
                  <a:lnTo>
                    <a:pt x="19309" y="20968"/>
                  </a:lnTo>
                  <a:lnTo>
                    <a:pt x="18124" y="21204"/>
                  </a:lnTo>
                  <a:lnTo>
                    <a:pt x="16939" y="21560"/>
                  </a:lnTo>
                  <a:lnTo>
                    <a:pt x="15873" y="22034"/>
                  </a:lnTo>
                  <a:lnTo>
                    <a:pt x="14807" y="22626"/>
                  </a:lnTo>
                  <a:lnTo>
                    <a:pt x="13860" y="23337"/>
                  </a:lnTo>
                  <a:lnTo>
                    <a:pt x="13030" y="24047"/>
                  </a:lnTo>
                  <a:lnTo>
                    <a:pt x="12320" y="24877"/>
                  </a:lnTo>
                  <a:lnTo>
                    <a:pt x="11609" y="25824"/>
                  </a:lnTo>
                  <a:lnTo>
                    <a:pt x="11017" y="26772"/>
                  </a:lnTo>
                  <a:lnTo>
                    <a:pt x="10424" y="27838"/>
                  </a:lnTo>
                  <a:lnTo>
                    <a:pt x="9951" y="28904"/>
                  </a:lnTo>
                  <a:lnTo>
                    <a:pt x="9003" y="31273"/>
                  </a:lnTo>
                  <a:lnTo>
                    <a:pt x="8174" y="33879"/>
                  </a:lnTo>
                  <a:lnTo>
                    <a:pt x="6871" y="38854"/>
                  </a:lnTo>
                  <a:lnTo>
                    <a:pt x="3080" y="53425"/>
                  </a:lnTo>
                  <a:lnTo>
                    <a:pt x="948" y="61598"/>
                  </a:lnTo>
                  <a:lnTo>
                    <a:pt x="0" y="65626"/>
                  </a:lnTo>
                  <a:lnTo>
                    <a:pt x="119" y="65626"/>
                  </a:lnTo>
                  <a:lnTo>
                    <a:pt x="474" y="64086"/>
                  </a:lnTo>
                  <a:lnTo>
                    <a:pt x="1066" y="61598"/>
                  </a:lnTo>
                  <a:lnTo>
                    <a:pt x="2962" y="54254"/>
                  </a:lnTo>
                  <a:lnTo>
                    <a:pt x="6397" y="41461"/>
                  </a:lnTo>
                  <a:lnTo>
                    <a:pt x="8055" y="35538"/>
                  </a:lnTo>
                  <a:lnTo>
                    <a:pt x="8647" y="33050"/>
                  </a:lnTo>
                  <a:lnTo>
                    <a:pt x="9477" y="30681"/>
                  </a:lnTo>
                  <a:lnTo>
                    <a:pt x="10306" y="28430"/>
                  </a:lnTo>
                  <a:lnTo>
                    <a:pt x="10898" y="27364"/>
                  </a:lnTo>
                  <a:lnTo>
                    <a:pt x="11490" y="26298"/>
                  </a:lnTo>
                  <a:lnTo>
                    <a:pt x="12201" y="25350"/>
                  </a:lnTo>
                  <a:lnTo>
                    <a:pt x="12912" y="24403"/>
                  </a:lnTo>
                  <a:lnTo>
                    <a:pt x="13860" y="23574"/>
                  </a:lnTo>
                  <a:lnTo>
                    <a:pt x="14807" y="22863"/>
                  </a:lnTo>
                  <a:lnTo>
                    <a:pt x="15873" y="22271"/>
                  </a:lnTo>
                  <a:lnTo>
                    <a:pt x="17058" y="21797"/>
                  </a:lnTo>
                  <a:lnTo>
                    <a:pt x="18361" y="21441"/>
                  </a:lnTo>
                  <a:lnTo>
                    <a:pt x="19545" y="21204"/>
                  </a:lnTo>
                  <a:lnTo>
                    <a:pt x="20849" y="21086"/>
                  </a:lnTo>
                  <a:lnTo>
                    <a:pt x="22152" y="20968"/>
                  </a:lnTo>
                  <a:lnTo>
                    <a:pt x="24639" y="21086"/>
                  </a:lnTo>
                  <a:lnTo>
                    <a:pt x="27482" y="21323"/>
                  </a:lnTo>
                  <a:lnTo>
                    <a:pt x="30325" y="21678"/>
                  </a:lnTo>
                  <a:lnTo>
                    <a:pt x="36603" y="22389"/>
                  </a:lnTo>
                  <a:lnTo>
                    <a:pt x="42526" y="23100"/>
                  </a:lnTo>
                  <a:lnTo>
                    <a:pt x="45487" y="23455"/>
                  </a:lnTo>
                  <a:lnTo>
                    <a:pt x="48567" y="23574"/>
                  </a:lnTo>
                  <a:lnTo>
                    <a:pt x="51529" y="23574"/>
                  </a:lnTo>
                  <a:lnTo>
                    <a:pt x="54490" y="23337"/>
                  </a:lnTo>
                  <a:lnTo>
                    <a:pt x="55912" y="23218"/>
                  </a:lnTo>
                  <a:lnTo>
                    <a:pt x="57215" y="22863"/>
                  </a:lnTo>
                  <a:lnTo>
                    <a:pt x="58518" y="22507"/>
                  </a:lnTo>
                  <a:lnTo>
                    <a:pt x="59821" y="22152"/>
                  </a:lnTo>
                  <a:lnTo>
                    <a:pt x="60887" y="21560"/>
                  </a:lnTo>
                  <a:lnTo>
                    <a:pt x="61834" y="20849"/>
                  </a:lnTo>
                  <a:lnTo>
                    <a:pt x="62664" y="20020"/>
                  </a:lnTo>
                  <a:lnTo>
                    <a:pt x="63374" y="19072"/>
                  </a:lnTo>
                  <a:lnTo>
                    <a:pt x="63848" y="17888"/>
                  </a:lnTo>
                  <a:lnTo>
                    <a:pt x="64204" y="16703"/>
                  </a:lnTo>
                  <a:lnTo>
                    <a:pt x="64440" y="15400"/>
                  </a:lnTo>
                  <a:lnTo>
                    <a:pt x="64677" y="14215"/>
                  </a:lnTo>
                  <a:lnTo>
                    <a:pt x="64796" y="11373"/>
                  </a:lnTo>
                  <a:lnTo>
                    <a:pt x="64677" y="8411"/>
                  </a:lnTo>
                  <a:lnTo>
                    <a:pt x="64440" y="5568"/>
                  </a:lnTo>
                  <a:lnTo>
                    <a:pt x="63848" y="2844"/>
                  </a:lnTo>
                  <a:lnTo>
                    <a:pt x="630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82;p53"/>
            <p:cNvSpPr/>
            <p:nvPr/>
          </p:nvSpPr>
          <p:spPr>
            <a:xfrm>
              <a:off x="3977300" y="1955725"/>
              <a:ext cx="950625" cy="772975"/>
            </a:xfrm>
            <a:custGeom>
              <a:avLst/>
              <a:gdLst/>
              <a:ahLst/>
              <a:cxnLst/>
              <a:rect l="l" t="t" r="r" b="b"/>
              <a:pathLst>
                <a:path w="38025" h="30919" extrusionOk="0">
                  <a:moveTo>
                    <a:pt x="36366" y="1"/>
                  </a:moveTo>
                  <a:lnTo>
                    <a:pt x="35656" y="119"/>
                  </a:lnTo>
                  <a:lnTo>
                    <a:pt x="34826" y="475"/>
                  </a:lnTo>
                  <a:lnTo>
                    <a:pt x="33760" y="1067"/>
                  </a:lnTo>
                  <a:lnTo>
                    <a:pt x="32694" y="2015"/>
                  </a:lnTo>
                  <a:lnTo>
                    <a:pt x="31510" y="3081"/>
                  </a:lnTo>
                  <a:lnTo>
                    <a:pt x="30207" y="4502"/>
                  </a:lnTo>
                  <a:lnTo>
                    <a:pt x="23929" y="12202"/>
                  </a:lnTo>
                  <a:lnTo>
                    <a:pt x="21915" y="14690"/>
                  </a:lnTo>
                  <a:lnTo>
                    <a:pt x="20849" y="15874"/>
                  </a:lnTo>
                  <a:lnTo>
                    <a:pt x="20612" y="15993"/>
                  </a:lnTo>
                  <a:lnTo>
                    <a:pt x="20138" y="15993"/>
                  </a:lnTo>
                  <a:lnTo>
                    <a:pt x="18598" y="16229"/>
                  </a:lnTo>
                  <a:lnTo>
                    <a:pt x="13978" y="16348"/>
                  </a:lnTo>
                  <a:lnTo>
                    <a:pt x="8529" y="16585"/>
                  </a:lnTo>
                  <a:lnTo>
                    <a:pt x="5805" y="16703"/>
                  </a:lnTo>
                  <a:lnTo>
                    <a:pt x="3554" y="16822"/>
                  </a:lnTo>
                  <a:lnTo>
                    <a:pt x="1422" y="17177"/>
                  </a:lnTo>
                  <a:lnTo>
                    <a:pt x="711" y="17296"/>
                  </a:lnTo>
                  <a:lnTo>
                    <a:pt x="356" y="17533"/>
                  </a:lnTo>
                  <a:lnTo>
                    <a:pt x="119" y="17888"/>
                  </a:lnTo>
                  <a:lnTo>
                    <a:pt x="0" y="18480"/>
                  </a:lnTo>
                  <a:lnTo>
                    <a:pt x="0" y="19309"/>
                  </a:lnTo>
                  <a:lnTo>
                    <a:pt x="0" y="20257"/>
                  </a:lnTo>
                  <a:lnTo>
                    <a:pt x="237" y="22389"/>
                  </a:lnTo>
                  <a:lnTo>
                    <a:pt x="711" y="24758"/>
                  </a:lnTo>
                  <a:lnTo>
                    <a:pt x="1303" y="27009"/>
                  </a:lnTo>
                  <a:lnTo>
                    <a:pt x="2014" y="29023"/>
                  </a:lnTo>
                  <a:lnTo>
                    <a:pt x="2369" y="29734"/>
                  </a:lnTo>
                  <a:lnTo>
                    <a:pt x="2725" y="30326"/>
                  </a:lnTo>
                  <a:lnTo>
                    <a:pt x="3080" y="30800"/>
                  </a:lnTo>
                  <a:lnTo>
                    <a:pt x="3436" y="30918"/>
                  </a:lnTo>
                  <a:lnTo>
                    <a:pt x="6397" y="30681"/>
                  </a:lnTo>
                  <a:lnTo>
                    <a:pt x="8174" y="30563"/>
                  </a:lnTo>
                  <a:lnTo>
                    <a:pt x="10780" y="30207"/>
                  </a:lnTo>
                  <a:lnTo>
                    <a:pt x="17532" y="28904"/>
                  </a:lnTo>
                  <a:lnTo>
                    <a:pt x="21086" y="28194"/>
                  </a:lnTo>
                  <a:lnTo>
                    <a:pt x="24165" y="27364"/>
                  </a:lnTo>
                  <a:lnTo>
                    <a:pt x="26653" y="26654"/>
                  </a:lnTo>
                  <a:lnTo>
                    <a:pt x="27601" y="26298"/>
                  </a:lnTo>
                  <a:lnTo>
                    <a:pt x="28311" y="25943"/>
                  </a:lnTo>
                  <a:lnTo>
                    <a:pt x="28904" y="25588"/>
                  </a:lnTo>
                  <a:lnTo>
                    <a:pt x="29496" y="24995"/>
                  </a:lnTo>
                  <a:lnTo>
                    <a:pt x="29970" y="24285"/>
                  </a:lnTo>
                  <a:lnTo>
                    <a:pt x="30562" y="23337"/>
                  </a:lnTo>
                  <a:lnTo>
                    <a:pt x="31747" y="21205"/>
                  </a:lnTo>
                  <a:lnTo>
                    <a:pt x="32931" y="18717"/>
                  </a:lnTo>
                  <a:lnTo>
                    <a:pt x="33997" y="15637"/>
                  </a:lnTo>
                  <a:lnTo>
                    <a:pt x="35182" y="12320"/>
                  </a:lnTo>
                  <a:lnTo>
                    <a:pt x="37551" y="4621"/>
                  </a:lnTo>
                  <a:lnTo>
                    <a:pt x="37906" y="3199"/>
                  </a:lnTo>
                  <a:lnTo>
                    <a:pt x="38025" y="2015"/>
                  </a:lnTo>
                  <a:lnTo>
                    <a:pt x="37906" y="1067"/>
                  </a:lnTo>
                  <a:lnTo>
                    <a:pt x="37788" y="712"/>
                  </a:lnTo>
                  <a:lnTo>
                    <a:pt x="37551" y="356"/>
                  </a:lnTo>
                  <a:lnTo>
                    <a:pt x="37077" y="119"/>
                  </a:lnTo>
                  <a:lnTo>
                    <a:pt x="36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83;p53"/>
            <p:cNvSpPr/>
            <p:nvPr/>
          </p:nvSpPr>
          <p:spPr>
            <a:xfrm>
              <a:off x="3488650" y="2367375"/>
              <a:ext cx="648575" cy="420550"/>
            </a:xfrm>
            <a:custGeom>
              <a:avLst/>
              <a:gdLst/>
              <a:ahLst/>
              <a:cxnLst/>
              <a:rect l="l" t="t" r="r" b="b"/>
              <a:pathLst>
                <a:path w="25943" h="16822" extrusionOk="0">
                  <a:moveTo>
                    <a:pt x="13979" y="0"/>
                  </a:moveTo>
                  <a:lnTo>
                    <a:pt x="11373" y="119"/>
                  </a:lnTo>
                  <a:lnTo>
                    <a:pt x="8767" y="474"/>
                  </a:lnTo>
                  <a:lnTo>
                    <a:pt x="8174" y="593"/>
                  </a:lnTo>
                  <a:lnTo>
                    <a:pt x="7582" y="830"/>
                  </a:lnTo>
                  <a:lnTo>
                    <a:pt x="6279" y="1659"/>
                  </a:lnTo>
                  <a:lnTo>
                    <a:pt x="4739" y="2606"/>
                  </a:lnTo>
                  <a:lnTo>
                    <a:pt x="3199" y="3909"/>
                  </a:lnTo>
                  <a:lnTo>
                    <a:pt x="1778" y="5213"/>
                  </a:lnTo>
                  <a:lnTo>
                    <a:pt x="830" y="6516"/>
                  </a:lnTo>
                  <a:lnTo>
                    <a:pt x="475" y="7108"/>
                  </a:lnTo>
                  <a:lnTo>
                    <a:pt x="238" y="7582"/>
                  </a:lnTo>
                  <a:lnTo>
                    <a:pt x="238" y="8174"/>
                  </a:lnTo>
                  <a:lnTo>
                    <a:pt x="356" y="8529"/>
                  </a:lnTo>
                  <a:lnTo>
                    <a:pt x="593" y="8885"/>
                  </a:lnTo>
                  <a:lnTo>
                    <a:pt x="949" y="9003"/>
                  </a:lnTo>
                  <a:lnTo>
                    <a:pt x="356" y="9714"/>
                  </a:lnTo>
                  <a:lnTo>
                    <a:pt x="119" y="10425"/>
                  </a:lnTo>
                  <a:lnTo>
                    <a:pt x="1" y="10780"/>
                  </a:lnTo>
                  <a:lnTo>
                    <a:pt x="119" y="11135"/>
                  </a:lnTo>
                  <a:lnTo>
                    <a:pt x="119" y="11372"/>
                  </a:lnTo>
                  <a:lnTo>
                    <a:pt x="356" y="11609"/>
                  </a:lnTo>
                  <a:lnTo>
                    <a:pt x="712" y="11965"/>
                  </a:lnTo>
                  <a:lnTo>
                    <a:pt x="1067" y="12083"/>
                  </a:lnTo>
                  <a:lnTo>
                    <a:pt x="1422" y="12083"/>
                  </a:lnTo>
                  <a:lnTo>
                    <a:pt x="1896" y="11965"/>
                  </a:lnTo>
                  <a:lnTo>
                    <a:pt x="1659" y="12438"/>
                  </a:lnTo>
                  <a:lnTo>
                    <a:pt x="1659" y="12794"/>
                  </a:lnTo>
                  <a:lnTo>
                    <a:pt x="1778" y="13149"/>
                  </a:lnTo>
                  <a:lnTo>
                    <a:pt x="2015" y="13386"/>
                  </a:lnTo>
                  <a:lnTo>
                    <a:pt x="2370" y="13623"/>
                  </a:lnTo>
                  <a:lnTo>
                    <a:pt x="3436" y="13623"/>
                  </a:lnTo>
                  <a:lnTo>
                    <a:pt x="4029" y="13504"/>
                  </a:lnTo>
                  <a:lnTo>
                    <a:pt x="5450" y="12912"/>
                  </a:lnTo>
                  <a:lnTo>
                    <a:pt x="6990" y="12083"/>
                  </a:lnTo>
                  <a:lnTo>
                    <a:pt x="6161" y="12912"/>
                  </a:lnTo>
                  <a:lnTo>
                    <a:pt x="5568" y="13623"/>
                  </a:lnTo>
                  <a:lnTo>
                    <a:pt x="5332" y="13860"/>
                  </a:lnTo>
                  <a:lnTo>
                    <a:pt x="5213" y="14215"/>
                  </a:lnTo>
                  <a:lnTo>
                    <a:pt x="5332" y="14571"/>
                  </a:lnTo>
                  <a:lnTo>
                    <a:pt x="5450" y="14808"/>
                  </a:lnTo>
                  <a:lnTo>
                    <a:pt x="5805" y="15044"/>
                  </a:lnTo>
                  <a:lnTo>
                    <a:pt x="6279" y="15163"/>
                  </a:lnTo>
                  <a:lnTo>
                    <a:pt x="6753" y="15281"/>
                  </a:lnTo>
                  <a:lnTo>
                    <a:pt x="7227" y="15281"/>
                  </a:lnTo>
                  <a:lnTo>
                    <a:pt x="8411" y="15044"/>
                  </a:lnTo>
                  <a:lnTo>
                    <a:pt x="9596" y="14571"/>
                  </a:lnTo>
                  <a:lnTo>
                    <a:pt x="11017" y="13978"/>
                  </a:lnTo>
                  <a:lnTo>
                    <a:pt x="12320" y="13268"/>
                  </a:lnTo>
                  <a:lnTo>
                    <a:pt x="14926" y="11846"/>
                  </a:lnTo>
                  <a:lnTo>
                    <a:pt x="16230" y="11254"/>
                  </a:lnTo>
                  <a:lnTo>
                    <a:pt x="17651" y="10898"/>
                  </a:lnTo>
                  <a:lnTo>
                    <a:pt x="18243" y="10780"/>
                  </a:lnTo>
                  <a:lnTo>
                    <a:pt x="18836" y="10780"/>
                  </a:lnTo>
                  <a:lnTo>
                    <a:pt x="19191" y="10898"/>
                  </a:lnTo>
                  <a:lnTo>
                    <a:pt x="19428" y="11254"/>
                  </a:lnTo>
                  <a:lnTo>
                    <a:pt x="19546" y="11491"/>
                  </a:lnTo>
                  <a:lnTo>
                    <a:pt x="19428" y="11728"/>
                  </a:lnTo>
                  <a:lnTo>
                    <a:pt x="18954" y="12320"/>
                  </a:lnTo>
                  <a:lnTo>
                    <a:pt x="18243" y="12794"/>
                  </a:lnTo>
                  <a:lnTo>
                    <a:pt x="17533" y="13149"/>
                  </a:lnTo>
                  <a:lnTo>
                    <a:pt x="15993" y="13623"/>
                  </a:lnTo>
                  <a:lnTo>
                    <a:pt x="14571" y="14215"/>
                  </a:lnTo>
                  <a:lnTo>
                    <a:pt x="14097" y="14571"/>
                  </a:lnTo>
                  <a:lnTo>
                    <a:pt x="13623" y="14926"/>
                  </a:lnTo>
                  <a:lnTo>
                    <a:pt x="13387" y="15400"/>
                  </a:lnTo>
                  <a:lnTo>
                    <a:pt x="13387" y="15755"/>
                  </a:lnTo>
                  <a:lnTo>
                    <a:pt x="13505" y="16111"/>
                  </a:lnTo>
                  <a:lnTo>
                    <a:pt x="13742" y="16347"/>
                  </a:lnTo>
                  <a:lnTo>
                    <a:pt x="14097" y="16466"/>
                  </a:lnTo>
                  <a:lnTo>
                    <a:pt x="14453" y="16584"/>
                  </a:lnTo>
                  <a:lnTo>
                    <a:pt x="15400" y="16821"/>
                  </a:lnTo>
                  <a:lnTo>
                    <a:pt x="16348" y="16821"/>
                  </a:lnTo>
                  <a:lnTo>
                    <a:pt x="17414" y="16703"/>
                  </a:lnTo>
                  <a:lnTo>
                    <a:pt x="18480" y="16584"/>
                  </a:lnTo>
                  <a:lnTo>
                    <a:pt x="20139" y="16229"/>
                  </a:lnTo>
                  <a:lnTo>
                    <a:pt x="23100" y="15400"/>
                  </a:lnTo>
                  <a:lnTo>
                    <a:pt x="25943" y="14334"/>
                  </a:lnTo>
                  <a:lnTo>
                    <a:pt x="25943" y="12438"/>
                  </a:lnTo>
                  <a:lnTo>
                    <a:pt x="25706" y="10543"/>
                  </a:lnTo>
                  <a:lnTo>
                    <a:pt x="25469" y="8174"/>
                  </a:lnTo>
                  <a:lnTo>
                    <a:pt x="25114" y="5805"/>
                  </a:lnTo>
                  <a:lnTo>
                    <a:pt x="24640" y="3554"/>
                  </a:lnTo>
                  <a:lnTo>
                    <a:pt x="24285" y="2606"/>
                  </a:lnTo>
                  <a:lnTo>
                    <a:pt x="23929" y="1659"/>
                  </a:lnTo>
                  <a:lnTo>
                    <a:pt x="23574" y="948"/>
                  </a:lnTo>
                  <a:lnTo>
                    <a:pt x="23100" y="356"/>
                  </a:lnTo>
                  <a:lnTo>
                    <a:pt x="21797" y="237"/>
                  </a:lnTo>
                  <a:lnTo>
                    <a:pt x="18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84;p53"/>
            <p:cNvSpPr/>
            <p:nvPr/>
          </p:nvSpPr>
          <p:spPr>
            <a:xfrm>
              <a:off x="3657475" y="2545050"/>
              <a:ext cx="236925" cy="130325"/>
            </a:xfrm>
            <a:custGeom>
              <a:avLst/>
              <a:gdLst/>
              <a:ahLst/>
              <a:cxnLst/>
              <a:rect l="l" t="t" r="r" b="b"/>
              <a:pathLst>
                <a:path w="9477" h="5213" extrusionOk="0">
                  <a:moveTo>
                    <a:pt x="9477" y="1"/>
                  </a:moveTo>
                  <a:lnTo>
                    <a:pt x="8173" y="238"/>
                  </a:lnTo>
                  <a:lnTo>
                    <a:pt x="6989" y="475"/>
                  </a:lnTo>
                  <a:lnTo>
                    <a:pt x="5804" y="948"/>
                  </a:lnTo>
                  <a:lnTo>
                    <a:pt x="4738" y="1541"/>
                  </a:lnTo>
                  <a:lnTo>
                    <a:pt x="3435" y="2370"/>
                  </a:lnTo>
                  <a:lnTo>
                    <a:pt x="2369" y="3318"/>
                  </a:lnTo>
                  <a:lnTo>
                    <a:pt x="1185" y="4265"/>
                  </a:lnTo>
                  <a:lnTo>
                    <a:pt x="0" y="5094"/>
                  </a:lnTo>
                  <a:lnTo>
                    <a:pt x="0" y="5213"/>
                  </a:lnTo>
                  <a:lnTo>
                    <a:pt x="118" y="5213"/>
                  </a:lnTo>
                  <a:lnTo>
                    <a:pt x="2369" y="3436"/>
                  </a:lnTo>
                  <a:lnTo>
                    <a:pt x="3554" y="2607"/>
                  </a:lnTo>
                  <a:lnTo>
                    <a:pt x="4738" y="1778"/>
                  </a:lnTo>
                  <a:lnTo>
                    <a:pt x="5804" y="1185"/>
                  </a:lnTo>
                  <a:lnTo>
                    <a:pt x="6989" y="712"/>
                  </a:lnTo>
                  <a:lnTo>
                    <a:pt x="8173" y="356"/>
                  </a:lnTo>
                  <a:lnTo>
                    <a:pt x="9477" y="119"/>
                  </a:lnTo>
                  <a:lnTo>
                    <a:pt x="947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85;p53"/>
            <p:cNvSpPr/>
            <p:nvPr/>
          </p:nvSpPr>
          <p:spPr>
            <a:xfrm>
              <a:off x="3536050" y="2471025"/>
              <a:ext cx="328725" cy="195475"/>
            </a:xfrm>
            <a:custGeom>
              <a:avLst/>
              <a:gdLst/>
              <a:ahLst/>
              <a:cxnLst/>
              <a:rect l="l" t="t" r="r" b="b"/>
              <a:pathLst>
                <a:path w="13149" h="7819" extrusionOk="0">
                  <a:moveTo>
                    <a:pt x="13149" y="0"/>
                  </a:moveTo>
                  <a:lnTo>
                    <a:pt x="11846" y="237"/>
                  </a:lnTo>
                  <a:lnTo>
                    <a:pt x="10424" y="593"/>
                  </a:lnTo>
                  <a:lnTo>
                    <a:pt x="9003" y="1067"/>
                  </a:lnTo>
                  <a:lnTo>
                    <a:pt x="7700" y="1540"/>
                  </a:lnTo>
                  <a:lnTo>
                    <a:pt x="6278" y="2251"/>
                  </a:lnTo>
                  <a:lnTo>
                    <a:pt x="5094" y="3080"/>
                  </a:lnTo>
                  <a:lnTo>
                    <a:pt x="3909" y="4146"/>
                  </a:lnTo>
                  <a:lnTo>
                    <a:pt x="2725" y="5094"/>
                  </a:lnTo>
                  <a:lnTo>
                    <a:pt x="0" y="7700"/>
                  </a:lnTo>
                  <a:lnTo>
                    <a:pt x="0" y="7819"/>
                  </a:lnTo>
                  <a:lnTo>
                    <a:pt x="119" y="7819"/>
                  </a:lnTo>
                  <a:lnTo>
                    <a:pt x="2488" y="5686"/>
                  </a:lnTo>
                  <a:lnTo>
                    <a:pt x="4857" y="3554"/>
                  </a:lnTo>
                  <a:lnTo>
                    <a:pt x="6042" y="2725"/>
                  </a:lnTo>
                  <a:lnTo>
                    <a:pt x="7226" y="2014"/>
                  </a:lnTo>
                  <a:lnTo>
                    <a:pt x="8529" y="1303"/>
                  </a:lnTo>
                  <a:lnTo>
                    <a:pt x="9951" y="830"/>
                  </a:lnTo>
                  <a:lnTo>
                    <a:pt x="11609" y="356"/>
                  </a:lnTo>
                  <a:lnTo>
                    <a:pt x="1314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86;p53"/>
            <p:cNvSpPr/>
            <p:nvPr/>
          </p:nvSpPr>
          <p:spPr>
            <a:xfrm>
              <a:off x="3509400" y="2402900"/>
              <a:ext cx="310975" cy="189575"/>
            </a:xfrm>
            <a:custGeom>
              <a:avLst/>
              <a:gdLst/>
              <a:ahLst/>
              <a:cxnLst/>
              <a:rect l="l" t="t" r="r" b="b"/>
              <a:pathLst>
                <a:path w="12439" h="7583" extrusionOk="0">
                  <a:moveTo>
                    <a:pt x="12438" y="1"/>
                  </a:moveTo>
                  <a:lnTo>
                    <a:pt x="11135" y="238"/>
                  </a:lnTo>
                  <a:lnTo>
                    <a:pt x="9951" y="475"/>
                  </a:lnTo>
                  <a:lnTo>
                    <a:pt x="8766" y="830"/>
                  </a:lnTo>
                  <a:lnTo>
                    <a:pt x="7463" y="1304"/>
                  </a:lnTo>
                  <a:lnTo>
                    <a:pt x="5923" y="2252"/>
                  </a:lnTo>
                  <a:lnTo>
                    <a:pt x="4502" y="3318"/>
                  </a:lnTo>
                  <a:lnTo>
                    <a:pt x="2488" y="5095"/>
                  </a:lnTo>
                  <a:lnTo>
                    <a:pt x="0" y="7464"/>
                  </a:lnTo>
                  <a:lnTo>
                    <a:pt x="0" y="7582"/>
                  </a:lnTo>
                  <a:lnTo>
                    <a:pt x="119" y="7582"/>
                  </a:lnTo>
                  <a:lnTo>
                    <a:pt x="2843" y="4976"/>
                  </a:lnTo>
                  <a:lnTo>
                    <a:pt x="5805" y="2607"/>
                  </a:lnTo>
                  <a:lnTo>
                    <a:pt x="7344" y="1659"/>
                  </a:lnTo>
                  <a:lnTo>
                    <a:pt x="9003" y="830"/>
                  </a:lnTo>
                  <a:lnTo>
                    <a:pt x="10780" y="356"/>
                  </a:lnTo>
                  <a:lnTo>
                    <a:pt x="124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87;p53"/>
            <p:cNvSpPr/>
            <p:nvPr/>
          </p:nvSpPr>
          <p:spPr>
            <a:xfrm>
              <a:off x="4581425" y="1937975"/>
              <a:ext cx="361325" cy="313925"/>
            </a:xfrm>
            <a:custGeom>
              <a:avLst/>
              <a:gdLst/>
              <a:ahLst/>
              <a:cxnLst/>
              <a:rect l="l" t="t" r="r" b="b"/>
              <a:pathLst>
                <a:path w="14453" h="12557" extrusionOk="0">
                  <a:moveTo>
                    <a:pt x="11728" y="0"/>
                  </a:moveTo>
                  <a:lnTo>
                    <a:pt x="11017" y="356"/>
                  </a:lnTo>
                  <a:lnTo>
                    <a:pt x="9122" y="1659"/>
                  </a:lnTo>
                  <a:lnTo>
                    <a:pt x="7226" y="3317"/>
                  </a:lnTo>
                  <a:lnTo>
                    <a:pt x="5449" y="5094"/>
                  </a:lnTo>
                  <a:lnTo>
                    <a:pt x="3791" y="6989"/>
                  </a:lnTo>
                  <a:lnTo>
                    <a:pt x="1067" y="9951"/>
                  </a:lnTo>
                  <a:lnTo>
                    <a:pt x="0" y="11254"/>
                  </a:lnTo>
                  <a:lnTo>
                    <a:pt x="11609" y="12557"/>
                  </a:lnTo>
                  <a:lnTo>
                    <a:pt x="12912" y="9240"/>
                  </a:lnTo>
                  <a:lnTo>
                    <a:pt x="13741" y="6278"/>
                  </a:lnTo>
                  <a:lnTo>
                    <a:pt x="14215" y="4857"/>
                  </a:lnTo>
                  <a:lnTo>
                    <a:pt x="14452" y="3554"/>
                  </a:lnTo>
                  <a:lnTo>
                    <a:pt x="14452" y="2488"/>
                  </a:lnTo>
                  <a:lnTo>
                    <a:pt x="14334" y="1540"/>
                  </a:lnTo>
                  <a:lnTo>
                    <a:pt x="13978" y="829"/>
                  </a:lnTo>
                  <a:lnTo>
                    <a:pt x="13504" y="356"/>
                  </a:lnTo>
                  <a:lnTo>
                    <a:pt x="1303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88;p53"/>
            <p:cNvSpPr/>
            <p:nvPr/>
          </p:nvSpPr>
          <p:spPr>
            <a:xfrm>
              <a:off x="4616950" y="2183775"/>
              <a:ext cx="257675" cy="32600"/>
            </a:xfrm>
            <a:custGeom>
              <a:avLst/>
              <a:gdLst/>
              <a:ahLst/>
              <a:cxnLst/>
              <a:rect l="l" t="t" r="r" b="b"/>
              <a:pathLst>
                <a:path w="10307" h="1304" extrusionOk="0">
                  <a:moveTo>
                    <a:pt x="1" y="0"/>
                  </a:moveTo>
                  <a:lnTo>
                    <a:pt x="1304" y="119"/>
                  </a:lnTo>
                  <a:lnTo>
                    <a:pt x="2607" y="355"/>
                  </a:lnTo>
                  <a:lnTo>
                    <a:pt x="5213" y="592"/>
                  </a:lnTo>
                  <a:lnTo>
                    <a:pt x="10307" y="1303"/>
                  </a:lnTo>
                  <a:lnTo>
                    <a:pt x="10307" y="1185"/>
                  </a:lnTo>
                  <a:lnTo>
                    <a:pt x="7701" y="711"/>
                  </a:lnTo>
                  <a:lnTo>
                    <a:pt x="5213" y="355"/>
                  </a:lnTo>
                  <a:lnTo>
                    <a:pt x="2607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89;p53"/>
            <p:cNvSpPr/>
            <p:nvPr/>
          </p:nvSpPr>
          <p:spPr>
            <a:xfrm>
              <a:off x="4732450" y="2020875"/>
              <a:ext cx="145150" cy="168825"/>
            </a:xfrm>
            <a:custGeom>
              <a:avLst/>
              <a:gdLst/>
              <a:ahLst/>
              <a:cxnLst/>
              <a:rect l="l" t="t" r="r" b="b"/>
              <a:pathLst>
                <a:path w="5806" h="6753" extrusionOk="0">
                  <a:moveTo>
                    <a:pt x="5805" y="1"/>
                  </a:moveTo>
                  <a:lnTo>
                    <a:pt x="4857" y="356"/>
                  </a:lnTo>
                  <a:lnTo>
                    <a:pt x="4147" y="830"/>
                  </a:lnTo>
                  <a:lnTo>
                    <a:pt x="4976" y="475"/>
                  </a:lnTo>
                  <a:lnTo>
                    <a:pt x="5805" y="1"/>
                  </a:lnTo>
                  <a:close/>
                  <a:moveTo>
                    <a:pt x="593" y="593"/>
                  </a:moveTo>
                  <a:lnTo>
                    <a:pt x="238" y="1422"/>
                  </a:lnTo>
                  <a:lnTo>
                    <a:pt x="1" y="2370"/>
                  </a:lnTo>
                  <a:lnTo>
                    <a:pt x="475" y="1541"/>
                  </a:lnTo>
                  <a:lnTo>
                    <a:pt x="593" y="593"/>
                  </a:lnTo>
                  <a:close/>
                  <a:moveTo>
                    <a:pt x="1659" y="6161"/>
                  </a:moveTo>
                  <a:lnTo>
                    <a:pt x="2488" y="6635"/>
                  </a:lnTo>
                  <a:lnTo>
                    <a:pt x="3436" y="6753"/>
                  </a:lnTo>
                  <a:lnTo>
                    <a:pt x="3436" y="6753"/>
                  </a:lnTo>
                  <a:lnTo>
                    <a:pt x="2607" y="6398"/>
                  </a:lnTo>
                  <a:lnTo>
                    <a:pt x="1659" y="6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90;p53"/>
            <p:cNvSpPr/>
            <p:nvPr/>
          </p:nvSpPr>
          <p:spPr>
            <a:xfrm>
              <a:off x="4608075" y="1940925"/>
              <a:ext cx="334675" cy="310975"/>
            </a:xfrm>
            <a:custGeom>
              <a:avLst/>
              <a:gdLst/>
              <a:ahLst/>
              <a:cxnLst/>
              <a:rect l="l" t="t" r="r" b="b"/>
              <a:pathLst>
                <a:path w="13387" h="12439" extrusionOk="0">
                  <a:moveTo>
                    <a:pt x="10662" y="1"/>
                  </a:moveTo>
                  <a:lnTo>
                    <a:pt x="9832" y="238"/>
                  </a:lnTo>
                  <a:lnTo>
                    <a:pt x="1" y="11254"/>
                  </a:lnTo>
                  <a:lnTo>
                    <a:pt x="1304" y="11491"/>
                  </a:lnTo>
                  <a:lnTo>
                    <a:pt x="1777" y="11491"/>
                  </a:lnTo>
                  <a:lnTo>
                    <a:pt x="5450" y="11965"/>
                  </a:lnTo>
                  <a:lnTo>
                    <a:pt x="6042" y="11965"/>
                  </a:lnTo>
                  <a:lnTo>
                    <a:pt x="9595" y="12439"/>
                  </a:lnTo>
                  <a:lnTo>
                    <a:pt x="10543" y="12439"/>
                  </a:lnTo>
                  <a:lnTo>
                    <a:pt x="11372" y="10543"/>
                  </a:lnTo>
                  <a:lnTo>
                    <a:pt x="11965" y="8530"/>
                  </a:lnTo>
                  <a:lnTo>
                    <a:pt x="12675" y="6516"/>
                  </a:lnTo>
                  <a:lnTo>
                    <a:pt x="13149" y="4384"/>
                  </a:lnTo>
                  <a:lnTo>
                    <a:pt x="13268" y="4028"/>
                  </a:lnTo>
                  <a:lnTo>
                    <a:pt x="13386" y="3436"/>
                  </a:lnTo>
                  <a:lnTo>
                    <a:pt x="13386" y="2370"/>
                  </a:lnTo>
                  <a:lnTo>
                    <a:pt x="13268" y="1541"/>
                  </a:lnTo>
                  <a:lnTo>
                    <a:pt x="13031" y="830"/>
                  </a:lnTo>
                  <a:lnTo>
                    <a:pt x="12557" y="356"/>
                  </a:lnTo>
                  <a:lnTo>
                    <a:pt x="11965" y="119"/>
                  </a:lnTo>
                  <a:lnTo>
                    <a:pt x="11372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91;p53"/>
            <p:cNvSpPr/>
            <p:nvPr/>
          </p:nvSpPr>
          <p:spPr>
            <a:xfrm>
              <a:off x="4619925" y="1937975"/>
              <a:ext cx="826250" cy="882525"/>
            </a:xfrm>
            <a:custGeom>
              <a:avLst/>
              <a:gdLst/>
              <a:ahLst/>
              <a:cxnLst/>
              <a:rect l="l" t="t" r="r" b="b"/>
              <a:pathLst>
                <a:path w="33050" h="35301" extrusionOk="0">
                  <a:moveTo>
                    <a:pt x="11491" y="0"/>
                  </a:moveTo>
                  <a:lnTo>
                    <a:pt x="10425" y="119"/>
                  </a:lnTo>
                  <a:lnTo>
                    <a:pt x="9477" y="474"/>
                  </a:lnTo>
                  <a:lnTo>
                    <a:pt x="8529" y="1066"/>
                  </a:lnTo>
                  <a:lnTo>
                    <a:pt x="7700" y="1895"/>
                  </a:lnTo>
                  <a:lnTo>
                    <a:pt x="6279" y="3791"/>
                  </a:lnTo>
                  <a:lnTo>
                    <a:pt x="3791" y="7818"/>
                  </a:lnTo>
                  <a:lnTo>
                    <a:pt x="2488" y="10187"/>
                  </a:lnTo>
                  <a:lnTo>
                    <a:pt x="1303" y="12438"/>
                  </a:lnTo>
                  <a:lnTo>
                    <a:pt x="356" y="14333"/>
                  </a:lnTo>
                  <a:lnTo>
                    <a:pt x="119" y="15163"/>
                  </a:lnTo>
                  <a:lnTo>
                    <a:pt x="0" y="15873"/>
                  </a:lnTo>
                  <a:lnTo>
                    <a:pt x="0" y="17058"/>
                  </a:lnTo>
                  <a:lnTo>
                    <a:pt x="237" y="18124"/>
                  </a:lnTo>
                  <a:lnTo>
                    <a:pt x="593" y="19190"/>
                  </a:lnTo>
                  <a:lnTo>
                    <a:pt x="1066" y="20019"/>
                  </a:lnTo>
                  <a:lnTo>
                    <a:pt x="1896" y="21441"/>
                  </a:lnTo>
                  <a:lnTo>
                    <a:pt x="2369" y="22033"/>
                  </a:lnTo>
                  <a:lnTo>
                    <a:pt x="1659" y="34826"/>
                  </a:lnTo>
                  <a:lnTo>
                    <a:pt x="3672" y="35063"/>
                  </a:lnTo>
                  <a:lnTo>
                    <a:pt x="6279" y="35182"/>
                  </a:lnTo>
                  <a:lnTo>
                    <a:pt x="9714" y="35300"/>
                  </a:lnTo>
                  <a:lnTo>
                    <a:pt x="14215" y="35182"/>
                  </a:lnTo>
                  <a:lnTo>
                    <a:pt x="19546" y="34826"/>
                  </a:lnTo>
                  <a:lnTo>
                    <a:pt x="25824" y="34234"/>
                  </a:lnTo>
                  <a:lnTo>
                    <a:pt x="29378" y="33760"/>
                  </a:lnTo>
                  <a:lnTo>
                    <a:pt x="33050" y="33168"/>
                  </a:lnTo>
                  <a:lnTo>
                    <a:pt x="31391" y="29141"/>
                  </a:lnTo>
                  <a:lnTo>
                    <a:pt x="29496" y="24876"/>
                  </a:lnTo>
                  <a:lnTo>
                    <a:pt x="27127" y="19901"/>
                  </a:lnTo>
                  <a:lnTo>
                    <a:pt x="24402" y="14570"/>
                  </a:lnTo>
                  <a:lnTo>
                    <a:pt x="22981" y="11964"/>
                  </a:lnTo>
                  <a:lnTo>
                    <a:pt x="21559" y="9477"/>
                  </a:lnTo>
                  <a:lnTo>
                    <a:pt x="20138" y="7108"/>
                  </a:lnTo>
                  <a:lnTo>
                    <a:pt x="18716" y="4975"/>
                  </a:lnTo>
                  <a:lnTo>
                    <a:pt x="17295" y="3317"/>
                  </a:lnTo>
                  <a:lnTo>
                    <a:pt x="15992" y="1895"/>
                  </a:lnTo>
                  <a:lnTo>
                    <a:pt x="14807" y="948"/>
                  </a:lnTo>
                  <a:lnTo>
                    <a:pt x="13623" y="356"/>
                  </a:lnTo>
                  <a:lnTo>
                    <a:pt x="1255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92;p53"/>
            <p:cNvSpPr/>
            <p:nvPr/>
          </p:nvSpPr>
          <p:spPr>
            <a:xfrm>
              <a:off x="4670275" y="1949825"/>
              <a:ext cx="690025" cy="826250"/>
            </a:xfrm>
            <a:custGeom>
              <a:avLst/>
              <a:gdLst/>
              <a:ahLst/>
              <a:cxnLst/>
              <a:rect l="l" t="t" r="r" b="b"/>
              <a:pathLst>
                <a:path w="27601" h="33050" extrusionOk="0">
                  <a:moveTo>
                    <a:pt x="11017" y="0"/>
                  </a:moveTo>
                  <a:lnTo>
                    <a:pt x="11372" y="948"/>
                  </a:lnTo>
                  <a:lnTo>
                    <a:pt x="11964" y="1658"/>
                  </a:lnTo>
                  <a:lnTo>
                    <a:pt x="11846" y="1185"/>
                  </a:lnTo>
                  <a:lnTo>
                    <a:pt x="11609" y="829"/>
                  </a:lnTo>
                  <a:lnTo>
                    <a:pt x="11017" y="0"/>
                  </a:lnTo>
                  <a:close/>
                  <a:moveTo>
                    <a:pt x="8292" y="2843"/>
                  </a:moveTo>
                  <a:lnTo>
                    <a:pt x="7344" y="3198"/>
                  </a:lnTo>
                  <a:lnTo>
                    <a:pt x="6515" y="3672"/>
                  </a:lnTo>
                  <a:lnTo>
                    <a:pt x="7463" y="3317"/>
                  </a:lnTo>
                  <a:lnTo>
                    <a:pt x="8292" y="2843"/>
                  </a:lnTo>
                  <a:close/>
                  <a:moveTo>
                    <a:pt x="14096" y="4975"/>
                  </a:moveTo>
                  <a:lnTo>
                    <a:pt x="13623" y="5804"/>
                  </a:lnTo>
                  <a:lnTo>
                    <a:pt x="13504" y="6752"/>
                  </a:lnTo>
                  <a:lnTo>
                    <a:pt x="13860" y="5923"/>
                  </a:lnTo>
                  <a:lnTo>
                    <a:pt x="14096" y="4975"/>
                  </a:lnTo>
                  <a:close/>
                  <a:moveTo>
                    <a:pt x="19545" y="8410"/>
                  </a:moveTo>
                  <a:lnTo>
                    <a:pt x="18598" y="8766"/>
                  </a:lnTo>
                  <a:lnTo>
                    <a:pt x="17769" y="9358"/>
                  </a:lnTo>
                  <a:lnTo>
                    <a:pt x="18716" y="9003"/>
                  </a:lnTo>
                  <a:lnTo>
                    <a:pt x="19545" y="8410"/>
                  </a:lnTo>
                  <a:close/>
                  <a:moveTo>
                    <a:pt x="4146" y="9003"/>
                  </a:moveTo>
                  <a:lnTo>
                    <a:pt x="4975" y="9477"/>
                  </a:lnTo>
                  <a:lnTo>
                    <a:pt x="5923" y="9595"/>
                  </a:lnTo>
                  <a:lnTo>
                    <a:pt x="5923" y="9595"/>
                  </a:lnTo>
                  <a:lnTo>
                    <a:pt x="5094" y="9240"/>
                  </a:lnTo>
                  <a:lnTo>
                    <a:pt x="4146" y="9003"/>
                  </a:lnTo>
                  <a:close/>
                  <a:moveTo>
                    <a:pt x="9240" y="10543"/>
                  </a:moveTo>
                  <a:lnTo>
                    <a:pt x="9595" y="11490"/>
                  </a:lnTo>
                  <a:lnTo>
                    <a:pt x="10187" y="12320"/>
                  </a:lnTo>
                  <a:lnTo>
                    <a:pt x="10187" y="12320"/>
                  </a:lnTo>
                  <a:lnTo>
                    <a:pt x="9832" y="11372"/>
                  </a:lnTo>
                  <a:lnTo>
                    <a:pt x="9240" y="10543"/>
                  </a:lnTo>
                  <a:close/>
                  <a:moveTo>
                    <a:pt x="474" y="11016"/>
                  </a:moveTo>
                  <a:lnTo>
                    <a:pt x="119" y="11964"/>
                  </a:lnTo>
                  <a:lnTo>
                    <a:pt x="0" y="12912"/>
                  </a:lnTo>
                  <a:lnTo>
                    <a:pt x="355" y="11964"/>
                  </a:lnTo>
                  <a:lnTo>
                    <a:pt x="474" y="11016"/>
                  </a:lnTo>
                  <a:close/>
                  <a:moveTo>
                    <a:pt x="14452" y="14215"/>
                  </a:moveTo>
                  <a:lnTo>
                    <a:pt x="15399" y="14570"/>
                  </a:lnTo>
                  <a:lnTo>
                    <a:pt x="16347" y="14807"/>
                  </a:lnTo>
                  <a:lnTo>
                    <a:pt x="16347" y="14807"/>
                  </a:lnTo>
                  <a:lnTo>
                    <a:pt x="15399" y="14333"/>
                  </a:lnTo>
                  <a:lnTo>
                    <a:pt x="14452" y="14215"/>
                  </a:lnTo>
                  <a:close/>
                  <a:moveTo>
                    <a:pt x="22270" y="14689"/>
                  </a:moveTo>
                  <a:lnTo>
                    <a:pt x="21915" y="15636"/>
                  </a:lnTo>
                  <a:lnTo>
                    <a:pt x="21796" y="16584"/>
                  </a:lnTo>
                  <a:lnTo>
                    <a:pt x="22151" y="15636"/>
                  </a:lnTo>
                  <a:lnTo>
                    <a:pt x="22270" y="14689"/>
                  </a:lnTo>
                  <a:close/>
                  <a:moveTo>
                    <a:pt x="2843" y="16465"/>
                  </a:moveTo>
                  <a:lnTo>
                    <a:pt x="2014" y="16821"/>
                  </a:lnTo>
                  <a:lnTo>
                    <a:pt x="1185" y="17413"/>
                  </a:lnTo>
                  <a:lnTo>
                    <a:pt x="2132" y="17058"/>
                  </a:lnTo>
                  <a:lnTo>
                    <a:pt x="2843" y="16465"/>
                  </a:lnTo>
                  <a:close/>
                  <a:moveTo>
                    <a:pt x="7937" y="17295"/>
                  </a:moveTo>
                  <a:lnTo>
                    <a:pt x="7463" y="18124"/>
                  </a:lnTo>
                  <a:lnTo>
                    <a:pt x="7344" y="19072"/>
                  </a:lnTo>
                  <a:lnTo>
                    <a:pt x="7700" y="18242"/>
                  </a:lnTo>
                  <a:lnTo>
                    <a:pt x="7937" y="17295"/>
                  </a:lnTo>
                  <a:close/>
                  <a:moveTo>
                    <a:pt x="18953" y="20848"/>
                  </a:moveTo>
                  <a:lnTo>
                    <a:pt x="18953" y="20848"/>
                  </a:lnTo>
                  <a:lnTo>
                    <a:pt x="18953" y="20848"/>
                  </a:lnTo>
                  <a:close/>
                  <a:moveTo>
                    <a:pt x="13623" y="20848"/>
                  </a:moveTo>
                  <a:lnTo>
                    <a:pt x="12675" y="21204"/>
                  </a:lnTo>
                  <a:lnTo>
                    <a:pt x="11846" y="21678"/>
                  </a:lnTo>
                  <a:lnTo>
                    <a:pt x="12793" y="21441"/>
                  </a:lnTo>
                  <a:lnTo>
                    <a:pt x="13623" y="20848"/>
                  </a:lnTo>
                  <a:close/>
                  <a:moveTo>
                    <a:pt x="18953" y="20848"/>
                  </a:moveTo>
                  <a:lnTo>
                    <a:pt x="19309" y="21796"/>
                  </a:lnTo>
                  <a:lnTo>
                    <a:pt x="19901" y="22507"/>
                  </a:lnTo>
                  <a:lnTo>
                    <a:pt x="19545" y="21678"/>
                  </a:lnTo>
                  <a:lnTo>
                    <a:pt x="18953" y="20848"/>
                  </a:lnTo>
                  <a:close/>
                  <a:moveTo>
                    <a:pt x="711" y="22744"/>
                  </a:moveTo>
                  <a:lnTo>
                    <a:pt x="1658" y="23218"/>
                  </a:lnTo>
                  <a:lnTo>
                    <a:pt x="2606" y="23336"/>
                  </a:lnTo>
                  <a:lnTo>
                    <a:pt x="1658" y="22981"/>
                  </a:lnTo>
                  <a:lnTo>
                    <a:pt x="711" y="22744"/>
                  </a:lnTo>
                  <a:close/>
                  <a:moveTo>
                    <a:pt x="24758" y="23099"/>
                  </a:moveTo>
                  <a:lnTo>
                    <a:pt x="25587" y="23454"/>
                  </a:lnTo>
                  <a:lnTo>
                    <a:pt x="26534" y="23691"/>
                  </a:lnTo>
                  <a:lnTo>
                    <a:pt x="25705" y="23336"/>
                  </a:lnTo>
                  <a:lnTo>
                    <a:pt x="24758" y="23099"/>
                  </a:lnTo>
                  <a:close/>
                  <a:moveTo>
                    <a:pt x="6515" y="24402"/>
                  </a:moveTo>
                  <a:lnTo>
                    <a:pt x="6871" y="25350"/>
                  </a:lnTo>
                  <a:lnTo>
                    <a:pt x="7463" y="26179"/>
                  </a:lnTo>
                  <a:lnTo>
                    <a:pt x="7107" y="25231"/>
                  </a:lnTo>
                  <a:lnTo>
                    <a:pt x="6515" y="24402"/>
                  </a:lnTo>
                  <a:close/>
                  <a:moveTo>
                    <a:pt x="14096" y="26179"/>
                  </a:moveTo>
                  <a:lnTo>
                    <a:pt x="14926" y="26534"/>
                  </a:lnTo>
                  <a:lnTo>
                    <a:pt x="15873" y="26771"/>
                  </a:lnTo>
                  <a:lnTo>
                    <a:pt x="15044" y="26297"/>
                  </a:lnTo>
                  <a:lnTo>
                    <a:pt x="14096" y="26179"/>
                  </a:lnTo>
                  <a:close/>
                  <a:moveTo>
                    <a:pt x="22862" y="27837"/>
                  </a:moveTo>
                  <a:lnTo>
                    <a:pt x="22388" y="27956"/>
                  </a:lnTo>
                  <a:lnTo>
                    <a:pt x="21915" y="28193"/>
                  </a:lnTo>
                  <a:lnTo>
                    <a:pt x="21204" y="28785"/>
                  </a:lnTo>
                  <a:lnTo>
                    <a:pt x="22033" y="28430"/>
                  </a:lnTo>
                  <a:lnTo>
                    <a:pt x="22862" y="27837"/>
                  </a:lnTo>
                  <a:close/>
                  <a:moveTo>
                    <a:pt x="26653" y="30206"/>
                  </a:moveTo>
                  <a:lnTo>
                    <a:pt x="26653" y="30206"/>
                  </a:lnTo>
                  <a:lnTo>
                    <a:pt x="26653" y="30206"/>
                  </a:lnTo>
                  <a:close/>
                  <a:moveTo>
                    <a:pt x="26653" y="30206"/>
                  </a:moveTo>
                  <a:lnTo>
                    <a:pt x="27008" y="31154"/>
                  </a:lnTo>
                  <a:lnTo>
                    <a:pt x="27600" y="31865"/>
                  </a:lnTo>
                  <a:lnTo>
                    <a:pt x="27245" y="31036"/>
                  </a:lnTo>
                  <a:lnTo>
                    <a:pt x="26653" y="30206"/>
                  </a:lnTo>
                  <a:close/>
                  <a:moveTo>
                    <a:pt x="3435" y="30206"/>
                  </a:moveTo>
                  <a:lnTo>
                    <a:pt x="3080" y="31154"/>
                  </a:lnTo>
                  <a:lnTo>
                    <a:pt x="2843" y="32102"/>
                  </a:lnTo>
                  <a:lnTo>
                    <a:pt x="3317" y="31154"/>
                  </a:lnTo>
                  <a:lnTo>
                    <a:pt x="3435" y="30206"/>
                  </a:lnTo>
                  <a:close/>
                  <a:moveTo>
                    <a:pt x="10069" y="31628"/>
                  </a:moveTo>
                  <a:lnTo>
                    <a:pt x="9240" y="31983"/>
                  </a:lnTo>
                  <a:lnTo>
                    <a:pt x="8411" y="32576"/>
                  </a:lnTo>
                  <a:lnTo>
                    <a:pt x="9240" y="32220"/>
                  </a:lnTo>
                  <a:lnTo>
                    <a:pt x="10069" y="31628"/>
                  </a:lnTo>
                  <a:close/>
                  <a:moveTo>
                    <a:pt x="17650" y="31154"/>
                  </a:moveTo>
                  <a:lnTo>
                    <a:pt x="17176" y="32102"/>
                  </a:lnTo>
                  <a:lnTo>
                    <a:pt x="17058" y="33049"/>
                  </a:lnTo>
                  <a:lnTo>
                    <a:pt x="17413" y="32102"/>
                  </a:lnTo>
                  <a:lnTo>
                    <a:pt x="17650" y="31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93;p53"/>
            <p:cNvSpPr/>
            <p:nvPr/>
          </p:nvSpPr>
          <p:spPr>
            <a:xfrm>
              <a:off x="4717650" y="1736600"/>
              <a:ext cx="210275" cy="355375"/>
            </a:xfrm>
            <a:custGeom>
              <a:avLst/>
              <a:gdLst/>
              <a:ahLst/>
              <a:cxnLst/>
              <a:rect l="l" t="t" r="r" b="b"/>
              <a:pathLst>
                <a:path w="8411" h="14215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2370" y="9950"/>
                  </a:lnTo>
                  <a:lnTo>
                    <a:pt x="2606" y="10661"/>
                  </a:lnTo>
                  <a:lnTo>
                    <a:pt x="3080" y="12201"/>
                  </a:lnTo>
                  <a:lnTo>
                    <a:pt x="3436" y="12912"/>
                  </a:lnTo>
                  <a:lnTo>
                    <a:pt x="3791" y="13623"/>
                  </a:lnTo>
                  <a:lnTo>
                    <a:pt x="4028" y="14096"/>
                  </a:lnTo>
                  <a:lnTo>
                    <a:pt x="4265" y="14215"/>
                  </a:lnTo>
                  <a:lnTo>
                    <a:pt x="4383" y="14215"/>
                  </a:lnTo>
                  <a:lnTo>
                    <a:pt x="4857" y="14096"/>
                  </a:lnTo>
                  <a:lnTo>
                    <a:pt x="5212" y="13860"/>
                  </a:lnTo>
                  <a:lnTo>
                    <a:pt x="6042" y="13267"/>
                  </a:lnTo>
                  <a:lnTo>
                    <a:pt x="6752" y="12438"/>
                  </a:lnTo>
                  <a:lnTo>
                    <a:pt x="7345" y="11609"/>
                  </a:lnTo>
                  <a:lnTo>
                    <a:pt x="7819" y="10661"/>
                  </a:lnTo>
                  <a:lnTo>
                    <a:pt x="8174" y="9950"/>
                  </a:lnTo>
                  <a:lnTo>
                    <a:pt x="8411" y="8884"/>
                  </a:lnTo>
                  <a:lnTo>
                    <a:pt x="7937" y="6871"/>
                  </a:lnTo>
                  <a:lnTo>
                    <a:pt x="7226" y="4857"/>
                  </a:lnTo>
                  <a:lnTo>
                    <a:pt x="6989" y="4383"/>
                  </a:lnTo>
                  <a:lnTo>
                    <a:pt x="6752" y="3791"/>
                  </a:lnTo>
                  <a:lnTo>
                    <a:pt x="6397" y="3198"/>
                  </a:lnTo>
                  <a:lnTo>
                    <a:pt x="6279" y="2962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94;p53"/>
            <p:cNvSpPr/>
            <p:nvPr/>
          </p:nvSpPr>
          <p:spPr>
            <a:xfrm>
              <a:off x="4717650" y="1736600"/>
              <a:ext cx="156975" cy="242850"/>
            </a:xfrm>
            <a:custGeom>
              <a:avLst/>
              <a:gdLst/>
              <a:ahLst/>
              <a:cxnLst/>
              <a:rect l="l" t="t" r="r" b="b"/>
              <a:pathLst>
                <a:path w="6279" h="9714" extrusionOk="0">
                  <a:moveTo>
                    <a:pt x="5094" y="0"/>
                  </a:moveTo>
                  <a:lnTo>
                    <a:pt x="4383" y="711"/>
                  </a:lnTo>
                  <a:lnTo>
                    <a:pt x="0" y="5449"/>
                  </a:lnTo>
                  <a:lnTo>
                    <a:pt x="2251" y="9714"/>
                  </a:lnTo>
                  <a:lnTo>
                    <a:pt x="3080" y="9121"/>
                  </a:lnTo>
                  <a:lnTo>
                    <a:pt x="3791" y="8292"/>
                  </a:lnTo>
                  <a:lnTo>
                    <a:pt x="4502" y="7581"/>
                  </a:lnTo>
                  <a:lnTo>
                    <a:pt x="4976" y="6634"/>
                  </a:lnTo>
                  <a:lnTo>
                    <a:pt x="5449" y="5686"/>
                  </a:lnTo>
                  <a:lnTo>
                    <a:pt x="5805" y="4738"/>
                  </a:lnTo>
                  <a:lnTo>
                    <a:pt x="6160" y="3791"/>
                  </a:lnTo>
                  <a:lnTo>
                    <a:pt x="6279" y="2725"/>
                  </a:lnTo>
                  <a:lnTo>
                    <a:pt x="509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95;p53"/>
            <p:cNvSpPr/>
            <p:nvPr/>
          </p:nvSpPr>
          <p:spPr>
            <a:xfrm>
              <a:off x="4510350" y="1452300"/>
              <a:ext cx="376125" cy="494575"/>
            </a:xfrm>
            <a:custGeom>
              <a:avLst/>
              <a:gdLst/>
              <a:ahLst/>
              <a:cxnLst/>
              <a:rect l="l" t="t" r="r" b="b"/>
              <a:pathLst>
                <a:path w="15045" h="19783" extrusionOk="0">
                  <a:moveTo>
                    <a:pt x="7108" y="0"/>
                  </a:moveTo>
                  <a:lnTo>
                    <a:pt x="5686" y="237"/>
                  </a:lnTo>
                  <a:lnTo>
                    <a:pt x="4976" y="356"/>
                  </a:lnTo>
                  <a:lnTo>
                    <a:pt x="4265" y="711"/>
                  </a:lnTo>
                  <a:lnTo>
                    <a:pt x="3554" y="1066"/>
                  </a:lnTo>
                  <a:lnTo>
                    <a:pt x="2962" y="1422"/>
                  </a:lnTo>
                  <a:lnTo>
                    <a:pt x="2370" y="2014"/>
                  </a:lnTo>
                  <a:lnTo>
                    <a:pt x="1896" y="2606"/>
                  </a:lnTo>
                  <a:lnTo>
                    <a:pt x="1422" y="3317"/>
                  </a:lnTo>
                  <a:lnTo>
                    <a:pt x="948" y="4028"/>
                  </a:lnTo>
                  <a:lnTo>
                    <a:pt x="593" y="4975"/>
                  </a:lnTo>
                  <a:lnTo>
                    <a:pt x="356" y="6042"/>
                  </a:lnTo>
                  <a:lnTo>
                    <a:pt x="119" y="7108"/>
                  </a:lnTo>
                  <a:lnTo>
                    <a:pt x="0" y="8411"/>
                  </a:lnTo>
                  <a:lnTo>
                    <a:pt x="0" y="9714"/>
                  </a:lnTo>
                  <a:lnTo>
                    <a:pt x="119" y="11254"/>
                  </a:lnTo>
                  <a:lnTo>
                    <a:pt x="356" y="12675"/>
                  </a:lnTo>
                  <a:lnTo>
                    <a:pt x="711" y="13978"/>
                  </a:lnTo>
                  <a:lnTo>
                    <a:pt x="1067" y="15163"/>
                  </a:lnTo>
                  <a:lnTo>
                    <a:pt x="1540" y="16110"/>
                  </a:lnTo>
                  <a:lnTo>
                    <a:pt x="2014" y="16940"/>
                  </a:lnTo>
                  <a:lnTo>
                    <a:pt x="2607" y="17650"/>
                  </a:lnTo>
                  <a:lnTo>
                    <a:pt x="3199" y="18243"/>
                  </a:lnTo>
                  <a:lnTo>
                    <a:pt x="3791" y="18716"/>
                  </a:lnTo>
                  <a:lnTo>
                    <a:pt x="4383" y="19072"/>
                  </a:lnTo>
                  <a:lnTo>
                    <a:pt x="4976" y="19309"/>
                  </a:lnTo>
                  <a:lnTo>
                    <a:pt x="6160" y="19664"/>
                  </a:lnTo>
                  <a:lnTo>
                    <a:pt x="7108" y="19783"/>
                  </a:lnTo>
                  <a:lnTo>
                    <a:pt x="7937" y="19664"/>
                  </a:lnTo>
                  <a:lnTo>
                    <a:pt x="8766" y="19664"/>
                  </a:lnTo>
                  <a:lnTo>
                    <a:pt x="9832" y="19309"/>
                  </a:lnTo>
                  <a:lnTo>
                    <a:pt x="10898" y="18835"/>
                  </a:lnTo>
                  <a:lnTo>
                    <a:pt x="11609" y="18480"/>
                  </a:lnTo>
                  <a:lnTo>
                    <a:pt x="12201" y="18124"/>
                  </a:lnTo>
                  <a:lnTo>
                    <a:pt x="12675" y="17532"/>
                  </a:lnTo>
                  <a:lnTo>
                    <a:pt x="13268" y="16940"/>
                  </a:lnTo>
                  <a:lnTo>
                    <a:pt x="13741" y="16229"/>
                  </a:lnTo>
                  <a:lnTo>
                    <a:pt x="14215" y="15281"/>
                  </a:lnTo>
                  <a:lnTo>
                    <a:pt x="14571" y="14334"/>
                  </a:lnTo>
                  <a:lnTo>
                    <a:pt x="14808" y="13149"/>
                  </a:lnTo>
                  <a:lnTo>
                    <a:pt x="15044" y="11846"/>
                  </a:lnTo>
                  <a:lnTo>
                    <a:pt x="15044" y="10306"/>
                  </a:lnTo>
                  <a:lnTo>
                    <a:pt x="15044" y="8766"/>
                  </a:lnTo>
                  <a:lnTo>
                    <a:pt x="14808" y="7463"/>
                  </a:lnTo>
                  <a:lnTo>
                    <a:pt x="14571" y="6278"/>
                  </a:lnTo>
                  <a:lnTo>
                    <a:pt x="14334" y="5094"/>
                  </a:lnTo>
                  <a:lnTo>
                    <a:pt x="13978" y="4146"/>
                  </a:lnTo>
                  <a:lnTo>
                    <a:pt x="13504" y="3317"/>
                  </a:lnTo>
                  <a:lnTo>
                    <a:pt x="13031" y="2606"/>
                  </a:lnTo>
                  <a:lnTo>
                    <a:pt x="12438" y="1896"/>
                  </a:lnTo>
                  <a:lnTo>
                    <a:pt x="11846" y="1422"/>
                  </a:lnTo>
                  <a:lnTo>
                    <a:pt x="11254" y="948"/>
                  </a:lnTo>
                  <a:lnTo>
                    <a:pt x="10543" y="593"/>
                  </a:lnTo>
                  <a:lnTo>
                    <a:pt x="9832" y="356"/>
                  </a:lnTo>
                  <a:lnTo>
                    <a:pt x="9240" y="119"/>
                  </a:lnTo>
                  <a:lnTo>
                    <a:pt x="8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96;p53"/>
            <p:cNvSpPr/>
            <p:nvPr/>
          </p:nvSpPr>
          <p:spPr>
            <a:xfrm>
              <a:off x="4531075" y="1668475"/>
              <a:ext cx="35575" cy="26675"/>
            </a:xfrm>
            <a:custGeom>
              <a:avLst/>
              <a:gdLst/>
              <a:ahLst/>
              <a:cxnLst/>
              <a:rect l="l" t="t" r="r" b="b"/>
              <a:pathLst>
                <a:path w="1423" h="1067" extrusionOk="0">
                  <a:moveTo>
                    <a:pt x="1067" y="1"/>
                  </a:moveTo>
                  <a:lnTo>
                    <a:pt x="593" y="119"/>
                  </a:lnTo>
                  <a:lnTo>
                    <a:pt x="238" y="238"/>
                  </a:lnTo>
                  <a:lnTo>
                    <a:pt x="1" y="593"/>
                  </a:lnTo>
                  <a:lnTo>
                    <a:pt x="1" y="830"/>
                  </a:lnTo>
                  <a:lnTo>
                    <a:pt x="119" y="948"/>
                  </a:lnTo>
                  <a:lnTo>
                    <a:pt x="356" y="1067"/>
                  </a:lnTo>
                  <a:lnTo>
                    <a:pt x="948" y="830"/>
                  </a:lnTo>
                  <a:lnTo>
                    <a:pt x="1185" y="711"/>
                  </a:lnTo>
                  <a:lnTo>
                    <a:pt x="1422" y="474"/>
                  </a:lnTo>
                  <a:lnTo>
                    <a:pt x="1422" y="356"/>
                  </a:lnTo>
                  <a:lnTo>
                    <a:pt x="1422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97;p53"/>
            <p:cNvSpPr/>
            <p:nvPr/>
          </p:nvSpPr>
          <p:spPr>
            <a:xfrm>
              <a:off x="4649525" y="1653675"/>
              <a:ext cx="41500" cy="20750"/>
            </a:xfrm>
            <a:custGeom>
              <a:avLst/>
              <a:gdLst/>
              <a:ahLst/>
              <a:cxnLst/>
              <a:rect l="l" t="t" r="r" b="b"/>
              <a:pathLst>
                <a:path w="1660" h="830" extrusionOk="0">
                  <a:moveTo>
                    <a:pt x="356" y="0"/>
                  </a:moveTo>
                  <a:lnTo>
                    <a:pt x="119" y="237"/>
                  </a:lnTo>
                  <a:lnTo>
                    <a:pt x="1" y="474"/>
                  </a:lnTo>
                  <a:lnTo>
                    <a:pt x="119" y="593"/>
                  </a:lnTo>
                  <a:lnTo>
                    <a:pt x="475" y="711"/>
                  </a:lnTo>
                  <a:lnTo>
                    <a:pt x="712" y="830"/>
                  </a:lnTo>
                  <a:lnTo>
                    <a:pt x="1304" y="830"/>
                  </a:lnTo>
                  <a:lnTo>
                    <a:pt x="1541" y="711"/>
                  </a:lnTo>
                  <a:lnTo>
                    <a:pt x="1659" y="474"/>
                  </a:lnTo>
                  <a:lnTo>
                    <a:pt x="1541" y="237"/>
                  </a:lnTo>
                  <a:lnTo>
                    <a:pt x="1185" y="11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98;p53"/>
            <p:cNvSpPr/>
            <p:nvPr/>
          </p:nvSpPr>
          <p:spPr>
            <a:xfrm>
              <a:off x="4655450" y="1730675"/>
              <a:ext cx="20775" cy="35550"/>
            </a:xfrm>
            <a:custGeom>
              <a:avLst/>
              <a:gdLst/>
              <a:ahLst/>
              <a:cxnLst/>
              <a:rect l="l" t="t" r="r" b="b"/>
              <a:pathLst>
                <a:path w="831" h="1422" extrusionOk="0">
                  <a:moveTo>
                    <a:pt x="1" y="0"/>
                  </a:moveTo>
                  <a:lnTo>
                    <a:pt x="1" y="356"/>
                  </a:lnTo>
                  <a:lnTo>
                    <a:pt x="119" y="829"/>
                  </a:lnTo>
                  <a:lnTo>
                    <a:pt x="356" y="1185"/>
                  </a:lnTo>
                  <a:lnTo>
                    <a:pt x="593" y="1303"/>
                  </a:lnTo>
                  <a:lnTo>
                    <a:pt x="830" y="1422"/>
                  </a:lnTo>
                  <a:lnTo>
                    <a:pt x="830" y="1303"/>
                  </a:lnTo>
                  <a:lnTo>
                    <a:pt x="475" y="1185"/>
                  </a:lnTo>
                  <a:lnTo>
                    <a:pt x="238" y="829"/>
                  </a:lnTo>
                  <a:lnTo>
                    <a:pt x="119" y="47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99;p53"/>
            <p:cNvSpPr/>
            <p:nvPr/>
          </p:nvSpPr>
          <p:spPr>
            <a:xfrm>
              <a:off x="4655450" y="1712900"/>
              <a:ext cx="32600" cy="44450"/>
            </a:xfrm>
            <a:custGeom>
              <a:avLst/>
              <a:gdLst/>
              <a:ahLst/>
              <a:cxnLst/>
              <a:rect l="l" t="t" r="r" b="b"/>
              <a:pathLst>
                <a:path w="1304" h="1778" extrusionOk="0">
                  <a:moveTo>
                    <a:pt x="475" y="0"/>
                  </a:moveTo>
                  <a:lnTo>
                    <a:pt x="238" y="119"/>
                  </a:lnTo>
                  <a:lnTo>
                    <a:pt x="119" y="356"/>
                  </a:lnTo>
                  <a:lnTo>
                    <a:pt x="1" y="711"/>
                  </a:lnTo>
                  <a:lnTo>
                    <a:pt x="1" y="1067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777"/>
                  </a:lnTo>
                  <a:lnTo>
                    <a:pt x="1067" y="1659"/>
                  </a:lnTo>
                  <a:lnTo>
                    <a:pt x="1185" y="1422"/>
                  </a:lnTo>
                  <a:lnTo>
                    <a:pt x="1304" y="1185"/>
                  </a:lnTo>
                  <a:lnTo>
                    <a:pt x="1304" y="830"/>
                  </a:lnTo>
                  <a:lnTo>
                    <a:pt x="1185" y="474"/>
                  </a:lnTo>
                  <a:lnTo>
                    <a:pt x="948" y="237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00;p53"/>
            <p:cNvSpPr/>
            <p:nvPr/>
          </p:nvSpPr>
          <p:spPr>
            <a:xfrm>
              <a:off x="4673225" y="1709950"/>
              <a:ext cx="29650" cy="20750"/>
            </a:xfrm>
            <a:custGeom>
              <a:avLst/>
              <a:gdLst/>
              <a:ahLst/>
              <a:cxnLst/>
              <a:rect l="l" t="t" r="r" b="b"/>
              <a:pathLst>
                <a:path w="1186" h="830" extrusionOk="0">
                  <a:moveTo>
                    <a:pt x="1185" y="0"/>
                  </a:moveTo>
                  <a:lnTo>
                    <a:pt x="948" y="237"/>
                  </a:lnTo>
                  <a:lnTo>
                    <a:pt x="711" y="355"/>
                  </a:lnTo>
                  <a:lnTo>
                    <a:pt x="356" y="355"/>
                  </a:lnTo>
                  <a:lnTo>
                    <a:pt x="119" y="118"/>
                  </a:lnTo>
                  <a:lnTo>
                    <a:pt x="1" y="237"/>
                  </a:lnTo>
                  <a:lnTo>
                    <a:pt x="119" y="474"/>
                  </a:lnTo>
                  <a:lnTo>
                    <a:pt x="356" y="711"/>
                  </a:lnTo>
                  <a:lnTo>
                    <a:pt x="593" y="829"/>
                  </a:lnTo>
                  <a:lnTo>
                    <a:pt x="830" y="829"/>
                  </a:lnTo>
                  <a:lnTo>
                    <a:pt x="948" y="711"/>
                  </a:lnTo>
                  <a:lnTo>
                    <a:pt x="1185" y="474"/>
                  </a:lnTo>
                  <a:lnTo>
                    <a:pt x="1185" y="237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01;p53"/>
            <p:cNvSpPr/>
            <p:nvPr/>
          </p:nvSpPr>
          <p:spPr>
            <a:xfrm>
              <a:off x="4566625" y="1739550"/>
              <a:ext cx="11850" cy="38525"/>
            </a:xfrm>
            <a:custGeom>
              <a:avLst/>
              <a:gdLst/>
              <a:ahLst/>
              <a:cxnLst/>
              <a:rect l="l" t="t" r="r" b="b"/>
              <a:pathLst>
                <a:path w="474" h="1541" extrusionOk="0">
                  <a:moveTo>
                    <a:pt x="356" y="1"/>
                  </a:moveTo>
                  <a:lnTo>
                    <a:pt x="474" y="474"/>
                  </a:lnTo>
                  <a:lnTo>
                    <a:pt x="474" y="356"/>
                  </a:lnTo>
                  <a:lnTo>
                    <a:pt x="356" y="1"/>
                  </a:lnTo>
                  <a:close/>
                  <a:moveTo>
                    <a:pt x="474" y="830"/>
                  </a:moveTo>
                  <a:lnTo>
                    <a:pt x="356" y="1185"/>
                  </a:lnTo>
                  <a:lnTo>
                    <a:pt x="0" y="1541"/>
                  </a:lnTo>
                  <a:lnTo>
                    <a:pt x="237" y="1422"/>
                  </a:lnTo>
                  <a:lnTo>
                    <a:pt x="356" y="1304"/>
                  </a:lnTo>
                  <a:lnTo>
                    <a:pt x="474" y="83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02;p53"/>
            <p:cNvSpPr/>
            <p:nvPr/>
          </p:nvSpPr>
          <p:spPr>
            <a:xfrm>
              <a:off x="4545875" y="1724750"/>
              <a:ext cx="32600" cy="47400"/>
            </a:xfrm>
            <a:custGeom>
              <a:avLst/>
              <a:gdLst/>
              <a:ahLst/>
              <a:cxnLst/>
              <a:rect l="l" t="t" r="r" b="b"/>
              <a:pathLst>
                <a:path w="1304" h="1896" extrusionOk="0">
                  <a:moveTo>
                    <a:pt x="593" y="0"/>
                  </a:moveTo>
                  <a:lnTo>
                    <a:pt x="356" y="119"/>
                  </a:lnTo>
                  <a:lnTo>
                    <a:pt x="119" y="356"/>
                  </a:lnTo>
                  <a:lnTo>
                    <a:pt x="119" y="711"/>
                  </a:lnTo>
                  <a:lnTo>
                    <a:pt x="1" y="948"/>
                  </a:lnTo>
                  <a:lnTo>
                    <a:pt x="119" y="1303"/>
                  </a:lnTo>
                  <a:lnTo>
                    <a:pt x="238" y="1659"/>
                  </a:lnTo>
                  <a:lnTo>
                    <a:pt x="475" y="1777"/>
                  </a:lnTo>
                  <a:lnTo>
                    <a:pt x="830" y="1896"/>
                  </a:lnTo>
                  <a:lnTo>
                    <a:pt x="1067" y="1777"/>
                  </a:lnTo>
                  <a:lnTo>
                    <a:pt x="1186" y="1540"/>
                  </a:lnTo>
                  <a:lnTo>
                    <a:pt x="1304" y="1185"/>
                  </a:lnTo>
                  <a:lnTo>
                    <a:pt x="1304" y="948"/>
                  </a:lnTo>
                  <a:lnTo>
                    <a:pt x="1304" y="593"/>
                  </a:lnTo>
                  <a:lnTo>
                    <a:pt x="1067" y="237"/>
                  </a:lnTo>
                  <a:lnTo>
                    <a:pt x="949" y="119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03;p53"/>
            <p:cNvSpPr/>
            <p:nvPr/>
          </p:nvSpPr>
          <p:spPr>
            <a:xfrm>
              <a:off x="4528125" y="1730675"/>
              <a:ext cx="26675" cy="17775"/>
            </a:xfrm>
            <a:custGeom>
              <a:avLst/>
              <a:gdLst/>
              <a:ahLst/>
              <a:cxnLst/>
              <a:rect l="l" t="t" r="r" b="b"/>
              <a:pathLst>
                <a:path w="1067" h="711" extrusionOk="0">
                  <a:moveTo>
                    <a:pt x="948" y="0"/>
                  </a:moveTo>
                  <a:lnTo>
                    <a:pt x="829" y="119"/>
                  </a:lnTo>
                  <a:lnTo>
                    <a:pt x="592" y="356"/>
                  </a:lnTo>
                  <a:lnTo>
                    <a:pt x="356" y="23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9" y="474"/>
                  </a:lnTo>
                  <a:lnTo>
                    <a:pt x="356" y="592"/>
                  </a:lnTo>
                  <a:lnTo>
                    <a:pt x="592" y="711"/>
                  </a:lnTo>
                  <a:lnTo>
                    <a:pt x="829" y="711"/>
                  </a:lnTo>
                  <a:lnTo>
                    <a:pt x="948" y="47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04;p53"/>
            <p:cNvSpPr/>
            <p:nvPr/>
          </p:nvSpPr>
          <p:spPr>
            <a:xfrm>
              <a:off x="4649525" y="1846175"/>
              <a:ext cx="26700" cy="14825"/>
            </a:xfrm>
            <a:custGeom>
              <a:avLst/>
              <a:gdLst/>
              <a:ahLst/>
              <a:cxnLst/>
              <a:rect l="l" t="t" r="r" b="b"/>
              <a:pathLst>
                <a:path w="1068" h="593" extrusionOk="0">
                  <a:moveTo>
                    <a:pt x="1067" y="0"/>
                  </a:move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close/>
                  <a:moveTo>
                    <a:pt x="1067" y="0"/>
                  </a:moveTo>
                  <a:lnTo>
                    <a:pt x="830" y="237"/>
                  </a:lnTo>
                  <a:lnTo>
                    <a:pt x="593" y="355"/>
                  </a:ln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05;p53"/>
            <p:cNvSpPr/>
            <p:nvPr/>
          </p:nvSpPr>
          <p:spPr>
            <a:xfrm>
              <a:off x="4649525" y="1846175"/>
              <a:ext cx="26700" cy="8900"/>
            </a:xfrm>
            <a:custGeom>
              <a:avLst/>
              <a:gdLst/>
              <a:ahLst/>
              <a:cxnLst/>
              <a:rect l="l" t="t" r="r" b="b"/>
              <a:pathLst>
                <a:path w="1068" h="356" fill="none" extrusionOk="0">
                  <a:moveTo>
                    <a:pt x="1067" y="0"/>
                  </a:moveTo>
                  <a:lnTo>
                    <a:pt x="1067" y="0"/>
                  </a:lnTo>
                  <a:lnTo>
                    <a:pt x="830" y="237"/>
                  </a:lnTo>
                  <a:lnTo>
                    <a:pt x="593" y="355"/>
                  </a:lnTo>
                  <a:lnTo>
                    <a:pt x="593" y="355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06;p53"/>
            <p:cNvSpPr/>
            <p:nvPr/>
          </p:nvSpPr>
          <p:spPr>
            <a:xfrm>
              <a:off x="4649525" y="1846175"/>
              <a:ext cx="26700" cy="14825"/>
            </a:xfrm>
            <a:custGeom>
              <a:avLst/>
              <a:gdLst/>
              <a:ahLst/>
              <a:cxnLst/>
              <a:rect l="l" t="t" r="r" b="b"/>
              <a:pathLst>
                <a:path w="1068" h="593" fill="none" extrusionOk="0">
                  <a:moveTo>
                    <a:pt x="1" y="355"/>
                  </a:moveTo>
                  <a:lnTo>
                    <a:pt x="1" y="355"/>
                  </a:lnTo>
                  <a:lnTo>
                    <a:pt x="356" y="592"/>
                  </a:lnTo>
                  <a:lnTo>
                    <a:pt x="712" y="592"/>
                  </a:lnTo>
                  <a:lnTo>
                    <a:pt x="712" y="592"/>
                  </a:lnTo>
                  <a:lnTo>
                    <a:pt x="949" y="355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" y="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07;p53"/>
            <p:cNvSpPr/>
            <p:nvPr/>
          </p:nvSpPr>
          <p:spPr>
            <a:xfrm>
              <a:off x="4584375" y="1665525"/>
              <a:ext cx="74075" cy="168825"/>
            </a:xfrm>
            <a:custGeom>
              <a:avLst/>
              <a:gdLst/>
              <a:ahLst/>
              <a:cxnLst/>
              <a:rect l="l" t="t" r="r" b="b"/>
              <a:pathLst>
                <a:path w="2963" h="6753" extrusionOk="0">
                  <a:moveTo>
                    <a:pt x="356" y="0"/>
                  </a:moveTo>
                  <a:lnTo>
                    <a:pt x="238" y="1422"/>
                  </a:lnTo>
                  <a:lnTo>
                    <a:pt x="119" y="2843"/>
                  </a:lnTo>
                  <a:lnTo>
                    <a:pt x="1" y="4265"/>
                  </a:lnTo>
                  <a:lnTo>
                    <a:pt x="1" y="5805"/>
                  </a:lnTo>
                  <a:lnTo>
                    <a:pt x="119" y="5805"/>
                  </a:lnTo>
                  <a:lnTo>
                    <a:pt x="475" y="5686"/>
                  </a:lnTo>
                  <a:lnTo>
                    <a:pt x="949" y="5449"/>
                  </a:lnTo>
                  <a:lnTo>
                    <a:pt x="1067" y="6752"/>
                  </a:lnTo>
                  <a:lnTo>
                    <a:pt x="1778" y="6752"/>
                  </a:lnTo>
                  <a:lnTo>
                    <a:pt x="2252" y="6515"/>
                  </a:lnTo>
                  <a:lnTo>
                    <a:pt x="2725" y="6160"/>
                  </a:lnTo>
                  <a:lnTo>
                    <a:pt x="2962" y="5805"/>
                  </a:lnTo>
                  <a:lnTo>
                    <a:pt x="2607" y="6041"/>
                  </a:lnTo>
                  <a:lnTo>
                    <a:pt x="2133" y="6278"/>
                  </a:lnTo>
                  <a:lnTo>
                    <a:pt x="1778" y="6397"/>
                  </a:lnTo>
                  <a:lnTo>
                    <a:pt x="1304" y="6515"/>
                  </a:lnTo>
                  <a:lnTo>
                    <a:pt x="1304" y="4975"/>
                  </a:lnTo>
                  <a:lnTo>
                    <a:pt x="356" y="5331"/>
                  </a:lnTo>
                  <a:lnTo>
                    <a:pt x="356" y="4028"/>
                  </a:lnTo>
                  <a:lnTo>
                    <a:pt x="475" y="2725"/>
                  </a:lnTo>
                  <a:lnTo>
                    <a:pt x="475" y="130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08;p53"/>
            <p:cNvSpPr/>
            <p:nvPr/>
          </p:nvSpPr>
          <p:spPr>
            <a:xfrm>
              <a:off x="4616950" y="1807675"/>
              <a:ext cx="50375" cy="38525"/>
            </a:xfrm>
            <a:custGeom>
              <a:avLst/>
              <a:gdLst/>
              <a:ahLst/>
              <a:cxnLst/>
              <a:rect l="l" t="t" r="r" b="b"/>
              <a:pathLst>
                <a:path w="2015" h="1541" extrusionOk="0">
                  <a:moveTo>
                    <a:pt x="1659" y="0"/>
                  </a:moveTo>
                  <a:lnTo>
                    <a:pt x="1304" y="355"/>
                  </a:lnTo>
                  <a:lnTo>
                    <a:pt x="949" y="592"/>
                  </a:lnTo>
                  <a:lnTo>
                    <a:pt x="475" y="711"/>
                  </a:lnTo>
                  <a:lnTo>
                    <a:pt x="1" y="829"/>
                  </a:lnTo>
                  <a:lnTo>
                    <a:pt x="475" y="1303"/>
                  </a:lnTo>
                  <a:lnTo>
                    <a:pt x="949" y="1540"/>
                  </a:lnTo>
                  <a:lnTo>
                    <a:pt x="1659" y="1540"/>
                  </a:lnTo>
                  <a:lnTo>
                    <a:pt x="1896" y="1422"/>
                  </a:lnTo>
                  <a:lnTo>
                    <a:pt x="2015" y="1185"/>
                  </a:lnTo>
                  <a:lnTo>
                    <a:pt x="2015" y="829"/>
                  </a:lnTo>
                  <a:lnTo>
                    <a:pt x="1896" y="59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09;p53"/>
            <p:cNvSpPr/>
            <p:nvPr/>
          </p:nvSpPr>
          <p:spPr>
            <a:xfrm>
              <a:off x="4640650" y="1822475"/>
              <a:ext cx="26675" cy="23725"/>
            </a:xfrm>
            <a:custGeom>
              <a:avLst/>
              <a:gdLst/>
              <a:ahLst/>
              <a:cxnLst/>
              <a:rect l="l" t="t" r="r" b="b"/>
              <a:pathLst>
                <a:path w="1067" h="949" extrusionOk="0">
                  <a:moveTo>
                    <a:pt x="948" y="0"/>
                  </a:moveTo>
                  <a:lnTo>
                    <a:pt x="593" y="119"/>
                  </a:lnTo>
                  <a:lnTo>
                    <a:pt x="356" y="356"/>
                  </a:lnTo>
                  <a:lnTo>
                    <a:pt x="119" y="593"/>
                  </a:lnTo>
                  <a:lnTo>
                    <a:pt x="1" y="948"/>
                  </a:lnTo>
                  <a:lnTo>
                    <a:pt x="711" y="948"/>
                  </a:lnTo>
                  <a:lnTo>
                    <a:pt x="948" y="830"/>
                  </a:lnTo>
                  <a:lnTo>
                    <a:pt x="1067" y="593"/>
                  </a:lnTo>
                  <a:lnTo>
                    <a:pt x="1067" y="23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10;p53"/>
            <p:cNvSpPr/>
            <p:nvPr/>
          </p:nvSpPr>
          <p:spPr>
            <a:xfrm>
              <a:off x="4507400" y="1434525"/>
              <a:ext cx="408675" cy="293200"/>
            </a:xfrm>
            <a:custGeom>
              <a:avLst/>
              <a:gdLst/>
              <a:ahLst/>
              <a:cxnLst/>
              <a:rect l="l" t="t" r="r" b="b"/>
              <a:pathLst>
                <a:path w="16347" h="11728" extrusionOk="0">
                  <a:moveTo>
                    <a:pt x="6278" y="1"/>
                  </a:moveTo>
                  <a:lnTo>
                    <a:pt x="4857" y="119"/>
                  </a:lnTo>
                  <a:lnTo>
                    <a:pt x="4264" y="237"/>
                  </a:lnTo>
                  <a:lnTo>
                    <a:pt x="3554" y="474"/>
                  </a:lnTo>
                  <a:lnTo>
                    <a:pt x="2961" y="711"/>
                  </a:lnTo>
                  <a:lnTo>
                    <a:pt x="2369" y="1067"/>
                  </a:lnTo>
                  <a:lnTo>
                    <a:pt x="1777" y="1540"/>
                  </a:lnTo>
                  <a:lnTo>
                    <a:pt x="1303" y="2133"/>
                  </a:lnTo>
                  <a:lnTo>
                    <a:pt x="948" y="2607"/>
                  </a:lnTo>
                  <a:lnTo>
                    <a:pt x="711" y="3199"/>
                  </a:lnTo>
                  <a:lnTo>
                    <a:pt x="237" y="4383"/>
                  </a:lnTo>
                  <a:lnTo>
                    <a:pt x="0" y="5568"/>
                  </a:lnTo>
                  <a:lnTo>
                    <a:pt x="0" y="6634"/>
                  </a:lnTo>
                  <a:lnTo>
                    <a:pt x="0" y="7463"/>
                  </a:lnTo>
                  <a:lnTo>
                    <a:pt x="118" y="8056"/>
                  </a:lnTo>
                  <a:lnTo>
                    <a:pt x="237" y="8174"/>
                  </a:lnTo>
                  <a:lnTo>
                    <a:pt x="1066" y="8056"/>
                  </a:lnTo>
                  <a:lnTo>
                    <a:pt x="2014" y="7700"/>
                  </a:lnTo>
                  <a:lnTo>
                    <a:pt x="4146" y="6753"/>
                  </a:lnTo>
                  <a:lnTo>
                    <a:pt x="6515" y="5450"/>
                  </a:lnTo>
                  <a:lnTo>
                    <a:pt x="6278" y="5805"/>
                  </a:lnTo>
                  <a:lnTo>
                    <a:pt x="5804" y="6160"/>
                  </a:lnTo>
                  <a:lnTo>
                    <a:pt x="4857" y="6753"/>
                  </a:lnTo>
                  <a:lnTo>
                    <a:pt x="3909" y="7226"/>
                  </a:lnTo>
                  <a:lnTo>
                    <a:pt x="3672" y="7345"/>
                  </a:lnTo>
                  <a:lnTo>
                    <a:pt x="3909" y="7463"/>
                  </a:lnTo>
                  <a:lnTo>
                    <a:pt x="4501" y="7345"/>
                  </a:lnTo>
                  <a:lnTo>
                    <a:pt x="5331" y="7226"/>
                  </a:lnTo>
                  <a:lnTo>
                    <a:pt x="6397" y="6871"/>
                  </a:lnTo>
                  <a:lnTo>
                    <a:pt x="7344" y="6397"/>
                  </a:lnTo>
                  <a:lnTo>
                    <a:pt x="8292" y="5923"/>
                  </a:lnTo>
                  <a:lnTo>
                    <a:pt x="9121" y="5331"/>
                  </a:lnTo>
                  <a:lnTo>
                    <a:pt x="9950" y="4739"/>
                  </a:lnTo>
                  <a:lnTo>
                    <a:pt x="10069" y="5923"/>
                  </a:lnTo>
                  <a:lnTo>
                    <a:pt x="10424" y="6989"/>
                  </a:lnTo>
                  <a:lnTo>
                    <a:pt x="10780" y="7937"/>
                  </a:lnTo>
                  <a:lnTo>
                    <a:pt x="11135" y="8648"/>
                  </a:lnTo>
                  <a:lnTo>
                    <a:pt x="11609" y="9477"/>
                  </a:lnTo>
                  <a:lnTo>
                    <a:pt x="11727" y="9596"/>
                  </a:lnTo>
                  <a:lnTo>
                    <a:pt x="11727" y="9477"/>
                  </a:lnTo>
                  <a:lnTo>
                    <a:pt x="11490" y="8648"/>
                  </a:lnTo>
                  <a:lnTo>
                    <a:pt x="11135" y="7108"/>
                  </a:lnTo>
                  <a:lnTo>
                    <a:pt x="11115" y="6996"/>
                  </a:lnTo>
                  <a:lnTo>
                    <a:pt x="11372" y="7937"/>
                  </a:lnTo>
                  <a:lnTo>
                    <a:pt x="11964" y="9122"/>
                  </a:lnTo>
                  <a:lnTo>
                    <a:pt x="12556" y="10069"/>
                  </a:lnTo>
                  <a:lnTo>
                    <a:pt x="13149" y="10780"/>
                  </a:lnTo>
                  <a:lnTo>
                    <a:pt x="13741" y="11372"/>
                  </a:lnTo>
                  <a:lnTo>
                    <a:pt x="14215" y="11609"/>
                  </a:lnTo>
                  <a:lnTo>
                    <a:pt x="14570" y="11728"/>
                  </a:lnTo>
                  <a:lnTo>
                    <a:pt x="14807" y="11728"/>
                  </a:lnTo>
                  <a:lnTo>
                    <a:pt x="15044" y="11491"/>
                  </a:lnTo>
                  <a:lnTo>
                    <a:pt x="15399" y="10899"/>
                  </a:lnTo>
                  <a:lnTo>
                    <a:pt x="15873" y="9951"/>
                  </a:lnTo>
                  <a:lnTo>
                    <a:pt x="16110" y="8766"/>
                  </a:lnTo>
                  <a:lnTo>
                    <a:pt x="16347" y="7582"/>
                  </a:lnTo>
                  <a:lnTo>
                    <a:pt x="16229" y="6279"/>
                  </a:lnTo>
                  <a:lnTo>
                    <a:pt x="16229" y="5686"/>
                  </a:lnTo>
                  <a:lnTo>
                    <a:pt x="15992" y="5094"/>
                  </a:lnTo>
                  <a:lnTo>
                    <a:pt x="15755" y="4620"/>
                  </a:lnTo>
                  <a:lnTo>
                    <a:pt x="15518" y="4147"/>
                  </a:lnTo>
                  <a:lnTo>
                    <a:pt x="14807" y="3436"/>
                  </a:lnTo>
                  <a:lnTo>
                    <a:pt x="14096" y="2843"/>
                  </a:lnTo>
                  <a:lnTo>
                    <a:pt x="13504" y="2488"/>
                  </a:lnTo>
                  <a:lnTo>
                    <a:pt x="13030" y="2133"/>
                  </a:lnTo>
                  <a:lnTo>
                    <a:pt x="12201" y="1896"/>
                  </a:lnTo>
                  <a:lnTo>
                    <a:pt x="11964" y="1896"/>
                  </a:lnTo>
                  <a:lnTo>
                    <a:pt x="11253" y="1422"/>
                  </a:lnTo>
                  <a:lnTo>
                    <a:pt x="10306" y="948"/>
                  </a:lnTo>
                  <a:lnTo>
                    <a:pt x="9121" y="474"/>
                  </a:lnTo>
                  <a:lnTo>
                    <a:pt x="7700" y="119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11;p53"/>
            <p:cNvSpPr/>
            <p:nvPr/>
          </p:nvSpPr>
          <p:spPr>
            <a:xfrm>
              <a:off x="4622875" y="1662550"/>
              <a:ext cx="130325" cy="133300"/>
            </a:xfrm>
            <a:custGeom>
              <a:avLst/>
              <a:gdLst/>
              <a:ahLst/>
              <a:cxnLst/>
              <a:rect l="l" t="t" r="r" b="b"/>
              <a:pathLst>
                <a:path w="5213" h="5332" extrusionOk="0">
                  <a:moveTo>
                    <a:pt x="2607" y="356"/>
                  </a:moveTo>
                  <a:lnTo>
                    <a:pt x="3081" y="475"/>
                  </a:lnTo>
                  <a:lnTo>
                    <a:pt x="3554" y="593"/>
                  </a:lnTo>
                  <a:lnTo>
                    <a:pt x="3910" y="830"/>
                  </a:lnTo>
                  <a:lnTo>
                    <a:pt x="4265" y="1067"/>
                  </a:lnTo>
                  <a:lnTo>
                    <a:pt x="4502" y="1422"/>
                  </a:lnTo>
                  <a:lnTo>
                    <a:pt x="4739" y="1778"/>
                  </a:lnTo>
                  <a:lnTo>
                    <a:pt x="4858" y="2251"/>
                  </a:lnTo>
                  <a:lnTo>
                    <a:pt x="4976" y="2725"/>
                  </a:lnTo>
                  <a:lnTo>
                    <a:pt x="4858" y="3081"/>
                  </a:lnTo>
                  <a:lnTo>
                    <a:pt x="4739" y="3554"/>
                  </a:lnTo>
                  <a:lnTo>
                    <a:pt x="4502" y="3910"/>
                  </a:lnTo>
                  <a:lnTo>
                    <a:pt x="4265" y="4265"/>
                  </a:lnTo>
                  <a:lnTo>
                    <a:pt x="3910" y="4621"/>
                  </a:lnTo>
                  <a:lnTo>
                    <a:pt x="3554" y="4739"/>
                  </a:lnTo>
                  <a:lnTo>
                    <a:pt x="3081" y="4857"/>
                  </a:lnTo>
                  <a:lnTo>
                    <a:pt x="2607" y="4976"/>
                  </a:lnTo>
                  <a:lnTo>
                    <a:pt x="2133" y="4857"/>
                  </a:lnTo>
                  <a:lnTo>
                    <a:pt x="1778" y="4739"/>
                  </a:lnTo>
                  <a:lnTo>
                    <a:pt x="1304" y="4502"/>
                  </a:lnTo>
                  <a:lnTo>
                    <a:pt x="1067" y="4265"/>
                  </a:lnTo>
                  <a:lnTo>
                    <a:pt x="712" y="3910"/>
                  </a:lnTo>
                  <a:lnTo>
                    <a:pt x="593" y="3554"/>
                  </a:lnTo>
                  <a:lnTo>
                    <a:pt x="356" y="3081"/>
                  </a:lnTo>
                  <a:lnTo>
                    <a:pt x="356" y="2607"/>
                  </a:lnTo>
                  <a:lnTo>
                    <a:pt x="475" y="1896"/>
                  </a:lnTo>
                  <a:lnTo>
                    <a:pt x="830" y="1304"/>
                  </a:lnTo>
                  <a:lnTo>
                    <a:pt x="1422" y="711"/>
                  </a:lnTo>
                  <a:lnTo>
                    <a:pt x="2133" y="475"/>
                  </a:lnTo>
                  <a:lnTo>
                    <a:pt x="2607" y="356"/>
                  </a:lnTo>
                  <a:close/>
                  <a:moveTo>
                    <a:pt x="2607" y="1"/>
                  </a:moveTo>
                  <a:lnTo>
                    <a:pt x="2133" y="119"/>
                  </a:lnTo>
                  <a:lnTo>
                    <a:pt x="1659" y="238"/>
                  </a:lnTo>
                  <a:lnTo>
                    <a:pt x="1185" y="475"/>
                  </a:lnTo>
                  <a:lnTo>
                    <a:pt x="830" y="830"/>
                  </a:lnTo>
                  <a:lnTo>
                    <a:pt x="475" y="1185"/>
                  </a:lnTo>
                  <a:lnTo>
                    <a:pt x="238" y="1659"/>
                  </a:lnTo>
                  <a:lnTo>
                    <a:pt x="119" y="2133"/>
                  </a:lnTo>
                  <a:lnTo>
                    <a:pt x="1" y="2607"/>
                  </a:lnTo>
                  <a:lnTo>
                    <a:pt x="119" y="3199"/>
                  </a:lnTo>
                  <a:lnTo>
                    <a:pt x="238" y="3673"/>
                  </a:lnTo>
                  <a:lnTo>
                    <a:pt x="475" y="4147"/>
                  </a:lnTo>
                  <a:lnTo>
                    <a:pt x="830" y="4502"/>
                  </a:lnTo>
                  <a:lnTo>
                    <a:pt x="1185" y="4857"/>
                  </a:lnTo>
                  <a:lnTo>
                    <a:pt x="1659" y="5094"/>
                  </a:lnTo>
                  <a:lnTo>
                    <a:pt x="2133" y="5213"/>
                  </a:lnTo>
                  <a:lnTo>
                    <a:pt x="2607" y="5331"/>
                  </a:lnTo>
                  <a:lnTo>
                    <a:pt x="3318" y="5213"/>
                  </a:lnTo>
                  <a:lnTo>
                    <a:pt x="3673" y="5094"/>
                  </a:lnTo>
                  <a:lnTo>
                    <a:pt x="4028" y="4857"/>
                  </a:lnTo>
                  <a:lnTo>
                    <a:pt x="4739" y="4265"/>
                  </a:lnTo>
                  <a:lnTo>
                    <a:pt x="5094" y="3554"/>
                  </a:lnTo>
                  <a:lnTo>
                    <a:pt x="5213" y="3081"/>
                  </a:lnTo>
                  <a:lnTo>
                    <a:pt x="5213" y="2725"/>
                  </a:lnTo>
                  <a:lnTo>
                    <a:pt x="5213" y="2133"/>
                  </a:lnTo>
                  <a:lnTo>
                    <a:pt x="5094" y="1659"/>
                  </a:lnTo>
                  <a:lnTo>
                    <a:pt x="4858" y="1185"/>
                  </a:lnTo>
                  <a:lnTo>
                    <a:pt x="4502" y="830"/>
                  </a:lnTo>
                  <a:lnTo>
                    <a:pt x="4147" y="475"/>
                  </a:lnTo>
                  <a:lnTo>
                    <a:pt x="3673" y="238"/>
                  </a:lnTo>
                  <a:lnTo>
                    <a:pt x="3199" y="119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12;p53"/>
            <p:cNvSpPr/>
            <p:nvPr/>
          </p:nvSpPr>
          <p:spPr>
            <a:xfrm>
              <a:off x="4492575" y="1680325"/>
              <a:ext cx="97750" cy="133275"/>
            </a:xfrm>
            <a:custGeom>
              <a:avLst/>
              <a:gdLst/>
              <a:ahLst/>
              <a:cxnLst/>
              <a:rect l="l" t="t" r="r" b="b"/>
              <a:pathLst>
                <a:path w="3910" h="5331" extrusionOk="0">
                  <a:moveTo>
                    <a:pt x="2014" y="356"/>
                  </a:moveTo>
                  <a:lnTo>
                    <a:pt x="2370" y="474"/>
                  </a:lnTo>
                  <a:lnTo>
                    <a:pt x="2607" y="711"/>
                  </a:lnTo>
                  <a:lnTo>
                    <a:pt x="2962" y="948"/>
                  </a:lnTo>
                  <a:lnTo>
                    <a:pt x="3318" y="1659"/>
                  </a:lnTo>
                  <a:lnTo>
                    <a:pt x="3554" y="2488"/>
                  </a:lnTo>
                  <a:lnTo>
                    <a:pt x="3554" y="3317"/>
                  </a:lnTo>
                  <a:lnTo>
                    <a:pt x="3318" y="4146"/>
                  </a:lnTo>
                  <a:lnTo>
                    <a:pt x="3199" y="4383"/>
                  </a:lnTo>
                  <a:lnTo>
                    <a:pt x="2844" y="4620"/>
                  </a:lnTo>
                  <a:lnTo>
                    <a:pt x="2607" y="4857"/>
                  </a:lnTo>
                  <a:lnTo>
                    <a:pt x="1659" y="4857"/>
                  </a:lnTo>
                  <a:lnTo>
                    <a:pt x="1304" y="4620"/>
                  </a:lnTo>
                  <a:lnTo>
                    <a:pt x="1067" y="4383"/>
                  </a:lnTo>
                  <a:lnTo>
                    <a:pt x="593" y="3673"/>
                  </a:lnTo>
                  <a:lnTo>
                    <a:pt x="356" y="2843"/>
                  </a:lnTo>
                  <a:lnTo>
                    <a:pt x="356" y="2014"/>
                  </a:lnTo>
                  <a:lnTo>
                    <a:pt x="711" y="1185"/>
                  </a:lnTo>
                  <a:lnTo>
                    <a:pt x="1067" y="711"/>
                  </a:lnTo>
                  <a:lnTo>
                    <a:pt x="1541" y="474"/>
                  </a:lnTo>
                  <a:lnTo>
                    <a:pt x="1659" y="356"/>
                  </a:lnTo>
                  <a:close/>
                  <a:moveTo>
                    <a:pt x="1896" y="0"/>
                  </a:moveTo>
                  <a:lnTo>
                    <a:pt x="1304" y="119"/>
                  </a:lnTo>
                  <a:lnTo>
                    <a:pt x="711" y="474"/>
                  </a:lnTo>
                  <a:lnTo>
                    <a:pt x="356" y="1067"/>
                  </a:lnTo>
                  <a:lnTo>
                    <a:pt x="238" y="1422"/>
                  </a:lnTo>
                  <a:lnTo>
                    <a:pt x="119" y="1896"/>
                  </a:lnTo>
                  <a:lnTo>
                    <a:pt x="1" y="2370"/>
                  </a:lnTo>
                  <a:lnTo>
                    <a:pt x="1" y="2962"/>
                  </a:lnTo>
                  <a:lnTo>
                    <a:pt x="119" y="3436"/>
                  </a:lnTo>
                  <a:lnTo>
                    <a:pt x="356" y="3910"/>
                  </a:lnTo>
                  <a:lnTo>
                    <a:pt x="593" y="4383"/>
                  </a:lnTo>
                  <a:lnTo>
                    <a:pt x="830" y="4739"/>
                  </a:lnTo>
                  <a:lnTo>
                    <a:pt x="1185" y="4976"/>
                  </a:lnTo>
                  <a:lnTo>
                    <a:pt x="1541" y="5213"/>
                  </a:lnTo>
                  <a:lnTo>
                    <a:pt x="1896" y="5331"/>
                  </a:lnTo>
                  <a:lnTo>
                    <a:pt x="2370" y="5331"/>
                  </a:lnTo>
                  <a:lnTo>
                    <a:pt x="2488" y="5213"/>
                  </a:lnTo>
                  <a:lnTo>
                    <a:pt x="2844" y="5094"/>
                  </a:lnTo>
                  <a:lnTo>
                    <a:pt x="3199" y="4857"/>
                  </a:lnTo>
                  <a:lnTo>
                    <a:pt x="3436" y="4620"/>
                  </a:lnTo>
                  <a:lnTo>
                    <a:pt x="3673" y="4265"/>
                  </a:lnTo>
                  <a:lnTo>
                    <a:pt x="3910" y="3436"/>
                  </a:lnTo>
                  <a:lnTo>
                    <a:pt x="3910" y="2962"/>
                  </a:lnTo>
                  <a:lnTo>
                    <a:pt x="3910" y="2370"/>
                  </a:lnTo>
                  <a:lnTo>
                    <a:pt x="3791" y="1896"/>
                  </a:lnTo>
                  <a:lnTo>
                    <a:pt x="3673" y="1422"/>
                  </a:lnTo>
                  <a:lnTo>
                    <a:pt x="3436" y="1067"/>
                  </a:lnTo>
                  <a:lnTo>
                    <a:pt x="3199" y="711"/>
                  </a:lnTo>
                  <a:lnTo>
                    <a:pt x="2844" y="356"/>
                  </a:lnTo>
                  <a:lnTo>
                    <a:pt x="2488" y="237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13;p53"/>
            <p:cNvSpPr/>
            <p:nvPr/>
          </p:nvSpPr>
          <p:spPr>
            <a:xfrm>
              <a:off x="4581425" y="1721775"/>
              <a:ext cx="50375" cy="14850"/>
            </a:xfrm>
            <a:custGeom>
              <a:avLst/>
              <a:gdLst/>
              <a:ahLst/>
              <a:cxnLst/>
              <a:rect l="l" t="t" r="r" b="b"/>
              <a:pathLst>
                <a:path w="2015" h="594" extrusionOk="0">
                  <a:moveTo>
                    <a:pt x="474" y="1"/>
                  </a:moveTo>
                  <a:lnTo>
                    <a:pt x="237" y="238"/>
                  </a:lnTo>
                  <a:lnTo>
                    <a:pt x="0" y="475"/>
                  </a:lnTo>
                  <a:lnTo>
                    <a:pt x="356" y="593"/>
                  </a:lnTo>
                  <a:lnTo>
                    <a:pt x="474" y="475"/>
                  </a:lnTo>
                  <a:lnTo>
                    <a:pt x="711" y="356"/>
                  </a:lnTo>
                  <a:lnTo>
                    <a:pt x="1185" y="356"/>
                  </a:lnTo>
                  <a:lnTo>
                    <a:pt x="1659" y="475"/>
                  </a:lnTo>
                  <a:lnTo>
                    <a:pt x="1777" y="593"/>
                  </a:lnTo>
                  <a:lnTo>
                    <a:pt x="2014" y="238"/>
                  </a:lnTo>
                  <a:lnTo>
                    <a:pt x="1540" y="119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14;p53"/>
            <p:cNvSpPr/>
            <p:nvPr/>
          </p:nvSpPr>
          <p:spPr>
            <a:xfrm>
              <a:off x="4744300" y="1677350"/>
              <a:ext cx="180675" cy="38525"/>
            </a:xfrm>
            <a:custGeom>
              <a:avLst/>
              <a:gdLst/>
              <a:ahLst/>
              <a:cxnLst/>
              <a:rect l="l" t="t" r="r" b="b"/>
              <a:pathLst>
                <a:path w="7227" h="1541" extrusionOk="0">
                  <a:moveTo>
                    <a:pt x="5568" y="1"/>
                  </a:moveTo>
                  <a:lnTo>
                    <a:pt x="4383" y="119"/>
                  </a:lnTo>
                  <a:lnTo>
                    <a:pt x="2607" y="475"/>
                  </a:lnTo>
                  <a:lnTo>
                    <a:pt x="1" y="1067"/>
                  </a:lnTo>
                  <a:lnTo>
                    <a:pt x="119" y="1422"/>
                  </a:lnTo>
                  <a:lnTo>
                    <a:pt x="3080" y="712"/>
                  </a:lnTo>
                  <a:lnTo>
                    <a:pt x="4620" y="475"/>
                  </a:lnTo>
                  <a:lnTo>
                    <a:pt x="5568" y="356"/>
                  </a:lnTo>
                  <a:lnTo>
                    <a:pt x="5923" y="475"/>
                  </a:lnTo>
                  <a:lnTo>
                    <a:pt x="6397" y="830"/>
                  </a:lnTo>
                  <a:lnTo>
                    <a:pt x="6989" y="1541"/>
                  </a:lnTo>
                  <a:lnTo>
                    <a:pt x="7226" y="1304"/>
                  </a:lnTo>
                  <a:lnTo>
                    <a:pt x="6634" y="593"/>
                  </a:lnTo>
                  <a:lnTo>
                    <a:pt x="6160" y="238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15;p53"/>
            <p:cNvSpPr/>
            <p:nvPr/>
          </p:nvSpPr>
          <p:spPr>
            <a:xfrm>
              <a:off x="4845000" y="1656625"/>
              <a:ext cx="82925" cy="136250"/>
            </a:xfrm>
            <a:custGeom>
              <a:avLst/>
              <a:gdLst/>
              <a:ahLst/>
              <a:cxnLst/>
              <a:rect l="l" t="t" r="r" b="b"/>
              <a:pathLst>
                <a:path w="3317" h="5450" extrusionOk="0">
                  <a:moveTo>
                    <a:pt x="2132" y="1"/>
                  </a:moveTo>
                  <a:lnTo>
                    <a:pt x="1658" y="238"/>
                  </a:lnTo>
                  <a:lnTo>
                    <a:pt x="1185" y="712"/>
                  </a:lnTo>
                  <a:lnTo>
                    <a:pt x="829" y="1185"/>
                  </a:lnTo>
                  <a:lnTo>
                    <a:pt x="237" y="2133"/>
                  </a:lnTo>
                  <a:lnTo>
                    <a:pt x="0" y="2607"/>
                  </a:lnTo>
                  <a:lnTo>
                    <a:pt x="0" y="4858"/>
                  </a:lnTo>
                  <a:lnTo>
                    <a:pt x="355" y="5213"/>
                  </a:lnTo>
                  <a:lnTo>
                    <a:pt x="711" y="5450"/>
                  </a:lnTo>
                  <a:lnTo>
                    <a:pt x="1303" y="5450"/>
                  </a:lnTo>
                  <a:lnTo>
                    <a:pt x="1658" y="5331"/>
                  </a:lnTo>
                  <a:lnTo>
                    <a:pt x="2014" y="5213"/>
                  </a:lnTo>
                  <a:lnTo>
                    <a:pt x="2488" y="4739"/>
                  </a:lnTo>
                  <a:lnTo>
                    <a:pt x="2843" y="4147"/>
                  </a:lnTo>
                  <a:lnTo>
                    <a:pt x="3080" y="3318"/>
                  </a:lnTo>
                  <a:lnTo>
                    <a:pt x="3198" y="2488"/>
                  </a:lnTo>
                  <a:lnTo>
                    <a:pt x="3317" y="1659"/>
                  </a:lnTo>
                  <a:lnTo>
                    <a:pt x="3198" y="948"/>
                  </a:lnTo>
                  <a:lnTo>
                    <a:pt x="2961" y="356"/>
                  </a:lnTo>
                  <a:lnTo>
                    <a:pt x="2843" y="119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16;p53"/>
            <p:cNvSpPr/>
            <p:nvPr/>
          </p:nvSpPr>
          <p:spPr>
            <a:xfrm>
              <a:off x="4862750" y="1686250"/>
              <a:ext cx="41500" cy="88875"/>
            </a:xfrm>
            <a:custGeom>
              <a:avLst/>
              <a:gdLst/>
              <a:ahLst/>
              <a:cxnLst/>
              <a:rect l="l" t="t" r="r" b="b"/>
              <a:pathLst>
                <a:path w="1660" h="3555" extrusionOk="0">
                  <a:moveTo>
                    <a:pt x="1659" y="0"/>
                  </a:moveTo>
                  <a:lnTo>
                    <a:pt x="1185" y="237"/>
                  </a:lnTo>
                  <a:lnTo>
                    <a:pt x="830" y="593"/>
                  </a:lnTo>
                  <a:lnTo>
                    <a:pt x="593" y="948"/>
                  </a:lnTo>
                  <a:lnTo>
                    <a:pt x="238" y="1422"/>
                  </a:lnTo>
                  <a:lnTo>
                    <a:pt x="119" y="2014"/>
                  </a:lnTo>
                  <a:lnTo>
                    <a:pt x="1" y="2488"/>
                  </a:lnTo>
                  <a:lnTo>
                    <a:pt x="1" y="3080"/>
                  </a:lnTo>
                  <a:lnTo>
                    <a:pt x="119" y="3554"/>
                  </a:lnTo>
                  <a:lnTo>
                    <a:pt x="238" y="3554"/>
                  </a:lnTo>
                  <a:lnTo>
                    <a:pt x="593" y="2725"/>
                  </a:lnTo>
                  <a:lnTo>
                    <a:pt x="712" y="2488"/>
                  </a:lnTo>
                  <a:lnTo>
                    <a:pt x="948" y="2369"/>
                  </a:lnTo>
                  <a:lnTo>
                    <a:pt x="1185" y="2251"/>
                  </a:lnTo>
                  <a:lnTo>
                    <a:pt x="1422" y="2251"/>
                  </a:lnTo>
                  <a:lnTo>
                    <a:pt x="1422" y="2133"/>
                  </a:lnTo>
                  <a:lnTo>
                    <a:pt x="1304" y="2133"/>
                  </a:lnTo>
                  <a:lnTo>
                    <a:pt x="948" y="2014"/>
                  </a:lnTo>
                  <a:lnTo>
                    <a:pt x="712" y="2133"/>
                  </a:lnTo>
                  <a:lnTo>
                    <a:pt x="475" y="2369"/>
                  </a:lnTo>
                  <a:lnTo>
                    <a:pt x="356" y="2606"/>
                  </a:lnTo>
                  <a:lnTo>
                    <a:pt x="475" y="1896"/>
                  </a:lnTo>
                  <a:lnTo>
                    <a:pt x="712" y="1185"/>
                  </a:lnTo>
                  <a:lnTo>
                    <a:pt x="1067" y="593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17;p53"/>
            <p:cNvSpPr/>
            <p:nvPr/>
          </p:nvSpPr>
          <p:spPr>
            <a:xfrm>
              <a:off x="4871650" y="1769175"/>
              <a:ext cx="20750" cy="20750"/>
            </a:xfrm>
            <a:custGeom>
              <a:avLst/>
              <a:gdLst/>
              <a:ahLst/>
              <a:cxnLst/>
              <a:rect l="l" t="t" r="r" b="b"/>
              <a:pathLst>
                <a:path w="830" h="830" extrusionOk="0">
                  <a:moveTo>
                    <a:pt x="356" y="0"/>
                  </a:moveTo>
                  <a:lnTo>
                    <a:pt x="119" y="119"/>
                  </a:lnTo>
                  <a:lnTo>
                    <a:pt x="0" y="356"/>
                  </a:lnTo>
                  <a:lnTo>
                    <a:pt x="119" y="711"/>
                  </a:lnTo>
                  <a:lnTo>
                    <a:pt x="356" y="829"/>
                  </a:lnTo>
                  <a:lnTo>
                    <a:pt x="711" y="711"/>
                  </a:lnTo>
                  <a:lnTo>
                    <a:pt x="829" y="356"/>
                  </a:lnTo>
                  <a:lnTo>
                    <a:pt x="711" y="119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18;p53"/>
            <p:cNvSpPr/>
            <p:nvPr/>
          </p:nvSpPr>
          <p:spPr>
            <a:xfrm>
              <a:off x="4895325" y="1754350"/>
              <a:ext cx="11875" cy="11875"/>
            </a:xfrm>
            <a:custGeom>
              <a:avLst/>
              <a:gdLst/>
              <a:ahLst/>
              <a:cxnLst/>
              <a:rect l="l" t="t" r="r" b="b"/>
              <a:pathLst>
                <a:path w="475" h="475" extrusionOk="0">
                  <a:moveTo>
                    <a:pt x="1" y="1"/>
                  </a:moveTo>
                  <a:lnTo>
                    <a:pt x="1" y="238"/>
                  </a:lnTo>
                  <a:lnTo>
                    <a:pt x="1" y="475"/>
                  </a:lnTo>
                  <a:lnTo>
                    <a:pt x="475" y="475"/>
                  </a:lnTo>
                  <a:lnTo>
                    <a:pt x="475" y="23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19;p53"/>
            <p:cNvSpPr/>
            <p:nvPr/>
          </p:nvSpPr>
          <p:spPr>
            <a:xfrm>
              <a:off x="4486650" y="1958700"/>
              <a:ext cx="861800" cy="909175"/>
            </a:xfrm>
            <a:custGeom>
              <a:avLst/>
              <a:gdLst/>
              <a:ahLst/>
              <a:cxnLst/>
              <a:rect l="l" t="t" r="r" b="b"/>
              <a:pathLst>
                <a:path w="34472" h="36367" extrusionOk="0">
                  <a:moveTo>
                    <a:pt x="19072" y="0"/>
                  </a:moveTo>
                  <a:lnTo>
                    <a:pt x="18598" y="119"/>
                  </a:lnTo>
                  <a:lnTo>
                    <a:pt x="18243" y="356"/>
                  </a:lnTo>
                  <a:lnTo>
                    <a:pt x="18006" y="830"/>
                  </a:lnTo>
                  <a:lnTo>
                    <a:pt x="17769" y="1303"/>
                  </a:lnTo>
                  <a:lnTo>
                    <a:pt x="17651" y="2133"/>
                  </a:lnTo>
                  <a:lnTo>
                    <a:pt x="17651" y="3080"/>
                  </a:lnTo>
                  <a:lnTo>
                    <a:pt x="17769" y="4265"/>
                  </a:lnTo>
                  <a:lnTo>
                    <a:pt x="18125" y="5805"/>
                  </a:lnTo>
                  <a:lnTo>
                    <a:pt x="20375" y="15163"/>
                  </a:lnTo>
                  <a:lnTo>
                    <a:pt x="21086" y="18124"/>
                  </a:lnTo>
                  <a:lnTo>
                    <a:pt x="21205" y="19546"/>
                  </a:lnTo>
                  <a:lnTo>
                    <a:pt x="21205" y="19664"/>
                  </a:lnTo>
                  <a:lnTo>
                    <a:pt x="20968" y="19783"/>
                  </a:lnTo>
                  <a:lnTo>
                    <a:pt x="20375" y="20020"/>
                  </a:lnTo>
                  <a:lnTo>
                    <a:pt x="18125" y="20375"/>
                  </a:lnTo>
                  <a:lnTo>
                    <a:pt x="14926" y="20849"/>
                  </a:lnTo>
                  <a:lnTo>
                    <a:pt x="11136" y="21204"/>
                  </a:lnTo>
                  <a:lnTo>
                    <a:pt x="7464" y="21560"/>
                  </a:lnTo>
                  <a:lnTo>
                    <a:pt x="4028" y="22033"/>
                  </a:lnTo>
                  <a:lnTo>
                    <a:pt x="1541" y="22507"/>
                  </a:lnTo>
                  <a:lnTo>
                    <a:pt x="712" y="22744"/>
                  </a:lnTo>
                  <a:lnTo>
                    <a:pt x="356" y="22981"/>
                  </a:lnTo>
                  <a:lnTo>
                    <a:pt x="119" y="23455"/>
                  </a:lnTo>
                  <a:lnTo>
                    <a:pt x="1" y="24047"/>
                  </a:lnTo>
                  <a:lnTo>
                    <a:pt x="1" y="24876"/>
                  </a:lnTo>
                  <a:lnTo>
                    <a:pt x="119" y="25824"/>
                  </a:lnTo>
                  <a:lnTo>
                    <a:pt x="475" y="27956"/>
                  </a:lnTo>
                  <a:lnTo>
                    <a:pt x="1185" y="30325"/>
                  </a:lnTo>
                  <a:lnTo>
                    <a:pt x="1896" y="32576"/>
                  </a:lnTo>
                  <a:lnTo>
                    <a:pt x="2725" y="34590"/>
                  </a:lnTo>
                  <a:lnTo>
                    <a:pt x="3199" y="35300"/>
                  </a:lnTo>
                  <a:lnTo>
                    <a:pt x="3555" y="35893"/>
                  </a:lnTo>
                  <a:lnTo>
                    <a:pt x="3910" y="36248"/>
                  </a:lnTo>
                  <a:lnTo>
                    <a:pt x="4265" y="36367"/>
                  </a:lnTo>
                  <a:lnTo>
                    <a:pt x="6516" y="36130"/>
                  </a:lnTo>
                  <a:lnTo>
                    <a:pt x="9714" y="35656"/>
                  </a:lnTo>
                  <a:lnTo>
                    <a:pt x="13742" y="34945"/>
                  </a:lnTo>
                  <a:lnTo>
                    <a:pt x="18125" y="34116"/>
                  </a:lnTo>
                  <a:lnTo>
                    <a:pt x="22508" y="32931"/>
                  </a:lnTo>
                  <a:lnTo>
                    <a:pt x="24758" y="32339"/>
                  </a:lnTo>
                  <a:lnTo>
                    <a:pt x="26772" y="31628"/>
                  </a:lnTo>
                  <a:lnTo>
                    <a:pt x="28786" y="30918"/>
                  </a:lnTo>
                  <a:lnTo>
                    <a:pt x="30563" y="30088"/>
                  </a:lnTo>
                  <a:lnTo>
                    <a:pt x="32221" y="29141"/>
                  </a:lnTo>
                  <a:lnTo>
                    <a:pt x="33524" y="28312"/>
                  </a:lnTo>
                  <a:lnTo>
                    <a:pt x="33879" y="27956"/>
                  </a:lnTo>
                  <a:lnTo>
                    <a:pt x="34116" y="27601"/>
                  </a:lnTo>
                  <a:lnTo>
                    <a:pt x="34235" y="27127"/>
                  </a:lnTo>
                  <a:lnTo>
                    <a:pt x="34472" y="26653"/>
                  </a:lnTo>
                  <a:lnTo>
                    <a:pt x="34472" y="25469"/>
                  </a:lnTo>
                  <a:lnTo>
                    <a:pt x="34353" y="24166"/>
                  </a:lnTo>
                  <a:lnTo>
                    <a:pt x="33998" y="22626"/>
                  </a:lnTo>
                  <a:lnTo>
                    <a:pt x="33524" y="20967"/>
                  </a:lnTo>
                  <a:lnTo>
                    <a:pt x="32813" y="19190"/>
                  </a:lnTo>
                  <a:lnTo>
                    <a:pt x="31984" y="17414"/>
                  </a:lnTo>
                  <a:lnTo>
                    <a:pt x="31036" y="15400"/>
                  </a:lnTo>
                  <a:lnTo>
                    <a:pt x="29970" y="13504"/>
                  </a:lnTo>
                  <a:lnTo>
                    <a:pt x="27601" y="9595"/>
                  </a:lnTo>
                  <a:lnTo>
                    <a:pt x="25232" y="5805"/>
                  </a:lnTo>
                  <a:lnTo>
                    <a:pt x="22744" y="2370"/>
                  </a:lnTo>
                  <a:lnTo>
                    <a:pt x="22034" y="1540"/>
                  </a:lnTo>
                  <a:lnTo>
                    <a:pt x="21086" y="711"/>
                  </a:lnTo>
                  <a:lnTo>
                    <a:pt x="20020" y="237"/>
                  </a:lnTo>
                  <a:lnTo>
                    <a:pt x="19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20;p53"/>
            <p:cNvSpPr/>
            <p:nvPr/>
          </p:nvSpPr>
          <p:spPr>
            <a:xfrm>
              <a:off x="3926950" y="2509525"/>
              <a:ext cx="740375" cy="420550"/>
            </a:xfrm>
            <a:custGeom>
              <a:avLst/>
              <a:gdLst/>
              <a:ahLst/>
              <a:cxnLst/>
              <a:rect l="l" t="t" r="r" b="b"/>
              <a:pathLst>
                <a:path w="29615" h="16822" extrusionOk="0">
                  <a:moveTo>
                    <a:pt x="16584" y="0"/>
                  </a:moveTo>
                  <a:lnTo>
                    <a:pt x="14926" y="119"/>
                  </a:lnTo>
                  <a:lnTo>
                    <a:pt x="12912" y="237"/>
                  </a:lnTo>
                  <a:lnTo>
                    <a:pt x="11017" y="593"/>
                  </a:lnTo>
                  <a:lnTo>
                    <a:pt x="10188" y="830"/>
                  </a:lnTo>
                  <a:lnTo>
                    <a:pt x="9596" y="1066"/>
                  </a:lnTo>
                  <a:lnTo>
                    <a:pt x="8529" y="1777"/>
                  </a:lnTo>
                  <a:lnTo>
                    <a:pt x="6989" y="2725"/>
                  </a:lnTo>
                  <a:lnTo>
                    <a:pt x="5213" y="3909"/>
                  </a:lnTo>
                  <a:lnTo>
                    <a:pt x="3554" y="5212"/>
                  </a:lnTo>
                  <a:lnTo>
                    <a:pt x="1896" y="6634"/>
                  </a:lnTo>
                  <a:lnTo>
                    <a:pt x="1304" y="7345"/>
                  </a:lnTo>
                  <a:lnTo>
                    <a:pt x="711" y="8055"/>
                  </a:lnTo>
                  <a:lnTo>
                    <a:pt x="237" y="8648"/>
                  </a:lnTo>
                  <a:lnTo>
                    <a:pt x="1" y="9240"/>
                  </a:lnTo>
                  <a:lnTo>
                    <a:pt x="1" y="9714"/>
                  </a:lnTo>
                  <a:lnTo>
                    <a:pt x="119" y="10188"/>
                  </a:lnTo>
                  <a:lnTo>
                    <a:pt x="474" y="10425"/>
                  </a:lnTo>
                  <a:lnTo>
                    <a:pt x="830" y="10543"/>
                  </a:lnTo>
                  <a:lnTo>
                    <a:pt x="1304" y="10543"/>
                  </a:lnTo>
                  <a:lnTo>
                    <a:pt x="1896" y="10425"/>
                  </a:lnTo>
                  <a:lnTo>
                    <a:pt x="3199" y="9714"/>
                  </a:lnTo>
                  <a:lnTo>
                    <a:pt x="4620" y="8885"/>
                  </a:lnTo>
                  <a:lnTo>
                    <a:pt x="5923" y="7937"/>
                  </a:lnTo>
                  <a:lnTo>
                    <a:pt x="4739" y="9122"/>
                  </a:lnTo>
                  <a:lnTo>
                    <a:pt x="3554" y="10306"/>
                  </a:lnTo>
                  <a:lnTo>
                    <a:pt x="3080" y="11017"/>
                  </a:lnTo>
                  <a:lnTo>
                    <a:pt x="2725" y="11609"/>
                  </a:lnTo>
                  <a:lnTo>
                    <a:pt x="2488" y="12201"/>
                  </a:lnTo>
                  <a:lnTo>
                    <a:pt x="2370" y="12675"/>
                  </a:lnTo>
                  <a:lnTo>
                    <a:pt x="2488" y="13149"/>
                  </a:lnTo>
                  <a:lnTo>
                    <a:pt x="2725" y="13623"/>
                  </a:lnTo>
                  <a:lnTo>
                    <a:pt x="3199" y="13860"/>
                  </a:lnTo>
                  <a:lnTo>
                    <a:pt x="3673" y="13978"/>
                  </a:lnTo>
                  <a:lnTo>
                    <a:pt x="4265" y="13860"/>
                  </a:lnTo>
                  <a:lnTo>
                    <a:pt x="4857" y="13623"/>
                  </a:lnTo>
                  <a:lnTo>
                    <a:pt x="5568" y="13149"/>
                  </a:lnTo>
                  <a:lnTo>
                    <a:pt x="6279" y="12675"/>
                  </a:lnTo>
                  <a:lnTo>
                    <a:pt x="6846" y="12239"/>
                  </a:lnTo>
                  <a:lnTo>
                    <a:pt x="6397" y="12912"/>
                  </a:lnTo>
                  <a:lnTo>
                    <a:pt x="6160" y="13504"/>
                  </a:lnTo>
                  <a:lnTo>
                    <a:pt x="5923" y="14097"/>
                  </a:lnTo>
                  <a:lnTo>
                    <a:pt x="5805" y="14571"/>
                  </a:lnTo>
                  <a:lnTo>
                    <a:pt x="5923" y="15044"/>
                  </a:lnTo>
                  <a:lnTo>
                    <a:pt x="6279" y="15400"/>
                  </a:lnTo>
                  <a:lnTo>
                    <a:pt x="6634" y="15637"/>
                  </a:lnTo>
                  <a:lnTo>
                    <a:pt x="7108" y="15637"/>
                  </a:lnTo>
                  <a:lnTo>
                    <a:pt x="7700" y="15400"/>
                  </a:lnTo>
                  <a:lnTo>
                    <a:pt x="8292" y="15163"/>
                  </a:lnTo>
                  <a:lnTo>
                    <a:pt x="9714" y="14334"/>
                  </a:lnTo>
                  <a:lnTo>
                    <a:pt x="11135" y="13267"/>
                  </a:lnTo>
                  <a:lnTo>
                    <a:pt x="11410" y="13018"/>
                  </a:lnTo>
                  <a:lnTo>
                    <a:pt x="11410" y="13018"/>
                  </a:lnTo>
                  <a:lnTo>
                    <a:pt x="10662" y="13860"/>
                  </a:lnTo>
                  <a:lnTo>
                    <a:pt x="9951" y="14926"/>
                  </a:lnTo>
                  <a:lnTo>
                    <a:pt x="9714" y="15400"/>
                  </a:lnTo>
                  <a:lnTo>
                    <a:pt x="9596" y="15874"/>
                  </a:lnTo>
                  <a:lnTo>
                    <a:pt x="9714" y="16229"/>
                  </a:lnTo>
                  <a:lnTo>
                    <a:pt x="9951" y="16584"/>
                  </a:lnTo>
                  <a:lnTo>
                    <a:pt x="10306" y="16703"/>
                  </a:lnTo>
                  <a:lnTo>
                    <a:pt x="10899" y="16821"/>
                  </a:lnTo>
                  <a:lnTo>
                    <a:pt x="11491" y="16703"/>
                  </a:lnTo>
                  <a:lnTo>
                    <a:pt x="12083" y="16584"/>
                  </a:lnTo>
                  <a:lnTo>
                    <a:pt x="13386" y="15874"/>
                  </a:lnTo>
                  <a:lnTo>
                    <a:pt x="14808" y="15044"/>
                  </a:lnTo>
                  <a:lnTo>
                    <a:pt x="16111" y="14097"/>
                  </a:lnTo>
                  <a:lnTo>
                    <a:pt x="17295" y="13149"/>
                  </a:lnTo>
                  <a:lnTo>
                    <a:pt x="18243" y="12320"/>
                  </a:lnTo>
                  <a:lnTo>
                    <a:pt x="20138" y="13267"/>
                  </a:lnTo>
                  <a:lnTo>
                    <a:pt x="21797" y="13860"/>
                  </a:lnTo>
                  <a:lnTo>
                    <a:pt x="23455" y="14334"/>
                  </a:lnTo>
                  <a:lnTo>
                    <a:pt x="24876" y="14452"/>
                  </a:lnTo>
                  <a:lnTo>
                    <a:pt x="26179" y="14452"/>
                  </a:lnTo>
                  <a:lnTo>
                    <a:pt x="27482" y="14334"/>
                  </a:lnTo>
                  <a:lnTo>
                    <a:pt x="28549" y="14097"/>
                  </a:lnTo>
                  <a:lnTo>
                    <a:pt x="29496" y="13860"/>
                  </a:lnTo>
                  <a:lnTo>
                    <a:pt x="29615" y="13623"/>
                  </a:lnTo>
                  <a:lnTo>
                    <a:pt x="29615" y="13149"/>
                  </a:lnTo>
                  <a:lnTo>
                    <a:pt x="29259" y="11609"/>
                  </a:lnTo>
                  <a:lnTo>
                    <a:pt x="27956" y="6871"/>
                  </a:lnTo>
                  <a:lnTo>
                    <a:pt x="25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21;p53"/>
            <p:cNvSpPr/>
            <p:nvPr/>
          </p:nvSpPr>
          <p:spPr>
            <a:xfrm>
              <a:off x="3998025" y="2610200"/>
              <a:ext cx="195475" cy="183650"/>
            </a:xfrm>
            <a:custGeom>
              <a:avLst/>
              <a:gdLst/>
              <a:ahLst/>
              <a:cxnLst/>
              <a:rect l="l" t="t" r="r" b="b"/>
              <a:pathLst>
                <a:path w="7819" h="7346" extrusionOk="0">
                  <a:moveTo>
                    <a:pt x="7700" y="1"/>
                  </a:moveTo>
                  <a:lnTo>
                    <a:pt x="6397" y="949"/>
                  </a:lnTo>
                  <a:lnTo>
                    <a:pt x="5094" y="1896"/>
                  </a:lnTo>
                  <a:lnTo>
                    <a:pt x="3910" y="2962"/>
                  </a:lnTo>
                  <a:lnTo>
                    <a:pt x="2725" y="4147"/>
                  </a:lnTo>
                  <a:lnTo>
                    <a:pt x="1304" y="5687"/>
                  </a:lnTo>
                  <a:lnTo>
                    <a:pt x="0" y="7345"/>
                  </a:lnTo>
                  <a:lnTo>
                    <a:pt x="1304" y="5805"/>
                  </a:lnTo>
                  <a:lnTo>
                    <a:pt x="2962" y="4265"/>
                  </a:lnTo>
                  <a:lnTo>
                    <a:pt x="5331" y="2133"/>
                  </a:lnTo>
                  <a:lnTo>
                    <a:pt x="781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22;p53"/>
            <p:cNvSpPr/>
            <p:nvPr/>
          </p:nvSpPr>
          <p:spPr>
            <a:xfrm>
              <a:off x="4098725" y="2684250"/>
              <a:ext cx="156975" cy="130325"/>
            </a:xfrm>
            <a:custGeom>
              <a:avLst/>
              <a:gdLst/>
              <a:ahLst/>
              <a:cxnLst/>
              <a:rect l="l" t="t" r="r" b="b"/>
              <a:pathLst>
                <a:path w="6279" h="5213" extrusionOk="0">
                  <a:moveTo>
                    <a:pt x="6278" y="0"/>
                  </a:moveTo>
                  <a:lnTo>
                    <a:pt x="4620" y="1303"/>
                  </a:lnTo>
                  <a:lnTo>
                    <a:pt x="2961" y="2488"/>
                  </a:lnTo>
                  <a:lnTo>
                    <a:pt x="1421" y="3909"/>
                  </a:lnTo>
                  <a:lnTo>
                    <a:pt x="0" y="5212"/>
                  </a:lnTo>
                  <a:lnTo>
                    <a:pt x="3080" y="2725"/>
                  </a:lnTo>
                  <a:lnTo>
                    <a:pt x="4738" y="1422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23;p53"/>
            <p:cNvSpPr/>
            <p:nvPr/>
          </p:nvSpPr>
          <p:spPr>
            <a:xfrm>
              <a:off x="4202350" y="2737550"/>
              <a:ext cx="118500" cy="106625"/>
            </a:xfrm>
            <a:custGeom>
              <a:avLst/>
              <a:gdLst/>
              <a:ahLst/>
              <a:cxnLst/>
              <a:rect l="l" t="t" r="r" b="b"/>
              <a:pathLst>
                <a:path w="4740" h="4265" extrusionOk="0">
                  <a:moveTo>
                    <a:pt x="4739" y="1"/>
                  </a:moveTo>
                  <a:lnTo>
                    <a:pt x="3436" y="1067"/>
                  </a:lnTo>
                  <a:lnTo>
                    <a:pt x="2252" y="2014"/>
                  </a:lnTo>
                  <a:lnTo>
                    <a:pt x="1067" y="3080"/>
                  </a:lnTo>
                  <a:lnTo>
                    <a:pt x="1" y="4265"/>
                  </a:lnTo>
                  <a:lnTo>
                    <a:pt x="119" y="4265"/>
                  </a:lnTo>
                  <a:lnTo>
                    <a:pt x="2252" y="2251"/>
                  </a:lnTo>
                  <a:lnTo>
                    <a:pt x="4739" y="11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24;p53"/>
            <p:cNvSpPr/>
            <p:nvPr/>
          </p:nvSpPr>
          <p:spPr>
            <a:xfrm>
              <a:off x="3921025" y="2497675"/>
              <a:ext cx="758150" cy="278400"/>
            </a:xfrm>
            <a:custGeom>
              <a:avLst/>
              <a:gdLst/>
              <a:ahLst/>
              <a:cxnLst/>
              <a:rect l="l" t="t" r="r" b="b"/>
              <a:pathLst>
                <a:path w="30326" h="11136" extrusionOk="0">
                  <a:moveTo>
                    <a:pt x="30325" y="1"/>
                  </a:moveTo>
                  <a:lnTo>
                    <a:pt x="28549" y="119"/>
                  </a:lnTo>
                  <a:lnTo>
                    <a:pt x="26061" y="356"/>
                  </a:lnTo>
                  <a:lnTo>
                    <a:pt x="12912" y="356"/>
                  </a:lnTo>
                  <a:lnTo>
                    <a:pt x="11965" y="593"/>
                  </a:lnTo>
                  <a:lnTo>
                    <a:pt x="11017" y="830"/>
                  </a:lnTo>
                  <a:lnTo>
                    <a:pt x="10069" y="1067"/>
                  </a:lnTo>
                  <a:lnTo>
                    <a:pt x="8529" y="1777"/>
                  </a:lnTo>
                  <a:lnTo>
                    <a:pt x="7108" y="2725"/>
                  </a:lnTo>
                  <a:lnTo>
                    <a:pt x="5805" y="3673"/>
                  </a:lnTo>
                  <a:lnTo>
                    <a:pt x="4739" y="4502"/>
                  </a:lnTo>
                  <a:lnTo>
                    <a:pt x="3199" y="6042"/>
                  </a:lnTo>
                  <a:lnTo>
                    <a:pt x="1777" y="7345"/>
                  </a:lnTo>
                  <a:lnTo>
                    <a:pt x="593" y="8885"/>
                  </a:lnTo>
                  <a:lnTo>
                    <a:pt x="238" y="9359"/>
                  </a:lnTo>
                  <a:lnTo>
                    <a:pt x="119" y="9832"/>
                  </a:lnTo>
                  <a:lnTo>
                    <a:pt x="1" y="10306"/>
                  </a:lnTo>
                  <a:lnTo>
                    <a:pt x="119" y="10662"/>
                  </a:lnTo>
                  <a:lnTo>
                    <a:pt x="238" y="10899"/>
                  </a:lnTo>
                  <a:lnTo>
                    <a:pt x="593" y="11017"/>
                  </a:lnTo>
                  <a:lnTo>
                    <a:pt x="1067" y="11135"/>
                  </a:lnTo>
                  <a:lnTo>
                    <a:pt x="1659" y="11135"/>
                  </a:lnTo>
                  <a:lnTo>
                    <a:pt x="2370" y="10899"/>
                  </a:lnTo>
                  <a:lnTo>
                    <a:pt x="3080" y="10543"/>
                  </a:lnTo>
                  <a:lnTo>
                    <a:pt x="4028" y="10069"/>
                  </a:lnTo>
                  <a:lnTo>
                    <a:pt x="4857" y="9477"/>
                  </a:lnTo>
                  <a:lnTo>
                    <a:pt x="5805" y="8648"/>
                  </a:lnTo>
                  <a:lnTo>
                    <a:pt x="4502" y="9477"/>
                  </a:lnTo>
                  <a:lnTo>
                    <a:pt x="3554" y="10188"/>
                  </a:lnTo>
                  <a:lnTo>
                    <a:pt x="2607" y="10543"/>
                  </a:lnTo>
                  <a:lnTo>
                    <a:pt x="1896" y="10780"/>
                  </a:lnTo>
                  <a:lnTo>
                    <a:pt x="1422" y="10899"/>
                  </a:lnTo>
                  <a:lnTo>
                    <a:pt x="948" y="10780"/>
                  </a:lnTo>
                  <a:lnTo>
                    <a:pt x="711" y="10662"/>
                  </a:lnTo>
                  <a:lnTo>
                    <a:pt x="474" y="10543"/>
                  </a:lnTo>
                  <a:lnTo>
                    <a:pt x="356" y="10188"/>
                  </a:lnTo>
                  <a:lnTo>
                    <a:pt x="474" y="9951"/>
                  </a:lnTo>
                  <a:lnTo>
                    <a:pt x="711" y="9240"/>
                  </a:lnTo>
                  <a:lnTo>
                    <a:pt x="1304" y="8411"/>
                  </a:lnTo>
                  <a:lnTo>
                    <a:pt x="2014" y="7582"/>
                  </a:lnTo>
                  <a:lnTo>
                    <a:pt x="3199" y="6397"/>
                  </a:lnTo>
                  <a:lnTo>
                    <a:pt x="4620" y="5213"/>
                  </a:lnTo>
                  <a:lnTo>
                    <a:pt x="5923" y="4146"/>
                  </a:lnTo>
                  <a:lnTo>
                    <a:pt x="7345" y="3080"/>
                  </a:lnTo>
                  <a:lnTo>
                    <a:pt x="9003" y="2133"/>
                  </a:lnTo>
                  <a:lnTo>
                    <a:pt x="10780" y="1304"/>
                  </a:lnTo>
                  <a:lnTo>
                    <a:pt x="12557" y="830"/>
                  </a:lnTo>
                  <a:lnTo>
                    <a:pt x="14452" y="593"/>
                  </a:lnTo>
                  <a:lnTo>
                    <a:pt x="22744" y="593"/>
                  </a:lnTo>
                  <a:lnTo>
                    <a:pt x="26061" y="474"/>
                  </a:lnTo>
                  <a:lnTo>
                    <a:pt x="27364" y="474"/>
                  </a:lnTo>
                  <a:lnTo>
                    <a:pt x="28549" y="237"/>
                  </a:lnTo>
                  <a:lnTo>
                    <a:pt x="30325" y="119"/>
                  </a:lnTo>
                  <a:lnTo>
                    <a:pt x="3032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25;p53"/>
            <p:cNvSpPr/>
            <p:nvPr/>
          </p:nvSpPr>
          <p:spPr>
            <a:xfrm>
              <a:off x="4919025" y="1949825"/>
              <a:ext cx="337625" cy="337625"/>
            </a:xfrm>
            <a:custGeom>
              <a:avLst/>
              <a:gdLst/>
              <a:ahLst/>
              <a:cxnLst/>
              <a:rect l="l" t="t" r="r" b="b"/>
              <a:pathLst>
                <a:path w="13505" h="13505" extrusionOk="0">
                  <a:moveTo>
                    <a:pt x="1303" y="0"/>
                  </a:moveTo>
                  <a:lnTo>
                    <a:pt x="948" y="118"/>
                  </a:lnTo>
                  <a:lnTo>
                    <a:pt x="711" y="237"/>
                  </a:lnTo>
                  <a:lnTo>
                    <a:pt x="474" y="592"/>
                  </a:lnTo>
                  <a:lnTo>
                    <a:pt x="237" y="948"/>
                  </a:lnTo>
                  <a:lnTo>
                    <a:pt x="119" y="1421"/>
                  </a:lnTo>
                  <a:lnTo>
                    <a:pt x="0" y="2606"/>
                  </a:lnTo>
                  <a:lnTo>
                    <a:pt x="0" y="4028"/>
                  </a:lnTo>
                  <a:lnTo>
                    <a:pt x="356" y="6871"/>
                  </a:lnTo>
                  <a:lnTo>
                    <a:pt x="948" y="9832"/>
                  </a:lnTo>
                  <a:lnTo>
                    <a:pt x="1540" y="13267"/>
                  </a:lnTo>
                  <a:lnTo>
                    <a:pt x="13504" y="13504"/>
                  </a:lnTo>
                  <a:lnTo>
                    <a:pt x="10306" y="8884"/>
                  </a:lnTo>
                  <a:lnTo>
                    <a:pt x="7463" y="5094"/>
                  </a:lnTo>
                  <a:lnTo>
                    <a:pt x="6279" y="3435"/>
                  </a:lnTo>
                  <a:lnTo>
                    <a:pt x="5094" y="2251"/>
                  </a:lnTo>
                  <a:lnTo>
                    <a:pt x="3791" y="1066"/>
                  </a:lnTo>
                  <a:lnTo>
                    <a:pt x="2606" y="355"/>
                  </a:lnTo>
                  <a:lnTo>
                    <a:pt x="2133" y="118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26;p53"/>
            <p:cNvSpPr/>
            <p:nvPr/>
          </p:nvSpPr>
          <p:spPr>
            <a:xfrm>
              <a:off x="4945675" y="1949825"/>
              <a:ext cx="213250" cy="233975"/>
            </a:xfrm>
            <a:custGeom>
              <a:avLst/>
              <a:gdLst/>
              <a:ahLst/>
              <a:cxnLst/>
              <a:rect l="l" t="t" r="r" b="b"/>
              <a:pathLst>
                <a:path w="8530" h="9359" extrusionOk="0">
                  <a:moveTo>
                    <a:pt x="1" y="0"/>
                  </a:moveTo>
                  <a:lnTo>
                    <a:pt x="356" y="948"/>
                  </a:lnTo>
                  <a:lnTo>
                    <a:pt x="948" y="1658"/>
                  </a:lnTo>
                  <a:lnTo>
                    <a:pt x="593" y="829"/>
                  </a:lnTo>
                  <a:lnTo>
                    <a:pt x="1" y="0"/>
                  </a:lnTo>
                  <a:close/>
                  <a:moveTo>
                    <a:pt x="3080" y="4975"/>
                  </a:moveTo>
                  <a:lnTo>
                    <a:pt x="2607" y="5804"/>
                  </a:lnTo>
                  <a:lnTo>
                    <a:pt x="2488" y="6752"/>
                  </a:lnTo>
                  <a:lnTo>
                    <a:pt x="2844" y="5923"/>
                  </a:lnTo>
                  <a:lnTo>
                    <a:pt x="3080" y="4975"/>
                  </a:lnTo>
                  <a:close/>
                  <a:moveTo>
                    <a:pt x="8529" y="8410"/>
                  </a:moveTo>
                  <a:lnTo>
                    <a:pt x="7582" y="8766"/>
                  </a:lnTo>
                  <a:lnTo>
                    <a:pt x="6753" y="9358"/>
                  </a:lnTo>
                  <a:lnTo>
                    <a:pt x="7700" y="9003"/>
                  </a:lnTo>
                  <a:lnTo>
                    <a:pt x="8529" y="8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27;p53"/>
            <p:cNvSpPr/>
            <p:nvPr/>
          </p:nvSpPr>
          <p:spPr>
            <a:xfrm>
              <a:off x="4933825" y="2171925"/>
              <a:ext cx="62225" cy="112550"/>
            </a:xfrm>
            <a:custGeom>
              <a:avLst/>
              <a:gdLst/>
              <a:ahLst/>
              <a:cxnLst/>
              <a:rect l="l" t="t" r="r" b="b"/>
              <a:pathLst>
                <a:path w="2489" h="4502" extrusionOk="0">
                  <a:moveTo>
                    <a:pt x="1" y="0"/>
                  </a:moveTo>
                  <a:lnTo>
                    <a:pt x="238" y="1185"/>
                  </a:lnTo>
                  <a:lnTo>
                    <a:pt x="356" y="2251"/>
                  </a:lnTo>
                  <a:lnTo>
                    <a:pt x="830" y="4502"/>
                  </a:lnTo>
                  <a:lnTo>
                    <a:pt x="2488" y="4383"/>
                  </a:lnTo>
                  <a:lnTo>
                    <a:pt x="2370" y="4383"/>
                  </a:lnTo>
                  <a:lnTo>
                    <a:pt x="948" y="4265"/>
                  </a:lnTo>
                  <a:lnTo>
                    <a:pt x="593" y="2251"/>
                  </a:lnTo>
                  <a:lnTo>
                    <a:pt x="356" y="11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28;p53"/>
            <p:cNvSpPr/>
            <p:nvPr/>
          </p:nvSpPr>
          <p:spPr>
            <a:xfrm>
              <a:off x="4966400" y="2248925"/>
              <a:ext cx="260625" cy="11850"/>
            </a:xfrm>
            <a:custGeom>
              <a:avLst/>
              <a:gdLst/>
              <a:ahLst/>
              <a:cxnLst/>
              <a:rect l="l" t="t" r="r" b="b"/>
              <a:pathLst>
                <a:path w="10425" h="474" extrusionOk="0">
                  <a:moveTo>
                    <a:pt x="1" y="0"/>
                  </a:moveTo>
                  <a:lnTo>
                    <a:pt x="1" y="119"/>
                  </a:lnTo>
                  <a:lnTo>
                    <a:pt x="1304" y="119"/>
                  </a:lnTo>
                  <a:lnTo>
                    <a:pt x="2607" y="237"/>
                  </a:lnTo>
                  <a:lnTo>
                    <a:pt x="5213" y="237"/>
                  </a:lnTo>
                  <a:lnTo>
                    <a:pt x="10425" y="474"/>
                  </a:lnTo>
                  <a:lnTo>
                    <a:pt x="10425" y="356"/>
                  </a:lnTo>
                  <a:lnTo>
                    <a:pt x="7819" y="237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29;p53"/>
            <p:cNvSpPr/>
            <p:nvPr/>
          </p:nvSpPr>
          <p:spPr>
            <a:xfrm>
              <a:off x="3802575" y="2776050"/>
              <a:ext cx="654500" cy="74050"/>
            </a:xfrm>
            <a:custGeom>
              <a:avLst/>
              <a:gdLst/>
              <a:ahLst/>
              <a:cxnLst/>
              <a:rect l="l" t="t" r="r" b="b"/>
              <a:pathLst>
                <a:path w="26180" h="2962" extrusionOk="0">
                  <a:moveTo>
                    <a:pt x="0" y="0"/>
                  </a:moveTo>
                  <a:lnTo>
                    <a:pt x="0" y="2962"/>
                  </a:lnTo>
                  <a:lnTo>
                    <a:pt x="26179" y="2962"/>
                  </a:lnTo>
                  <a:lnTo>
                    <a:pt x="26179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30;p53"/>
            <p:cNvSpPr/>
            <p:nvPr/>
          </p:nvSpPr>
          <p:spPr>
            <a:xfrm>
              <a:off x="3281375" y="2696100"/>
              <a:ext cx="450150" cy="151050"/>
            </a:xfrm>
            <a:custGeom>
              <a:avLst/>
              <a:gdLst/>
              <a:ahLst/>
              <a:cxnLst/>
              <a:rect l="l" t="t" r="r" b="b"/>
              <a:pathLst>
                <a:path w="18006" h="6042" extrusionOk="0">
                  <a:moveTo>
                    <a:pt x="8292" y="0"/>
                  </a:moveTo>
                  <a:lnTo>
                    <a:pt x="7226" y="237"/>
                  </a:lnTo>
                  <a:lnTo>
                    <a:pt x="6041" y="592"/>
                  </a:lnTo>
                  <a:lnTo>
                    <a:pt x="5094" y="948"/>
                  </a:lnTo>
                  <a:lnTo>
                    <a:pt x="4028" y="1422"/>
                  </a:lnTo>
                  <a:lnTo>
                    <a:pt x="3198" y="2014"/>
                  </a:lnTo>
                  <a:lnTo>
                    <a:pt x="2369" y="2488"/>
                  </a:lnTo>
                  <a:lnTo>
                    <a:pt x="1540" y="3080"/>
                  </a:lnTo>
                  <a:lnTo>
                    <a:pt x="948" y="3672"/>
                  </a:lnTo>
                  <a:lnTo>
                    <a:pt x="474" y="4265"/>
                  </a:lnTo>
                  <a:lnTo>
                    <a:pt x="118" y="4857"/>
                  </a:lnTo>
                  <a:lnTo>
                    <a:pt x="0" y="5331"/>
                  </a:lnTo>
                  <a:lnTo>
                    <a:pt x="0" y="5686"/>
                  </a:lnTo>
                  <a:lnTo>
                    <a:pt x="237" y="6041"/>
                  </a:lnTo>
                  <a:lnTo>
                    <a:pt x="17768" y="6041"/>
                  </a:lnTo>
                  <a:lnTo>
                    <a:pt x="17887" y="5923"/>
                  </a:lnTo>
                  <a:lnTo>
                    <a:pt x="18005" y="5686"/>
                  </a:lnTo>
                  <a:lnTo>
                    <a:pt x="17887" y="5331"/>
                  </a:lnTo>
                  <a:lnTo>
                    <a:pt x="17650" y="4620"/>
                  </a:lnTo>
                  <a:lnTo>
                    <a:pt x="17058" y="3791"/>
                  </a:lnTo>
                  <a:lnTo>
                    <a:pt x="16110" y="2843"/>
                  </a:lnTo>
                  <a:lnTo>
                    <a:pt x="14926" y="1895"/>
                  </a:lnTo>
                  <a:lnTo>
                    <a:pt x="13267" y="948"/>
                  </a:lnTo>
                  <a:lnTo>
                    <a:pt x="12438" y="592"/>
                  </a:lnTo>
                  <a:lnTo>
                    <a:pt x="11490" y="237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31;p53"/>
            <p:cNvSpPr/>
            <p:nvPr/>
          </p:nvSpPr>
          <p:spPr>
            <a:xfrm>
              <a:off x="3382050" y="2731625"/>
              <a:ext cx="74050" cy="115525"/>
            </a:xfrm>
            <a:custGeom>
              <a:avLst/>
              <a:gdLst/>
              <a:ahLst/>
              <a:cxnLst/>
              <a:rect l="l" t="t" r="r" b="b"/>
              <a:pathLst>
                <a:path w="2962" h="4621" extrusionOk="0">
                  <a:moveTo>
                    <a:pt x="1" y="1"/>
                  </a:moveTo>
                  <a:lnTo>
                    <a:pt x="1067" y="948"/>
                  </a:lnTo>
                  <a:lnTo>
                    <a:pt x="1777" y="2133"/>
                  </a:lnTo>
                  <a:lnTo>
                    <a:pt x="2488" y="3317"/>
                  </a:lnTo>
                  <a:lnTo>
                    <a:pt x="2962" y="4620"/>
                  </a:lnTo>
                  <a:lnTo>
                    <a:pt x="2962" y="3910"/>
                  </a:lnTo>
                  <a:lnTo>
                    <a:pt x="2844" y="3199"/>
                  </a:lnTo>
                  <a:lnTo>
                    <a:pt x="2607" y="2488"/>
                  </a:lnTo>
                  <a:lnTo>
                    <a:pt x="2251" y="1896"/>
                  </a:lnTo>
                  <a:lnTo>
                    <a:pt x="1777" y="1304"/>
                  </a:lnTo>
                  <a:lnTo>
                    <a:pt x="1304" y="711"/>
                  </a:lnTo>
                  <a:lnTo>
                    <a:pt x="711" y="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32;p53"/>
            <p:cNvSpPr/>
            <p:nvPr/>
          </p:nvSpPr>
          <p:spPr>
            <a:xfrm>
              <a:off x="3287275" y="2746425"/>
              <a:ext cx="118500" cy="100725"/>
            </a:xfrm>
            <a:custGeom>
              <a:avLst/>
              <a:gdLst/>
              <a:ahLst/>
              <a:cxnLst/>
              <a:rect l="l" t="t" r="r" b="b"/>
              <a:pathLst>
                <a:path w="4740" h="4029" extrusionOk="0">
                  <a:moveTo>
                    <a:pt x="4739" y="1"/>
                  </a:moveTo>
                  <a:lnTo>
                    <a:pt x="3910" y="238"/>
                  </a:lnTo>
                  <a:lnTo>
                    <a:pt x="3199" y="593"/>
                  </a:lnTo>
                  <a:lnTo>
                    <a:pt x="2489" y="949"/>
                  </a:lnTo>
                  <a:lnTo>
                    <a:pt x="1778" y="1422"/>
                  </a:lnTo>
                  <a:lnTo>
                    <a:pt x="1067" y="1896"/>
                  </a:lnTo>
                  <a:lnTo>
                    <a:pt x="593" y="2488"/>
                  </a:lnTo>
                  <a:lnTo>
                    <a:pt x="238" y="2844"/>
                  </a:lnTo>
                  <a:lnTo>
                    <a:pt x="119" y="3199"/>
                  </a:lnTo>
                  <a:lnTo>
                    <a:pt x="1" y="3673"/>
                  </a:lnTo>
                  <a:lnTo>
                    <a:pt x="1" y="4028"/>
                  </a:lnTo>
                  <a:lnTo>
                    <a:pt x="356" y="3318"/>
                  </a:lnTo>
                  <a:lnTo>
                    <a:pt x="830" y="2725"/>
                  </a:lnTo>
                  <a:lnTo>
                    <a:pt x="2015" y="1778"/>
                  </a:lnTo>
                  <a:lnTo>
                    <a:pt x="3318" y="949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33;p53"/>
            <p:cNvSpPr/>
            <p:nvPr/>
          </p:nvSpPr>
          <p:spPr>
            <a:xfrm>
              <a:off x="2807525" y="1860975"/>
              <a:ext cx="1220150" cy="781825"/>
            </a:xfrm>
            <a:custGeom>
              <a:avLst/>
              <a:gdLst/>
              <a:ahLst/>
              <a:cxnLst/>
              <a:rect l="l" t="t" r="r" b="b"/>
              <a:pathLst>
                <a:path w="48806" h="31273" extrusionOk="0">
                  <a:moveTo>
                    <a:pt x="1" y="0"/>
                  </a:moveTo>
                  <a:lnTo>
                    <a:pt x="6753" y="31273"/>
                  </a:lnTo>
                  <a:lnTo>
                    <a:pt x="48805" y="31273"/>
                  </a:lnTo>
                  <a:lnTo>
                    <a:pt x="42053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34;p53"/>
            <p:cNvSpPr/>
            <p:nvPr/>
          </p:nvSpPr>
          <p:spPr>
            <a:xfrm>
              <a:off x="2769050" y="1860975"/>
              <a:ext cx="1220125" cy="781825"/>
            </a:xfrm>
            <a:custGeom>
              <a:avLst/>
              <a:gdLst/>
              <a:ahLst/>
              <a:cxnLst/>
              <a:rect l="l" t="t" r="r" b="b"/>
              <a:pathLst>
                <a:path w="48805" h="31273" extrusionOk="0">
                  <a:moveTo>
                    <a:pt x="0" y="0"/>
                  </a:moveTo>
                  <a:lnTo>
                    <a:pt x="6752" y="31273"/>
                  </a:lnTo>
                  <a:lnTo>
                    <a:pt x="48804" y="31273"/>
                  </a:lnTo>
                  <a:lnTo>
                    <a:pt x="4205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35;p53"/>
            <p:cNvSpPr/>
            <p:nvPr/>
          </p:nvSpPr>
          <p:spPr>
            <a:xfrm>
              <a:off x="3464975" y="2186725"/>
              <a:ext cx="62200" cy="177700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36;p53"/>
            <p:cNvSpPr/>
            <p:nvPr/>
          </p:nvSpPr>
          <p:spPr>
            <a:xfrm>
              <a:off x="3417600" y="2186725"/>
              <a:ext cx="62200" cy="177700"/>
            </a:xfrm>
            <a:custGeom>
              <a:avLst/>
              <a:gdLst/>
              <a:ahLst/>
              <a:cxnLst/>
              <a:rect l="l" t="t" r="r" b="b"/>
              <a:pathLst>
                <a:path w="2488" h="7108" extrusionOk="0">
                  <a:moveTo>
                    <a:pt x="0" y="1"/>
                  </a:moveTo>
                  <a:lnTo>
                    <a:pt x="1540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37;p53"/>
            <p:cNvSpPr/>
            <p:nvPr/>
          </p:nvSpPr>
          <p:spPr>
            <a:xfrm>
              <a:off x="3370200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38;p53"/>
            <p:cNvSpPr/>
            <p:nvPr/>
          </p:nvSpPr>
          <p:spPr>
            <a:xfrm>
              <a:off x="3319850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9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39;p53"/>
            <p:cNvSpPr/>
            <p:nvPr/>
          </p:nvSpPr>
          <p:spPr>
            <a:xfrm>
              <a:off x="3272475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40;p53"/>
            <p:cNvSpPr/>
            <p:nvPr/>
          </p:nvSpPr>
          <p:spPr>
            <a:xfrm>
              <a:off x="3222125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541" y="7108"/>
                  </a:lnTo>
                  <a:lnTo>
                    <a:pt x="2488" y="710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41;p53"/>
            <p:cNvSpPr/>
            <p:nvPr/>
          </p:nvSpPr>
          <p:spPr>
            <a:xfrm>
              <a:off x="3174750" y="2186725"/>
              <a:ext cx="62225" cy="177700"/>
            </a:xfrm>
            <a:custGeom>
              <a:avLst/>
              <a:gdLst/>
              <a:ahLst/>
              <a:cxnLst/>
              <a:rect l="l" t="t" r="r" b="b"/>
              <a:pathLst>
                <a:path w="2489" h="7108" extrusionOk="0">
                  <a:moveTo>
                    <a:pt x="1" y="1"/>
                  </a:moveTo>
                  <a:lnTo>
                    <a:pt x="1422" y="7108"/>
                  </a:lnTo>
                  <a:lnTo>
                    <a:pt x="2488" y="710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42;p53"/>
            <p:cNvSpPr/>
            <p:nvPr/>
          </p:nvSpPr>
          <p:spPr>
            <a:xfrm>
              <a:off x="3233975" y="2790850"/>
              <a:ext cx="518275" cy="59250"/>
            </a:xfrm>
            <a:custGeom>
              <a:avLst/>
              <a:gdLst/>
              <a:ahLst/>
              <a:cxnLst/>
              <a:rect l="l" t="t" r="r" b="b"/>
              <a:pathLst>
                <a:path w="20731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20731" y="2370"/>
                  </a:lnTo>
                  <a:lnTo>
                    <a:pt x="20731" y="7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43;p53"/>
            <p:cNvSpPr/>
            <p:nvPr/>
          </p:nvSpPr>
          <p:spPr>
            <a:xfrm>
              <a:off x="3091825" y="2408825"/>
              <a:ext cx="447200" cy="441275"/>
            </a:xfrm>
            <a:custGeom>
              <a:avLst/>
              <a:gdLst/>
              <a:ahLst/>
              <a:cxnLst/>
              <a:rect l="l" t="t" r="r" b="b"/>
              <a:pathLst>
                <a:path w="17888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888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44;p53"/>
            <p:cNvSpPr/>
            <p:nvPr/>
          </p:nvSpPr>
          <p:spPr>
            <a:xfrm>
              <a:off x="3047400" y="2408825"/>
              <a:ext cx="444250" cy="441275"/>
            </a:xfrm>
            <a:custGeom>
              <a:avLst/>
              <a:gdLst/>
              <a:ahLst/>
              <a:cxnLst/>
              <a:rect l="l" t="t" r="r" b="b"/>
              <a:pathLst>
                <a:path w="17770" h="17651" extrusionOk="0">
                  <a:moveTo>
                    <a:pt x="6753" y="1"/>
                  </a:moveTo>
                  <a:lnTo>
                    <a:pt x="1" y="17651"/>
                  </a:lnTo>
                  <a:lnTo>
                    <a:pt x="11136" y="17651"/>
                  </a:lnTo>
                  <a:lnTo>
                    <a:pt x="177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45;p53"/>
            <p:cNvSpPr/>
            <p:nvPr/>
          </p:nvSpPr>
          <p:spPr>
            <a:xfrm>
              <a:off x="1809550" y="2850075"/>
              <a:ext cx="3731400" cy="65175"/>
            </a:xfrm>
            <a:custGeom>
              <a:avLst/>
              <a:gdLst/>
              <a:ahLst/>
              <a:cxnLst/>
              <a:rect l="l" t="t" r="r" b="b"/>
              <a:pathLst>
                <a:path w="149256" h="2607" extrusionOk="0">
                  <a:moveTo>
                    <a:pt x="0" y="1"/>
                  </a:moveTo>
                  <a:lnTo>
                    <a:pt x="0" y="2607"/>
                  </a:lnTo>
                  <a:lnTo>
                    <a:pt x="149255" y="2607"/>
                  </a:lnTo>
                  <a:lnTo>
                    <a:pt x="14925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46;p53"/>
            <p:cNvSpPr/>
            <p:nvPr/>
          </p:nvSpPr>
          <p:spPr>
            <a:xfrm>
              <a:off x="1898375" y="2915225"/>
              <a:ext cx="3553725" cy="171800"/>
            </a:xfrm>
            <a:custGeom>
              <a:avLst/>
              <a:gdLst/>
              <a:ahLst/>
              <a:cxnLst/>
              <a:rect l="l" t="t" r="r" b="b"/>
              <a:pathLst>
                <a:path w="142149" h="6872" extrusionOk="0">
                  <a:moveTo>
                    <a:pt x="1" y="1"/>
                  </a:moveTo>
                  <a:lnTo>
                    <a:pt x="1" y="6871"/>
                  </a:lnTo>
                  <a:lnTo>
                    <a:pt x="142149" y="6871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47;p53"/>
            <p:cNvSpPr/>
            <p:nvPr/>
          </p:nvSpPr>
          <p:spPr>
            <a:xfrm>
              <a:off x="1898375" y="2915225"/>
              <a:ext cx="3553725" cy="85925"/>
            </a:xfrm>
            <a:custGeom>
              <a:avLst/>
              <a:gdLst/>
              <a:ahLst/>
              <a:cxnLst/>
              <a:rect l="l" t="t" r="r" b="b"/>
              <a:pathLst>
                <a:path w="142149" h="3437" extrusionOk="0">
                  <a:moveTo>
                    <a:pt x="1" y="1"/>
                  </a:moveTo>
                  <a:lnTo>
                    <a:pt x="1" y="3436"/>
                  </a:lnTo>
                  <a:lnTo>
                    <a:pt x="142149" y="3436"/>
                  </a:lnTo>
                  <a:lnTo>
                    <a:pt x="14214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48;p53"/>
            <p:cNvSpPr/>
            <p:nvPr/>
          </p:nvSpPr>
          <p:spPr>
            <a:xfrm>
              <a:off x="2061250" y="4419625"/>
              <a:ext cx="319875" cy="53350"/>
            </a:xfrm>
            <a:custGeom>
              <a:avLst/>
              <a:gdLst/>
              <a:ahLst/>
              <a:cxnLst/>
              <a:rect l="l" t="t" r="r" b="b"/>
              <a:pathLst>
                <a:path w="12795" h="2134" extrusionOk="0">
                  <a:moveTo>
                    <a:pt x="1" y="1"/>
                  </a:moveTo>
                  <a:lnTo>
                    <a:pt x="1" y="2133"/>
                  </a:lnTo>
                  <a:lnTo>
                    <a:pt x="12794" y="2133"/>
                  </a:lnTo>
                  <a:lnTo>
                    <a:pt x="12794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49;p53"/>
            <p:cNvSpPr/>
            <p:nvPr/>
          </p:nvSpPr>
          <p:spPr>
            <a:xfrm>
              <a:off x="2058300" y="3087000"/>
              <a:ext cx="494575" cy="21500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502" y="21323"/>
                  </a:lnTo>
                  <a:lnTo>
                    <a:pt x="6516" y="30681"/>
                  </a:lnTo>
                  <a:lnTo>
                    <a:pt x="7226" y="33642"/>
                  </a:lnTo>
                  <a:lnTo>
                    <a:pt x="18361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529" y="21323"/>
                  </a:lnTo>
                  <a:lnTo>
                    <a:pt x="6516" y="9595"/>
                  </a:lnTo>
                  <a:lnTo>
                    <a:pt x="6160" y="7582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50;p53"/>
            <p:cNvSpPr/>
            <p:nvPr/>
          </p:nvSpPr>
          <p:spPr>
            <a:xfrm>
              <a:off x="2058300" y="3087000"/>
              <a:ext cx="142175" cy="115525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1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51;p53"/>
            <p:cNvSpPr/>
            <p:nvPr/>
          </p:nvSpPr>
          <p:spPr>
            <a:xfrm>
              <a:off x="2153075" y="3276525"/>
              <a:ext cx="136250" cy="651550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369" y="1"/>
                  </a:moveTo>
                  <a:lnTo>
                    <a:pt x="0" y="10188"/>
                  </a:lnTo>
                  <a:lnTo>
                    <a:pt x="711" y="13742"/>
                  </a:lnTo>
                  <a:lnTo>
                    <a:pt x="2725" y="23100"/>
                  </a:lnTo>
                  <a:lnTo>
                    <a:pt x="3435" y="26061"/>
                  </a:lnTo>
                  <a:lnTo>
                    <a:pt x="5449" y="17414"/>
                  </a:lnTo>
                  <a:lnTo>
                    <a:pt x="4738" y="13742"/>
                  </a:lnTo>
                  <a:lnTo>
                    <a:pt x="2725" y="2014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52;p53"/>
            <p:cNvSpPr/>
            <p:nvPr/>
          </p:nvSpPr>
          <p:spPr>
            <a:xfrm>
              <a:off x="1892450" y="3087000"/>
              <a:ext cx="494600" cy="2150000"/>
            </a:xfrm>
            <a:custGeom>
              <a:avLst/>
              <a:gdLst/>
              <a:ahLst/>
              <a:cxnLst/>
              <a:rect l="l" t="t" r="r" b="b"/>
              <a:pathLst>
                <a:path w="19784" h="86000" extrusionOk="0">
                  <a:moveTo>
                    <a:pt x="14808" y="0"/>
                  </a:moveTo>
                  <a:lnTo>
                    <a:pt x="14097" y="4620"/>
                  </a:lnTo>
                  <a:lnTo>
                    <a:pt x="13150" y="9595"/>
                  </a:lnTo>
                  <a:lnTo>
                    <a:pt x="11136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150" y="30681"/>
                  </a:lnTo>
                  <a:lnTo>
                    <a:pt x="15163" y="21323"/>
                  </a:lnTo>
                  <a:lnTo>
                    <a:pt x="18836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53;p53"/>
            <p:cNvSpPr/>
            <p:nvPr/>
          </p:nvSpPr>
          <p:spPr>
            <a:xfrm>
              <a:off x="2244875" y="3087000"/>
              <a:ext cx="142175" cy="115525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711" y="0"/>
                  </a:moveTo>
                  <a:lnTo>
                    <a:pt x="0" y="4620"/>
                  </a:lnTo>
                  <a:lnTo>
                    <a:pt x="4739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54;p53"/>
            <p:cNvSpPr/>
            <p:nvPr/>
          </p:nvSpPr>
          <p:spPr>
            <a:xfrm>
              <a:off x="4969375" y="4419625"/>
              <a:ext cx="316900" cy="53350"/>
            </a:xfrm>
            <a:custGeom>
              <a:avLst/>
              <a:gdLst/>
              <a:ahLst/>
              <a:cxnLst/>
              <a:rect l="l" t="t" r="r" b="b"/>
              <a:pathLst>
                <a:path w="12676" h="2134" extrusionOk="0">
                  <a:moveTo>
                    <a:pt x="0" y="1"/>
                  </a:moveTo>
                  <a:lnTo>
                    <a:pt x="0" y="2133"/>
                  </a:lnTo>
                  <a:lnTo>
                    <a:pt x="12675" y="2133"/>
                  </a:lnTo>
                  <a:lnTo>
                    <a:pt x="12675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55;p53"/>
            <p:cNvSpPr/>
            <p:nvPr/>
          </p:nvSpPr>
          <p:spPr>
            <a:xfrm>
              <a:off x="4963450" y="3087000"/>
              <a:ext cx="494575" cy="21500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0" y="0"/>
                  </a:moveTo>
                  <a:lnTo>
                    <a:pt x="948" y="4620"/>
                  </a:lnTo>
                  <a:lnTo>
                    <a:pt x="3791" y="17769"/>
                  </a:lnTo>
                  <a:lnTo>
                    <a:pt x="4620" y="21323"/>
                  </a:lnTo>
                  <a:lnTo>
                    <a:pt x="6634" y="30681"/>
                  </a:lnTo>
                  <a:lnTo>
                    <a:pt x="7226" y="33642"/>
                  </a:lnTo>
                  <a:lnTo>
                    <a:pt x="18480" y="86000"/>
                  </a:lnTo>
                  <a:lnTo>
                    <a:pt x="19783" y="86000"/>
                  </a:lnTo>
                  <a:lnTo>
                    <a:pt x="9240" y="24995"/>
                  </a:lnTo>
                  <a:lnTo>
                    <a:pt x="8648" y="21323"/>
                  </a:lnTo>
                  <a:lnTo>
                    <a:pt x="6634" y="9595"/>
                  </a:lnTo>
                  <a:lnTo>
                    <a:pt x="6278" y="7582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56;p53"/>
            <p:cNvSpPr/>
            <p:nvPr/>
          </p:nvSpPr>
          <p:spPr>
            <a:xfrm>
              <a:off x="4963450" y="3087000"/>
              <a:ext cx="142175" cy="115525"/>
            </a:xfrm>
            <a:custGeom>
              <a:avLst/>
              <a:gdLst/>
              <a:ahLst/>
              <a:cxnLst/>
              <a:rect l="l" t="t" r="r" b="b"/>
              <a:pathLst>
                <a:path w="5687" h="4621" extrusionOk="0">
                  <a:moveTo>
                    <a:pt x="0" y="0"/>
                  </a:moveTo>
                  <a:lnTo>
                    <a:pt x="948" y="4620"/>
                  </a:lnTo>
                  <a:lnTo>
                    <a:pt x="5686" y="4620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57;p53"/>
            <p:cNvSpPr/>
            <p:nvPr/>
          </p:nvSpPr>
          <p:spPr>
            <a:xfrm>
              <a:off x="5058200" y="3276525"/>
              <a:ext cx="136250" cy="651550"/>
            </a:xfrm>
            <a:custGeom>
              <a:avLst/>
              <a:gdLst/>
              <a:ahLst/>
              <a:cxnLst/>
              <a:rect l="l" t="t" r="r" b="b"/>
              <a:pathLst>
                <a:path w="5450" h="26062" extrusionOk="0">
                  <a:moveTo>
                    <a:pt x="2488" y="1"/>
                  </a:moveTo>
                  <a:lnTo>
                    <a:pt x="1" y="10188"/>
                  </a:lnTo>
                  <a:lnTo>
                    <a:pt x="830" y="13742"/>
                  </a:lnTo>
                  <a:lnTo>
                    <a:pt x="2844" y="23100"/>
                  </a:lnTo>
                  <a:lnTo>
                    <a:pt x="3436" y="26061"/>
                  </a:lnTo>
                  <a:lnTo>
                    <a:pt x="5450" y="17414"/>
                  </a:lnTo>
                  <a:lnTo>
                    <a:pt x="4858" y="13742"/>
                  </a:lnTo>
                  <a:lnTo>
                    <a:pt x="2844" y="2014"/>
                  </a:lnTo>
                  <a:lnTo>
                    <a:pt x="248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58;p53"/>
            <p:cNvSpPr/>
            <p:nvPr/>
          </p:nvSpPr>
          <p:spPr>
            <a:xfrm>
              <a:off x="4797600" y="3087000"/>
              <a:ext cx="494575" cy="2150000"/>
            </a:xfrm>
            <a:custGeom>
              <a:avLst/>
              <a:gdLst/>
              <a:ahLst/>
              <a:cxnLst/>
              <a:rect l="l" t="t" r="r" b="b"/>
              <a:pathLst>
                <a:path w="19783" h="86000" extrusionOk="0">
                  <a:moveTo>
                    <a:pt x="14926" y="0"/>
                  </a:moveTo>
                  <a:lnTo>
                    <a:pt x="14097" y="4620"/>
                  </a:lnTo>
                  <a:lnTo>
                    <a:pt x="13268" y="9595"/>
                  </a:lnTo>
                  <a:lnTo>
                    <a:pt x="11254" y="21323"/>
                  </a:lnTo>
                  <a:lnTo>
                    <a:pt x="1" y="86000"/>
                  </a:lnTo>
                  <a:lnTo>
                    <a:pt x="1304" y="86000"/>
                  </a:lnTo>
                  <a:lnTo>
                    <a:pt x="13268" y="30681"/>
                  </a:lnTo>
                  <a:lnTo>
                    <a:pt x="15282" y="21323"/>
                  </a:lnTo>
                  <a:lnTo>
                    <a:pt x="18835" y="4620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59;p53"/>
            <p:cNvSpPr/>
            <p:nvPr/>
          </p:nvSpPr>
          <p:spPr>
            <a:xfrm>
              <a:off x="5150025" y="3087000"/>
              <a:ext cx="142150" cy="115525"/>
            </a:xfrm>
            <a:custGeom>
              <a:avLst/>
              <a:gdLst/>
              <a:ahLst/>
              <a:cxnLst/>
              <a:rect l="l" t="t" r="r" b="b"/>
              <a:pathLst>
                <a:path w="5686" h="4621" extrusionOk="0">
                  <a:moveTo>
                    <a:pt x="829" y="0"/>
                  </a:moveTo>
                  <a:lnTo>
                    <a:pt x="0" y="4620"/>
                  </a:lnTo>
                  <a:lnTo>
                    <a:pt x="4738" y="4620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60;p53"/>
            <p:cNvSpPr/>
            <p:nvPr/>
          </p:nvSpPr>
          <p:spPr>
            <a:xfrm>
              <a:off x="5745250" y="3540100"/>
              <a:ext cx="506425" cy="722600"/>
            </a:xfrm>
            <a:custGeom>
              <a:avLst/>
              <a:gdLst/>
              <a:ahLst/>
              <a:cxnLst/>
              <a:rect l="l" t="t" r="r" b="b"/>
              <a:pathLst>
                <a:path w="20257" h="28904" extrusionOk="0">
                  <a:moveTo>
                    <a:pt x="11136" y="0"/>
                  </a:moveTo>
                  <a:lnTo>
                    <a:pt x="10188" y="119"/>
                  </a:lnTo>
                  <a:lnTo>
                    <a:pt x="9240" y="237"/>
                  </a:lnTo>
                  <a:lnTo>
                    <a:pt x="8293" y="474"/>
                  </a:lnTo>
                  <a:lnTo>
                    <a:pt x="7464" y="829"/>
                  </a:lnTo>
                  <a:lnTo>
                    <a:pt x="6634" y="1185"/>
                  </a:lnTo>
                  <a:lnTo>
                    <a:pt x="5805" y="1777"/>
                  </a:lnTo>
                  <a:lnTo>
                    <a:pt x="5094" y="2251"/>
                  </a:lnTo>
                  <a:lnTo>
                    <a:pt x="4384" y="2962"/>
                  </a:lnTo>
                  <a:lnTo>
                    <a:pt x="3791" y="3554"/>
                  </a:lnTo>
                  <a:lnTo>
                    <a:pt x="2607" y="5094"/>
                  </a:lnTo>
                  <a:lnTo>
                    <a:pt x="1778" y="6752"/>
                  </a:lnTo>
                  <a:lnTo>
                    <a:pt x="1067" y="8529"/>
                  </a:lnTo>
                  <a:lnTo>
                    <a:pt x="475" y="10424"/>
                  </a:lnTo>
                  <a:lnTo>
                    <a:pt x="238" y="12201"/>
                  </a:lnTo>
                  <a:lnTo>
                    <a:pt x="1" y="14334"/>
                  </a:lnTo>
                  <a:lnTo>
                    <a:pt x="1" y="16347"/>
                  </a:lnTo>
                  <a:lnTo>
                    <a:pt x="238" y="18480"/>
                  </a:lnTo>
                  <a:lnTo>
                    <a:pt x="593" y="20493"/>
                  </a:lnTo>
                  <a:lnTo>
                    <a:pt x="1185" y="22389"/>
                  </a:lnTo>
                  <a:lnTo>
                    <a:pt x="1896" y="24165"/>
                  </a:lnTo>
                  <a:lnTo>
                    <a:pt x="2370" y="25350"/>
                  </a:lnTo>
                  <a:lnTo>
                    <a:pt x="2725" y="26535"/>
                  </a:lnTo>
                  <a:lnTo>
                    <a:pt x="3081" y="27719"/>
                  </a:lnTo>
                  <a:lnTo>
                    <a:pt x="3081" y="28311"/>
                  </a:lnTo>
                  <a:lnTo>
                    <a:pt x="3081" y="28904"/>
                  </a:lnTo>
                  <a:lnTo>
                    <a:pt x="3436" y="28904"/>
                  </a:lnTo>
                  <a:lnTo>
                    <a:pt x="3436" y="28785"/>
                  </a:lnTo>
                  <a:lnTo>
                    <a:pt x="5213" y="27956"/>
                  </a:lnTo>
                  <a:lnTo>
                    <a:pt x="6990" y="27245"/>
                  </a:lnTo>
                  <a:lnTo>
                    <a:pt x="10662" y="25824"/>
                  </a:lnTo>
                  <a:lnTo>
                    <a:pt x="12439" y="25113"/>
                  </a:lnTo>
                  <a:lnTo>
                    <a:pt x="14097" y="24165"/>
                  </a:lnTo>
                  <a:lnTo>
                    <a:pt x="14926" y="23692"/>
                  </a:lnTo>
                  <a:lnTo>
                    <a:pt x="15637" y="23099"/>
                  </a:lnTo>
                  <a:lnTo>
                    <a:pt x="16348" y="22389"/>
                  </a:lnTo>
                  <a:lnTo>
                    <a:pt x="17059" y="21678"/>
                  </a:lnTo>
                  <a:lnTo>
                    <a:pt x="17651" y="20967"/>
                  </a:lnTo>
                  <a:lnTo>
                    <a:pt x="18125" y="20138"/>
                  </a:lnTo>
                  <a:lnTo>
                    <a:pt x="18598" y="19309"/>
                  </a:lnTo>
                  <a:lnTo>
                    <a:pt x="18954" y="18361"/>
                  </a:lnTo>
                  <a:lnTo>
                    <a:pt x="19546" y="16584"/>
                  </a:lnTo>
                  <a:lnTo>
                    <a:pt x="19901" y="14689"/>
                  </a:lnTo>
                  <a:lnTo>
                    <a:pt x="20138" y="12675"/>
                  </a:lnTo>
                  <a:lnTo>
                    <a:pt x="20257" y="10543"/>
                  </a:lnTo>
                  <a:lnTo>
                    <a:pt x="20138" y="8411"/>
                  </a:lnTo>
                  <a:lnTo>
                    <a:pt x="20020" y="7345"/>
                  </a:lnTo>
                  <a:lnTo>
                    <a:pt x="19783" y="6397"/>
                  </a:lnTo>
                  <a:lnTo>
                    <a:pt x="19546" y="5449"/>
                  </a:lnTo>
                  <a:lnTo>
                    <a:pt x="19191" y="4739"/>
                  </a:lnTo>
                  <a:lnTo>
                    <a:pt x="18835" y="3909"/>
                  </a:lnTo>
                  <a:lnTo>
                    <a:pt x="18362" y="3199"/>
                  </a:lnTo>
                  <a:lnTo>
                    <a:pt x="17769" y="2488"/>
                  </a:lnTo>
                  <a:lnTo>
                    <a:pt x="17177" y="1777"/>
                  </a:lnTo>
                  <a:lnTo>
                    <a:pt x="16466" y="1303"/>
                  </a:lnTo>
                  <a:lnTo>
                    <a:pt x="15756" y="829"/>
                  </a:lnTo>
                  <a:lnTo>
                    <a:pt x="14926" y="474"/>
                  </a:lnTo>
                  <a:lnTo>
                    <a:pt x="13979" y="237"/>
                  </a:lnTo>
                  <a:lnTo>
                    <a:pt x="13031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61;p53"/>
            <p:cNvSpPr/>
            <p:nvPr/>
          </p:nvSpPr>
          <p:spPr>
            <a:xfrm>
              <a:off x="5653450" y="3661525"/>
              <a:ext cx="503475" cy="1154975"/>
            </a:xfrm>
            <a:custGeom>
              <a:avLst/>
              <a:gdLst/>
              <a:ahLst/>
              <a:cxnLst/>
              <a:rect l="l" t="t" r="r" b="b"/>
              <a:pathLst>
                <a:path w="20139" h="46199" extrusionOk="0">
                  <a:moveTo>
                    <a:pt x="13860" y="0"/>
                  </a:moveTo>
                  <a:lnTo>
                    <a:pt x="13860" y="118"/>
                  </a:lnTo>
                  <a:lnTo>
                    <a:pt x="13979" y="1658"/>
                  </a:lnTo>
                  <a:lnTo>
                    <a:pt x="14097" y="3198"/>
                  </a:lnTo>
                  <a:lnTo>
                    <a:pt x="14097" y="4857"/>
                  </a:lnTo>
                  <a:lnTo>
                    <a:pt x="13979" y="6397"/>
                  </a:lnTo>
                  <a:lnTo>
                    <a:pt x="12202" y="10306"/>
                  </a:lnTo>
                  <a:lnTo>
                    <a:pt x="10543" y="14096"/>
                  </a:lnTo>
                  <a:lnTo>
                    <a:pt x="10425" y="13030"/>
                  </a:lnTo>
                  <a:lnTo>
                    <a:pt x="10306" y="12083"/>
                  </a:lnTo>
                  <a:lnTo>
                    <a:pt x="9714" y="9950"/>
                  </a:lnTo>
                  <a:lnTo>
                    <a:pt x="9003" y="7937"/>
                  </a:lnTo>
                  <a:lnTo>
                    <a:pt x="8174" y="6041"/>
                  </a:lnTo>
                  <a:lnTo>
                    <a:pt x="8056" y="6041"/>
                  </a:lnTo>
                  <a:lnTo>
                    <a:pt x="8056" y="6160"/>
                  </a:lnTo>
                  <a:lnTo>
                    <a:pt x="8766" y="8647"/>
                  </a:lnTo>
                  <a:lnTo>
                    <a:pt x="9477" y="11253"/>
                  </a:lnTo>
                  <a:lnTo>
                    <a:pt x="9714" y="13386"/>
                  </a:lnTo>
                  <a:lnTo>
                    <a:pt x="9951" y="15518"/>
                  </a:lnTo>
                  <a:lnTo>
                    <a:pt x="8648" y="18953"/>
                  </a:lnTo>
                  <a:lnTo>
                    <a:pt x="7345" y="22388"/>
                  </a:lnTo>
                  <a:lnTo>
                    <a:pt x="5331" y="28311"/>
                  </a:lnTo>
                  <a:lnTo>
                    <a:pt x="3436" y="34234"/>
                  </a:lnTo>
                  <a:lnTo>
                    <a:pt x="1541" y="40275"/>
                  </a:lnTo>
                  <a:lnTo>
                    <a:pt x="711" y="43118"/>
                  </a:lnTo>
                  <a:lnTo>
                    <a:pt x="1" y="45961"/>
                  </a:lnTo>
                  <a:lnTo>
                    <a:pt x="1" y="46080"/>
                  </a:lnTo>
                  <a:lnTo>
                    <a:pt x="119" y="46198"/>
                  </a:lnTo>
                  <a:lnTo>
                    <a:pt x="238" y="46198"/>
                  </a:lnTo>
                  <a:lnTo>
                    <a:pt x="356" y="46080"/>
                  </a:lnTo>
                  <a:lnTo>
                    <a:pt x="830" y="44540"/>
                  </a:lnTo>
                  <a:lnTo>
                    <a:pt x="1304" y="43118"/>
                  </a:lnTo>
                  <a:lnTo>
                    <a:pt x="2251" y="40038"/>
                  </a:lnTo>
                  <a:lnTo>
                    <a:pt x="4028" y="34471"/>
                  </a:lnTo>
                  <a:lnTo>
                    <a:pt x="5923" y="28667"/>
                  </a:lnTo>
                  <a:lnTo>
                    <a:pt x="7937" y="22981"/>
                  </a:lnTo>
                  <a:lnTo>
                    <a:pt x="9003" y="19901"/>
                  </a:lnTo>
                  <a:lnTo>
                    <a:pt x="11491" y="17887"/>
                  </a:lnTo>
                  <a:lnTo>
                    <a:pt x="12794" y="16939"/>
                  </a:lnTo>
                  <a:lnTo>
                    <a:pt x="14097" y="15992"/>
                  </a:lnTo>
                  <a:lnTo>
                    <a:pt x="15400" y="15162"/>
                  </a:lnTo>
                  <a:lnTo>
                    <a:pt x="16821" y="14452"/>
                  </a:lnTo>
                  <a:lnTo>
                    <a:pt x="18361" y="13859"/>
                  </a:lnTo>
                  <a:lnTo>
                    <a:pt x="19901" y="13267"/>
                  </a:lnTo>
                  <a:lnTo>
                    <a:pt x="19901" y="13149"/>
                  </a:lnTo>
                  <a:lnTo>
                    <a:pt x="19783" y="13149"/>
                  </a:lnTo>
                  <a:lnTo>
                    <a:pt x="18480" y="13504"/>
                  </a:lnTo>
                  <a:lnTo>
                    <a:pt x="17058" y="13978"/>
                  </a:lnTo>
                  <a:lnTo>
                    <a:pt x="15637" y="14570"/>
                  </a:lnTo>
                  <a:lnTo>
                    <a:pt x="14334" y="15162"/>
                  </a:lnTo>
                  <a:lnTo>
                    <a:pt x="13031" y="15873"/>
                  </a:lnTo>
                  <a:lnTo>
                    <a:pt x="11846" y="16702"/>
                  </a:lnTo>
                  <a:lnTo>
                    <a:pt x="10662" y="17650"/>
                  </a:lnTo>
                  <a:lnTo>
                    <a:pt x="9596" y="18598"/>
                  </a:lnTo>
                  <a:lnTo>
                    <a:pt x="11017" y="14926"/>
                  </a:lnTo>
                  <a:lnTo>
                    <a:pt x="12557" y="11253"/>
                  </a:lnTo>
                  <a:lnTo>
                    <a:pt x="14215" y="9713"/>
                  </a:lnTo>
                  <a:lnTo>
                    <a:pt x="16111" y="8410"/>
                  </a:lnTo>
                  <a:lnTo>
                    <a:pt x="18006" y="7226"/>
                  </a:lnTo>
                  <a:lnTo>
                    <a:pt x="20138" y="6160"/>
                  </a:lnTo>
                  <a:lnTo>
                    <a:pt x="20020" y="6041"/>
                  </a:lnTo>
                  <a:lnTo>
                    <a:pt x="18124" y="6752"/>
                  </a:lnTo>
                  <a:lnTo>
                    <a:pt x="16348" y="7700"/>
                  </a:lnTo>
                  <a:lnTo>
                    <a:pt x="14571" y="8884"/>
                  </a:lnTo>
                  <a:lnTo>
                    <a:pt x="13031" y="10069"/>
                  </a:lnTo>
                  <a:lnTo>
                    <a:pt x="15282" y="5094"/>
                  </a:lnTo>
                  <a:lnTo>
                    <a:pt x="17651" y="237"/>
                  </a:lnTo>
                  <a:lnTo>
                    <a:pt x="17769" y="118"/>
                  </a:lnTo>
                  <a:lnTo>
                    <a:pt x="17651" y="0"/>
                  </a:lnTo>
                  <a:lnTo>
                    <a:pt x="17532" y="0"/>
                  </a:lnTo>
                  <a:lnTo>
                    <a:pt x="17414" y="118"/>
                  </a:lnTo>
                  <a:lnTo>
                    <a:pt x="15874" y="2843"/>
                  </a:lnTo>
                  <a:lnTo>
                    <a:pt x="14452" y="5686"/>
                  </a:lnTo>
                  <a:lnTo>
                    <a:pt x="14452" y="4264"/>
                  </a:lnTo>
                  <a:lnTo>
                    <a:pt x="14334" y="2843"/>
                  </a:lnTo>
                  <a:lnTo>
                    <a:pt x="14215" y="1421"/>
                  </a:lnTo>
                  <a:lnTo>
                    <a:pt x="1397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62;p53"/>
            <p:cNvSpPr/>
            <p:nvPr/>
          </p:nvSpPr>
          <p:spPr>
            <a:xfrm>
              <a:off x="5872600" y="3747400"/>
              <a:ext cx="44450" cy="100700"/>
            </a:xfrm>
            <a:custGeom>
              <a:avLst/>
              <a:gdLst/>
              <a:ahLst/>
              <a:cxnLst/>
              <a:rect l="l" t="t" r="r" b="b"/>
              <a:pathLst>
                <a:path w="1778" h="4028" extrusionOk="0">
                  <a:moveTo>
                    <a:pt x="0" y="0"/>
                  </a:moveTo>
                  <a:lnTo>
                    <a:pt x="0" y="119"/>
                  </a:lnTo>
                  <a:lnTo>
                    <a:pt x="948" y="2014"/>
                  </a:lnTo>
                  <a:lnTo>
                    <a:pt x="1777" y="4028"/>
                  </a:lnTo>
                  <a:lnTo>
                    <a:pt x="1540" y="2962"/>
                  </a:lnTo>
                  <a:lnTo>
                    <a:pt x="1185" y="1896"/>
                  </a:lnTo>
                  <a:lnTo>
                    <a:pt x="711" y="94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63;p53"/>
            <p:cNvSpPr/>
            <p:nvPr/>
          </p:nvSpPr>
          <p:spPr>
            <a:xfrm>
              <a:off x="6073975" y="3945800"/>
              <a:ext cx="103675" cy="38525"/>
            </a:xfrm>
            <a:custGeom>
              <a:avLst/>
              <a:gdLst/>
              <a:ahLst/>
              <a:cxnLst/>
              <a:rect l="l" t="t" r="r" b="b"/>
              <a:pathLst>
                <a:path w="4147" h="1541" extrusionOk="0">
                  <a:moveTo>
                    <a:pt x="4028" y="1"/>
                  </a:moveTo>
                  <a:lnTo>
                    <a:pt x="3080" y="238"/>
                  </a:lnTo>
                  <a:lnTo>
                    <a:pt x="2014" y="475"/>
                  </a:lnTo>
                  <a:lnTo>
                    <a:pt x="1067" y="830"/>
                  </a:lnTo>
                  <a:lnTo>
                    <a:pt x="119" y="1304"/>
                  </a:lnTo>
                  <a:lnTo>
                    <a:pt x="0" y="1422"/>
                  </a:lnTo>
                  <a:lnTo>
                    <a:pt x="119" y="1541"/>
                  </a:lnTo>
                  <a:lnTo>
                    <a:pt x="2133" y="830"/>
                  </a:lnTo>
                  <a:lnTo>
                    <a:pt x="4028" y="119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64;p53"/>
            <p:cNvSpPr/>
            <p:nvPr/>
          </p:nvSpPr>
          <p:spPr>
            <a:xfrm>
              <a:off x="6130250" y="3682250"/>
              <a:ext cx="35550" cy="20750"/>
            </a:xfrm>
            <a:custGeom>
              <a:avLst/>
              <a:gdLst/>
              <a:ahLst/>
              <a:cxnLst/>
              <a:rect l="l" t="t" r="r" b="b"/>
              <a:pathLst>
                <a:path w="1422" h="830" extrusionOk="0">
                  <a:moveTo>
                    <a:pt x="1303" y="0"/>
                  </a:moveTo>
                  <a:lnTo>
                    <a:pt x="711" y="356"/>
                  </a:lnTo>
                  <a:lnTo>
                    <a:pt x="119" y="711"/>
                  </a:lnTo>
                  <a:lnTo>
                    <a:pt x="0" y="829"/>
                  </a:lnTo>
                  <a:lnTo>
                    <a:pt x="119" y="82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65;p53"/>
            <p:cNvSpPr/>
            <p:nvPr/>
          </p:nvSpPr>
          <p:spPr>
            <a:xfrm>
              <a:off x="5123350" y="3614125"/>
              <a:ext cx="595275" cy="678200"/>
            </a:xfrm>
            <a:custGeom>
              <a:avLst/>
              <a:gdLst/>
              <a:ahLst/>
              <a:cxnLst/>
              <a:rect l="l" t="t" r="r" b="b"/>
              <a:pathLst>
                <a:path w="23811" h="27128" extrusionOk="0">
                  <a:moveTo>
                    <a:pt x="6871" y="1"/>
                  </a:moveTo>
                  <a:lnTo>
                    <a:pt x="5924" y="119"/>
                  </a:lnTo>
                  <a:lnTo>
                    <a:pt x="4976" y="238"/>
                  </a:lnTo>
                  <a:lnTo>
                    <a:pt x="4265" y="475"/>
                  </a:lnTo>
                  <a:lnTo>
                    <a:pt x="3555" y="830"/>
                  </a:lnTo>
                  <a:lnTo>
                    <a:pt x="2844" y="1304"/>
                  </a:lnTo>
                  <a:lnTo>
                    <a:pt x="2252" y="1778"/>
                  </a:lnTo>
                  <a:lnTo>
                    <a:pt x="1778" y="2370"/>
                  </a:lnTo>
                  <a:lnTo>
                    <a:pt x="1304" y="3081"/>
                  </a:lnTo>
                  <a:lnTo>
                    <a:pt x="949" y="3791"/>
                  </a:lnTo>
                  <a:lnTo>
                    <a:pt x="593" y="4502"/>
                  </a:lnTo>
                  <a:lnTo>
                    <a:pt x="356" y="5568"/>
                  </a:lnTo>
                  <a:lnTo>
                    <a:pt x="119" y="6634"/>
                  </a:lnTo>
                  <a:lnTo>
                    <a:pt x="1" y="7819"/>
                  </a:lnTo>
                  <a:lnTo>
                    <a:pt x="1" y="8885"/>
                  </a:lnTo>
                  <a:lnTo>
                    <a:pt x="238" y="11136"/>
                  </a:lnTo>
                  <a:lnTo>
                    <a:pt x="475" y="13386"/>
                  </a:lnTo>
                  <a:lnTo>
                    <a:pt x="949" y="15282"/>
                  </a:lnTo>
                  <a:lnTo>
                    <a:pt x="1659" y="17177"/>
                  </a:lnTo>
                  <a:lnTo>
                    <a:pt x="2489" y="18954"/>
                  </a:lnTo>
                  <a:lnTo>
                    <a:pt x="3673" y="20612"/>
                  </a:lnTo>
                  <a:lnTo>
                    <a:pt x="4384" y="21323"/>
                  </a:lnTo>
                  <a:lnTo>
                    <a:pt x="4976" y="21915"/>
                  </a:lnTo>
                  <a:lnTo>
                    <a:pt x="5805" y="22507"/>
                  </a:lnTo>
                  <a:lnTo>
                    <a:pt x="6516" y="22981"/>
                  </a:lnTo>
                  <a:lnTo>
                    <a:pt x="8174" y="23692"/>
                  </a:lnTo>
                  <a:lnTo>
                    <a:pt x="10070" y="24403"/>
                  </a:lnTo>
                  <a:lnTo>
                    <a:pt x="19665" y="27127"/>
                  </a:lnTo>
                  <a:lnTo>
                    <a:pt x="20020" y="26772"/>
                  </a:lnTo>
                  <a:lnTo>
                    <a:pt x="20612" y="25469"/>
                  </a:lnTo>
                  <a:lnTo>
                    <a:pt x="21560" y="23692"/>
                  </a:lnTo>
                  <a:lnTo>
                    <a:pt x="22389" y="21323"/>
                  </a:lnTo>
                  <a:lnTo>
                    <a:pt x="23218" y="18835"/>
                  </a:lnTo>
                  <a:lnTo>
                    <a:pt x="23455" y="17532"/>
                  </a:lnTo>
                  <a:lnTo>
                    <a:pt x="23692" y="16229"/>
                  </a:lnTo>
                  <a:lnTo>
                    <a:pt x="23811" y="14926"/>
                  </a:lnTo>
                  <a:lnTo>
                    <a:pt x="23811" y="13742"/>
                  </a:lnTo>
                  <a:lnTo>
                    <a:pt x="23692" y="12557"/>
                  </a:lnTo>
                  <a:lnTo>
                    <a:pt x="23455" y="11491"/>
                  </a:lnTo>
                  <a:lnTo>
                    <a:pt x="22626" y="9714"/>
                  </a:lnTo>
                  <a:lnTo>
                    <a:pt x="21678" y="8056"/>
                  </a:lnTo>
                  <a:lnTo>
                    <a:pt x="20494" y="6516"/>
                  </a:lnTo>
                  <a:lnTo>
                    <a:pt x="19191" y="5094"/>
                  </a:lnTo>
                  <a:lnTo>
                    <a:pt x="17651" y="3791"/>
                  </a:lnTo>
                  <a:lnTo>
                    <a:pt x="16111" y="2725"/>
                  </a:lnTo>
                  <a:lnTo>
                    <a:pt x="14334" y="1896"/>
                  </a:lnTo>
                  <a:lnTo>
                    <a:pt x="12557" y="1185"/>
                  </a:lnTo>
                  <a:lnTo>
                    <a:pt x="10780" y="593"/>
                  </a:lnTo>
                  <a:lnTo>
                    <a:pt x="8767" y="238"/>
                  </a:lnTo>
                  <a:lnTo>
                    <a:pt x="7819" y="119"/>
                  </a:lnTo>
                  <a:lnTo>
                    <a:pt x="6871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66;p53"/>
            <p:cNvSpPr/>
            <p:nvPr/>
          </p:nvSpPr>
          <p:spPr>
            <a:xfrm>
              <a:off x="5256625" y="3774050"/>
              <a:ext cx="476800" cy="1075025"/>
            </a:xfrm>
            <a:custGeom>
              <a:avLst/>
              <a:gdLst/>
              <a:ahLst/>
              <a:cxnLst/>
              <a:rect l="l" t="t" r="r" b="b"/>
              <a:pathLst>
                <a:path w="19072" h="43001" extrusionOk="0">
                  <a:moveTo>
                    <a:pt x="474" y="0"/>
                  </a:moveTo>
                  <a:lnTo>
                    <a:pt x="356" y="119"/>
                  </a:lnTo>
                  <a:lnTo>
                    <a:pt x="356" y="237"/>
                  </a:lnTo>
                  <a:lnTo>
                    <a:pt x="948" y="711"/>
                  </a:lnTo>
                  <a:lnTo>
                    <a:pt x="1540" y="1185"/>
                  </a:lnTo>
                  <a:lnTo>
                    <a:pt x="3080" y="2014"/>
                  </a:lnTo>
                  <a:lnTo>
                    <a:pt x="4620" y="2725"/>
                  </a:lnTo>
                  <a:lnTo>
                    <a:pt x="6160" y="3199"/>
                  </a:lnTo>
                  <a:lnTo>
                    <a:pt x="8411" y="7582"/>
                  </a:lnTo>
                  <a:lnTo>
                    <a:pt x="10543" y="12083"/>
                  </a:lnTo>
                  <a:lnTo>
                    <a:pt x="8529" y="11254"/>
                  </a:lnTo>
                  <a:lnTo>
                    <a:pt x="6397" y="10543"/>
                  </a:lnTo>
                  <a:lnTo>
                    <a:pt x="3199" y="9477"/>
                  </a:lnTo>
                  <a:lnTo>
                    <a:pt x="119" y="8055"/>
                  </a:lnTo>
                  <a:lnTo>
                    <a:pt x="0" y="8174"/>
                  </a:lnTo>
                  <a:lnTo>
                    <a:pt x="1185" y="9003"/>
                  </a:lnTo>
                  <a:lnTo>
                    <a:pt x="2488" y="9714"/>
                  </a:lnTo>
                  <a:lnTo>
                    <a:pt x="3791" y="10306"/>
                  </a:lnTo>
                  <a:lnTo>
                    <a:pt x="5213" y="10780"/>
                  </a:lnTo>
                  <a:lnTo>
                    <a:pt x="8056" y="11728"/>
                  </a:lnTo>
                  <a:lnTo>
                    <a:pt x="10898" y="12675"/>
                  </a:lnTo>
                  <a:lnTo>
                    <a:pt x="12557" y="16821"/>
                  </a:lnTo>
                  <a:lnTo>
                    <a:pt x="13978" y="20849"/>
                  </a:lnTo>
                  <a:lnTo>
                    <a:pt x="14926" y="23573"/>
                  </a:lnTo>
                  <a:lnTo>
                    <a:pt x="15637" y="26298"/>
                  </a:lnTo>
                  <a:lnTo>
                    <a:pt x="16347" y="29022"/>
                  </a:lnTo>
                  <a:lnTo>
                    <a:pt x="16940" y="31747"/>
                  </a:lnTo>
                  <a:lnTo>
                    <a:pt x="17532" y="34590"/>
                  </a:lnTo>
                  <a:lnTo>
                    <a:pt x="18006" y="37314"/>
                  </a:lnTo>
                  <a:lnTo>
                    <a:pt x="18480" y="40157"/>
                  </a:lnTo>
                  <a:lnTo>
                    <a:pt x="18835" y="42882"/>
                  </a:lnTo>
                  <a:lnTo>
                    <a:pt x="18835" y="43000"/>
                  </a:lnTo>
                  <a:lnTo>
                    <a:pt x="19072" y="43000"/>
                  </a:lnTo>
                  <a:lnTo>
                    <a:pt x="19072" y="42882"/>
                  </a:lnTo>
                  <a:lnTo>
                    <a:pt x="18835" y="40039"/>
                  </a:lnTo>
                  <a:lnTo>
                    <a:pt x="18598" y="37196"/>
                  </a:lnTo>
                  <a:lnTo>
                    <a:pt x="18243" y="34471"/>
                  </a:lnTo>
                  <a:lnTo>
                    <a:pt x="17650" y="31628"/>
                  </a:lnTo>
                  <a:lnTo>
                    <a:pt x="17058" y="28785"/>
                  </a:lnTo>
                  <a:lnTo>
                    <a:pt x="16466" y="26061"/>
                  </a:lnTo>
                  <a:lnTo>
                    <a:pt x="15637" y="23336"/>
                  </a:lnTo>
                  <a:lnTo>
                    <a:pt x="14808" y="20612"/>
                  </a:lnTo>
                  <a:lnTo>
                    <a:pt x="13268" y="16466"/>
                  </a:lnTo>
                  <a:lnTo>
                    <a:pt x="13741" y="15044"/>
                  </a:lnTo>
                  <a:lnTo>
                    <a:pt x="14215" y="13623"/>
                  </a:lnTo>
                  <a:lnTo>
                    <a:pt x="14452" y="12201"/>
                  </a:lnTo>
                  <a:lnTo>
                    <a:pt x="14689" y="10780"/>
                  </a:lnTo>
                  <a:lnTo>
                    <a:pt x="14808" y="9358"/>
                  </a:lnTo>
                  <a:lnTo>
                    <a:pt x="14926" y="7937"/>
                  </a:lnTo>
                  <a:lnTo>
                    <a:pt x="14808" y="6515"/>
                  </a:lnTo>
                  <a:lnTo>
                    <a:pt x="14689" y="5094"/>
                  </a:lnTo>
                  <a:lnTo>
                    <a:pt x="14571" y="4976"/>
                  </a:lnTo>
                  <a:lnTo>
                    <a:pt x="14571" y="5094"/>
                  </a:lnTo>
                  <a:lnTo>
                    <a:pt x="14571" y="6634"/>
                  </a:lnTo>
                  <a:lnTo>
                    <a:pt x="14571" y="8174"/>
                  </a:lnTo>
                  <a:lnTo>
                    <a:pt x="14334" y="9714"/>
                  </a:lnTo>
                  <a:lnTo>
                    <a:pt x="14097" y="11254"/>
                  </a:lnTo>
                  <a:lnTo>
                    <a:pt x="13505" y="13386"/>
                  </a:lnTo>
                  <a:lnTo>
                    <a:pt x="12912" y="15400"/>
                  </a:lnTo>
                  <a:lnTo>
                    <a:pt x="11491" y="11965"/>
                  </a:lnTo>
                  <a:lnTo>
                    <a:pt x="9832" y="8529"/>
                  </a:lnTo>
                  <a:lnTo>
                    <a:pt x="10069" y="6634"/>
                  </a:lnTo>
                  <a:lnTo>
                    <a:pt x="10188" y="4739"/>
                  </a:lnTo>
                  <a:lnTo>
                    <a:pt x="10188" y="2725"/>
                  </a:lnTo>
                  <a:lnTo>
                    <a:pt x="9951" y="830"/>
                  </a:lnTo>
                  <a:lnTo>
                    <a:pt x="9832" y="830"/>
                  </a:lnTo>
                  <a:lnTo>
                    <a:pt x="9832" y="2606"/>
                  </a:lnTo>
                  <a:lnTo>
                    <a:pt x="9832" y="4383"/>
                  </a:lnTo>
                  <a:lnTo>
                    <a:pt x="9714" y="6160"/>
                  </a:lnTo>
                  <a:lnTo>
                    <a:pt x="9477" y="7819"/>
                  </a:lnTo>
                  <a:lnTo>
                    <a:pt x="8411" y="5923"/>
                  </a:lnTo>
                  <a:lnTo>
                    <a:pt x="7345" y="3909"/>
                  </a:lnTo>
                  <a:lnTo>
                    <a:pt x="6160" y="2014"/>
                  </a:lnTo>
                  <a:lnTo>
                    <a:pt x="4976" y="237"/>
                  </a:lnTo>
                  <a:lnTo>
                    <a:pt x="4857" y="119"/>
                  </a:lnTo>
                  <a:lnTo>
                    <a:pt x="4739" y="119"/>
                  </a:lnTo>
                  <a:lnTo>
                    <a:pt x="4620" y="237"/>
                  </a:lnTo>
                  <a:lnTo>
                    <a:pt x="4620" y="474"/>
                  </a:lnTo>
                  <a:lnTo>
                    <a:pt x="5923" y="2843"/>
                  </a:lnTo>
                  <a:lnTo>
                    <a:pt x="5923" y="2843"/>
                  </a:lnTo>
                  <a:lnTo>
                    <a:pt x="3080" y="1540"/>
                  </a:lnTo>
                  <a:lnTo>
                    <a:pt x="1777" y="830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67;p53"/>
            <p:cNvSpPr/>
            <p:nvPr/>
          </p:nvSpPr>
          <p:spPr>
            <a:xfrm>
              <a:off x="5179625" y="3901400"/>
              <a:ext cx="148100" cy="62200"/>
            </a:xfrm>
            <a:custGeom>
              <a:avLst/>
              <a:gdLst/>
              <a:ahLst/>
              <a:cxnLst/>
              <a:rect l="l" t="t" r="r" b="b"/>
              <a:pathLst>
                <a:path w="5924" h="2488" extrusionOk="0">
                  <a:moveTo>
                    <a:pt x="1" y="0"/>
                  </a:moveTo>
                  <a:lnTo>
                    <a:pt x="119" y="118"/>
                  </a:lnTo>
                  <a:lnTo>
                    <a:pt x="711" y="592"/>
                  </a:lnTo>
                  <a:lnTo>
                    <a:pt x="1422" y="948"/>
                  </a:lnTo>
                  <a:lnTo>
                    <a:pt x="2844" y="1658"/>
                  </a:lnTo>
                  <a:lnTo>
                    <a:pt x="4384" y="2132"/>
                  </a:lnTo>
                  <a:lnTo>
                    <a:pt x="5923" y="2488"/>
                  </a:lnTo>
                  <a:lnTo>
                    <a:pt x="5923" y="2369"/>
                  </a:lnTo>
                  <a:lnTo>
                    <a:pt x="4502" y="1777"/>
                  </a:lnTo>
                  <a:lnTo>
                    <a:pt x="3080" y="1185"/>
                  </a:lnTo>
                  <a:lnTo>
                    <a:pt x="1659" y="59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68;p53"/>
            <p:cNvSpPr/>
            <p:nvPr/>
          </p:nvSpPr>
          <p:spPr>
            <a:xfrm>
              <a:off x="5582375" y="3791825"/>
              <a:ext cx="20750" cy="142175"/>
            </a:xfrm>
            <a:custGeom>
              <a:avLst/>
              <a:gdLst/>
              <a:ahLst/>
              <a:cxnLst/>
              <a:rect l="l" t="t" r="r" b="b"/>
              <a:pathLst>
                <a:path w="830" h="5687" extrusionOk="0">
                  <a:moveTo>
                    <a:pt x="119" y="0"/>
                  </a:moveTo>
                  <a:lnTo>
                    <a:pt x="1" y="119"/>
                  </a:lnTo>
                  <a:lnTo>
                    <a:pt x="238" y="1540"/>
                  </a:lnTo>
                  <a:lnTo>
                    <a:pt x="356" y="2843"/>
                  </a:lnTo>
                  <a:lnTo>
                    <a:pt x="475" y="5686"/>
                  </a:lnTo>
                  <a:lnTo>
                    <a:pt x="593" y="5686"/>
                  </a:lnTo>
                  <a:lnTo>
                    <a:pt x="711" y="4975"/>
                  </a:lnTo>
                  <a:lnTo>
                    <a:pt x="830" y="4265"/>
                  </a:lnTo>
                  <a:lnTo>
                    <a:pt x="830" y="2843"/>
                  </a:lnTo>
                  <a:lnTo>
                    <a:pt x="593" y="1422"/>
                  </a:lnTo>
                  <a:lnTo>
                    <a:pt x="238" y="11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69;p53"/>
            <p:cNvSpPr/>
            <p:nvPr/>
          </p:nvSpPr>
          <p:spPr>
            <a:xfrm>
              <a:off x="5375075" y="3691125"/>
              <a:ext cx="26675" cy="77025"/>
            </a:xfrm>
            <a:custGeom>
              <a:avLst/>
              <a:gdLst/>
              <a:ahLst/>
              <a:cxnLst/>
              <a:rect l="l" t="t" r="r" b="b"/>
              <a:pathLst>
                <a:path w="1067" h="3081" extrusionOk="0">
                  <a:moveTo>
                    <a:pt x="1" y="1"/>
                  </a:moveTo>
                  <a:lnTo>
                    <a:pt x="1" y="119"/>
                  </a:lnTo>
                  <a:lnTo>
                    <a:pt x="475" y="1541"/>
                  </a:lnTo>
                  <a:lnTo>
                    <a:pt x="948" y="3080"/>
                  </a:lnTo>
                  <a:lnTo>
                    <a:pt x="1067" y="3080"/>
                  </a:lnTo>
                  <a:lnTo>
                    <a:pt x="1067" y="2251"/>
                  </a:lnTo>
                  <a:lnTo>
                    <a:pt x="948" y="1422"/>
                  </a:lnTo>
                  <a:lnTo>
                    <a:pt x="593" y="711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70;p53"/>
            <p:cNvSpPr/>
            <p:nvPr/>
          </p:nvSpPr>
          <p:spPr>
            <a:xfrm>
              <a:off x="5801525" y="4176800"/>
              <a:ext cx="541950" cy="340600"/>
            </a:xfrm>
            <a:custGeom>
              <a:avLst/>
              <a:gdLst/>
              <a:ahLst/>
              <a:cxnLst/>
              <a:rect l="l" t="t" r="r" b="b"/>
              <a:pathLst>
                <a:path w="21678" h="13624" extrusionOk="0">
                  <a:moveTo>
                    <a:pt x="16821" y="0"/>
                  </a:moveTo>
                  <a:lnTo>
                    <a:pt x="15163" y="119"/>
                  </a:lnTo>
                  <a:lnTo>
                    <a:pt x="13505" y="356"/>
                  </a:lnTo>
                  <a:lnTo>
                    <a:pt x="11846" y="711"/>
                  </a:lnTo>
                  <a:lnTo>
                    <a:pt x="9003" y="1304"/>
                  </a:lnTo>
                  <a:lnTo>
                    <a:pt x="7582" y="1777"/>
                  </a:lnTo>
                  <a:lnTo>
                    <a:pt x="6279" y="2488"/>
                  </a:lnTo>
                  <a:lnTo>
                    <a:pt x="5213" y="3199"/>
                  </a:lnTo>
                  <a:lnTo>
                    <a:pt x="4265" y="3910"/>
                  </a:lnTo>
                  <a:lnTo>
                    <a:pt x="3554" y="4857"/>
                  </a:lnTo>
                  <a:lnTo>
                    <a:pt x="2843" y="5686"/>
                  </a:lnTo>
                  <a:lnTo>
                    <a:pt x="2133" y="6634"/>
                  </a:lnTo>
                  <a:lnTo>
                    <a:pt x="1659" y="7463"/>
                  </a:lnTo>
                  <a:lnTo>
                    <a:pt x="948" y="9240"/>
                  </a:lnTo>
                  <a:lnTo>
                    <a:pt x="356" y="10899"/>
                  </a:lnTo>
                  <a:lnTo>
                    <a:pt x="119" y="12202"/>
                  </a:lnTo>
                  <a:lnTo>
                    <a:pt x="0" y="13149"/>
                  </a:lnTo>
                  <a:lnTo>
                    <a:pt x="119" y="13386"/>
                  </a:lnTo>
                  <a:lnTo>
                    <a:pt x="3791" y="13268"/>
                  </a:lnTo>
                  <a:lnTo>
                    <a:pt x="7463" y="13268"/>
                  </a:lnTo>
                  <a:lnTo>
                    <a:pt x="10898" y="13505"/>
                  </a:lnTo>
                  <a:lnTo>
                    <a:pt x="14334" y="13623"/>
                  </a:lnTo>
                  <a:lnTo>
                    <a:pt x="15044" y="13505"/>
                  </a:lnTo>
                  <a:lnTo>
                    <a:pt x="15637" y="13386"/>
                  </a:lnTo>
                  <a:lnTo>
                    <a:pt x="16229" y="13149"/>
                  </a:lnTo>
                  <a:lnTo>
                    <a:pt x="16821" y="12912"/>
                  </a:lnTo>
                  <a:lnTo>
                    <a:pt x="17769" y="12083"/>
                  </a:lnTo>
                  <a:lnTo>
                    <a:pt x="18717" y="11135"/>
                  </a:lnTo>
                  <a:lnTo>
                    <a:pt x="19427" y="10069"/>
                  </a:lnTo>
                  <a:lnTo>
                    <a:pt x="20138" y="8766"/>
                  </a:lnTo>
                  <a:lnTo>
                    <a:pt x="20612" y="7582"/>
                  </a:lnTo>
                  <a:lnTo>
                    <a:pt x="21086" y="6397"/>
                  </a:lnTo>
                  <a:lnTo>
                    <a:pt x="21441" y="5331"/>
                  </a:lnTo>
                  <a:lnTo>
                    <a:pt x="21560" y="4146"/>
                  </a:lnTo>
                  <a:lnTo>
                    <a:pt x="21678" y="2843"/>
                  </a:lnTo>
                  <a:lnTo>
                    <a:pt x="21560" y="2251"/>
                  </a:lnTo>
                  <a:lnTo>
                    <a:pt x="21441" y="1777"/>
                  </a:lnTo>
                  <a:lnTo>
                    <a:pt x="21204" y="1304"/>
                  </a:lnTo>
                  <a:lnTo>
                    <a:pt x="20967" y="948"/>
                  </a:lnTo>
                  <a:lnTo>
                    <a:pt x="20612" y="593"/>
                  </a:lnTo>
                  <a:lnTo>
                    <a:pt x="20257" y="356"/>
                  </a:lnTo>
                  <a:lnTo>
                    <a:pt x="19427" y="119"/>
                  </a:lnTo>
                  <a:lnTo>
                    <a:pt x="18480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71;p53"/>
            <p:cNvSpPr/>
            <p:nvPr/>
          </p:nvSpPr>
          <p:spPr>
            <a:xfrm>
              <a:off x="5656425" y="4209375"/>
              <a:ext cx="613025" cy="663375"/>
            </a:xfrm>
            <a:custGeom>
              <a:avLst/>
              <a:gdLst/>
              <a:ahLst/>
              <a:cxnLst/>
              <a:rect l="l" t="t" r="r" b="b"/>
              <a:pathLst>
                <a:path w="24521" h="26535" extrusionOk="0">
                  <a:moveTo>
                    <a:pt x="23099" y="1"/>
                  </a:moveTo>
                  <a:lnTo>
                    <a:pt x="22151" y="474"/>
                  </a:lnTo>
                  <a:lnTo>
                    <a:pt x="21204" y="1185"/>
                  </a:lnTo>
                  <a:lnTo>
                    <a:pt x="20375" y="1896"/>
                  </a:lnTo>
                  <a:lnTo>
                    <a:pt x="19664" y="2843"/>
                  </a:lnTo>
                  <a:lnTo>
                    <a:pt x="16939" y="3673"/>
                  </a:lnTo>
                  <a:lnTo>
                    <a:pt x="14333" y="4739"/>
                  </a:lnTo>
                  <a:lnTo>
                    <a:pt x="12556" y="5568"/>
                  </a:lnTo>
                  <a:lnTo>
                    <a:pt x="10898" y="6516"/>
                  </a:lnTo>
                  <a:lnTo>
                    <a:pt x="10898" y="6516"/>
                  </a:lnTo>
                  <a:lnTo>
                    <a:pt x="11490" y="5450"/>
                  </a:lnTo>
                  <a:lnTo>
                    <a:pt x="12201" y="4383"/>
                  </a:lnTo>
                  <a:lnTo>
                    <a:pt x="12793" y="3673"/>
                  </a:lnTo>
                  <a:lnTo>
                    <a:pt x="13504" y="3080"/>
                  </a:lnTo>
                  <a:lnTo>
                    <a:pt x="15044" y="2014"/>
                  </a:lnTo>
                  <a:lnTo>
                    <a:pt x="15044" y="1896"/>
                  </a:lnTo>
                  <a:lnTo>
                    <a:pt x="14926" y="1896"/>
                  </a:lnTo>
                  <a:lnTo>
                    <a:pt x="14096" y="2251"/>
                  </a:lnTo>
                  <a:lnTo>
                    <a:pt x="13386" y="2725"/>
                  </a:lnTo>
                  <a:lnTo>
                    <a:pt x="12675" y="3317"/>
                  </a:lnTo>
                  <a:lnTo>
                    <a:pt x="12083" y="3910"/>
                  </a:lnTo>
                  <a:lnTo>
                    <a:pt x="11490" y="4620"/>
                  </a:lnTo>
                  <a:lnTo>
                    <a:pt x="11017" y="5331"/>
                  </a:lnTo>
                  <a:lnTo>
                    <a:pt x="10661" y="6042"/>
                  </a:lnTo>
                  <a:lnTo>
                    <a:pt x="10306" y="6871"/>
                  </a:lnTo>
                  <a:lnTo>
                    <a:pt x="8529" y="8292"/>
                  </a:lnTo>
                  <a:lnTo>
                    <a:pt x="6989" y="9951"/>
                  </a:lnTo>
                  <a:lnTo>
                    <a:pt x="5568" y="11728"/>
                  </a:lnTo>
                  <a:lnTo>
                    <a:pt x="4265" y="13505"/>
                  </a:lnTo>
                  <a:lnTo>
                    <a:pt x="3080" y="15518"/>
                  </a:lnTo>
                  <a:lnTo>
                    <a:pt x="2014" y="17532"/>
                  </a:lnTo>
                  <a:lnTo>
                    <a:pt x="1185" y="19664"/>
                  </a:lnTo>
                  <a:lnTo>
                    <a:pt x="474" y="21915"/>
                  </a:lnTo>
                  <a:lnTo>
                    <a:pt x="119" y="24047"/>
                  </a:lnTo>
                  <a:lnTo>
                    <a:pt x="0" y="26298"/>
                  </a:lnTo>
                  <a:lnTo>
                    <a:pt x="0" y="26416"/>
                  </a:lnTo>
                  <a:lnTo>
                    <a:pt x="119" y="26535"/>
                  </a:lnTo>
                  <a:lnTo>
                    <a:pt x="237" y="26416"/>
                  </a:lnTo>
                  <a:lnTo>
                    <a:pt x="711" y="24166"/>
                  </a:lnTo>
                  <a:lnTo>
                    <a:pt x="1303" y="22033"/>
                  </a:lnTo>
                  <a:lnTo>
                    <a:pt x="2014" y="19901"/>
                  </a:lnTo>
                  <a:lnTo>
                    <a:pt x="2843" y="17887"/>
                  </a:lnTo>
                  <a:lnTo>
                    <a:pt x="3909" y="15874"/>
                  </a:lnTo>
                  <a:lnTo>
                    <a:pt x="5094" y="13978"/>
                  </a:lnTo>
                  <a:lnTo>
                    <a:pt x="6278" y="12083"/>
                  </a:lnTo>
                  <a:lnTo>
                    <a:pt x="7700" y="10306"/>
                  </a:lnTo>
                  <a:lnTo>
                    <a:pt x="8529" y="9359"/>
                  </a:lnTo>
                  <a:lnTo>
                    <a:pt x="10187" y="9240"/>
                  </a:lnTo>
                  <a:lnTo>
                    <a:pt x="11846" y="9122"/>
                  </a:lnTo>
                  <a:lnTo>
                    <a:pt x="13741" y="9240"/>
                  </a:lnTo>
                  <a:lnTo>
                    <a:pt x="15518" y="9477"/>
                  </a:lnTo>
                  <a:lnTo>
                    <a:pt x="18716" y="9477"/>
                  </a:lnTo>
                  <a:lnTo>
                    <a:pt x="19545" y="9359"/>
                  </a:lnTo>
                  <a:lnTo>
                    <a:pt x="20256" y="9240"/>
                  </a:lnTo>
                  <a:lnTo>
                    <a:pt x="21085" y="8885"/>
                  </a:lnTo>
                  <a:lnTo>
                    <a:pt x="21796" y="8648"/>
                  </a:lnTo>
                  <a:lnTo>
                    <a:pt x="21796" y="8529"/>
                  </a:lnTo>
                  <a:lnTo>
                    <a:pt x="21678" y="8411"/>
                  </a:lnTo>
                  <a:lnTo>
                    <a:pt x="20967" y="8648"/>
                  </a:lnTo>
                  <a:lnTo>
                    <a:pt x="20138" y="8885"/>
                  </a:lnTo>
                  <a:lnTo>
                    <a:pt x="18598" y="9003"/>
                  </a:lnTo>
                  <a:lnTo>
                    <a:pt x="16939" y="9003"/>
                  </a:lnTo>
                  <a:lnTo>
                    <a:pt x="15399" y="8885"/>
                  </a:lnTo>
                  <a:lnTo>
                    <a:pt x="12201" y="8648"/>
                  </a:lnTo>
                  <a:lnTo>
                    <a:pt x="10543" y="8766"/>
                  </a:lnTo>
                  <a:lnTo>
                    <a:pt x="9003" y="8885"/>
                  </a:lnTo>
                  <a:lnTo>
                    <a:pt x="9003" y="8885"/>
                  </a:lnTo>
                  <a:lnTo>
                    <a:pt x="10424" y="7700"/>
                  </a:lnTo>
                  <a:lnTo>
                    <a:pt x="11964" y="6634"/>
                  </a:lnTo>
                  <a:lnTo>
                    <a:pt x="13504" y="5805"/>
                  </a:lnTo>
                  <a:lnTo>
                    <a:pt x="15163" y="4976"/>
                  </a:lnTo>
                  <a:lnTo>
                    <a:pt x="15636" y="4857"/>
                  </a:lnTo>
                  <a:lnTo>
                    <a:pt x="17650" y="5094"/>
                  </a:lnTo>
                  <a:lnTo>
                    <a:pt x="19664" y="5331"/>
                  </a:lnTo>
                  <a:lnTo>
                    <a:pt x="20612" y="5450"/>
                  </a:lnTo>
                  <a:lnTo>
                    <a:pt x="21678" y="5331"/>
                  </a:lnTo>
                  <a:lnTo>
                    <a:pt x="22625" y="5213"/>
                  </a:lnTo>
                  <a:lnTo>
                    <a:pt x="23691" y="4976"/>
                  </a:lnTo>
                  <a:lnTo>
                    <a:pt x="23691" y="4857"/>
                  </a:lnTo>
                  <a:lnTo>
                    <a:pt x="23573" y="4857"/>
                  </a:lnTo>
                  <a:lnTo>
                    <a:pt x="22744" y="4976"/>
                  </a:lnTo>
                  <a:lnTo>
                    <a:pt x="21796" y="5094"/>
                  </a:lnTo>
                  <a:lnTo>
                    <a:pt x="19901" y="4976"/>
                  </a:lnTo>
                  <a:lnTo>
                    <a:pt x="18124" y="4739"/>
                  </a:lnTo>
                  <a:lnTo>
                    <a:pt x="16229" y="4620"/>
                  </a:lnTo>
                  <a:lnTo>
                    <a:pt x="20256" y="3080"/>
                  </a:lnTo>
                  <a:lnTo>
                    <a:pt x="24402" y="1659"/>
                  </a:lnTo>
                  <a:lnTo>
                    <a:pt x="24521" y="1422"/>
                  </a:lnTo>
                  <a:lnTo>
                    <a:pt x="24284" y="1422"/>
                  </a:lnTo>
                  <a:lnTo>
                    <a:pt x="20019" y="2725"/>
                  </a:lnTo>
                  <a:lnTo>
                    <a:pt x="21204" y="1540"/>
                  </a:lnTo>
                  <a:lnTo>
                    <a:pt x="22151" y="830"/>
                  </a:lnTo>
                  <a:lnTo>
                    <a:pt x="23099" y="119"/>
                  </a:lnTo>
                  <a:lnTo>
                    <a:pt x="23218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72;p53"/>
            <p:cNvSpPr/>
            <p:nvPr/>
          </p:nvSpPr>
          <p:spPr>
            <a:xfrm>
              <a:off x="6198350" y="4310075"/>
              <a:ext cx="97750" cy="11850"/>
            </a:xfrm>
            <a:custGeom>
              <a:avLst/>
              <a:gdLst/>
              <a:ahLst/>
              <a:cxnLst/>
              <a:rect l="l" t="t" r="r" b="b"/>
              <a:pathLst>
                <a:path w="3910" h="474" extrusionOk="0">
                  <a:moveTo>
                    <a:pt x="3791" y="0"/>
                  </a:moveTo>
                  <a:lnTo>
                    <a:pt x="1896" y="237"/>
                  </a:lnTo>
                  <a:lnTo>
                    <a:pt x="1" y="355"/>
                  </a:lnTo>
                  <a:lnTo>
                    <a:pt x="948" y="474"/>
                  </a:lnTo>
                  <a:lnTo>
                    <a:pt x="1896" y="474"/>
                  </a:lnTo>
                  <a:lnTo>
                    <a:pt x="2962" y="355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73;p53"/>
            <p:cNvSpPr/>
            <p:nvPr/>
          </p:nvSpPr>
          <p:spPr>
            <a:xfrm>
              <a:off x="6026600" y="4244900"/>
              <a:ext cx="50350" cy="38525"/>
            </a:xfrm>
            <a:custGeom>
              <a:avLst/>
              <a:gdLst/>
              <a:ahLst/>
              <a:cxnLst/>
              <a:rect l="l" t="t" r="r" b="b"/>
              <a:pathLst>
                <a:path w="2014" h="1541" extrusionOk="0">
                  <a:moveTo>
                    <a:pt x="1895" y="1"/>
                  </a:moveTo>
                  <a:lnTo>
                    <a:pt x="948" y="593"/>
                  </a:lnTo>
                  <a:lnTo>
                    <a:pt x="0" y="1422"/>
                  </a:lnTo>
                  <a:lnTo>
                    <a:pt x="0" y="1541"/>
                  </a:lnTo>
                  <a:lnTo>
                    <a:pt x="119" y="1541"/>
                  </a:lnTo>
                  <a:lnTo>
                    <a:pt x="1066" y="830"/>
                  </a:lnTo>
                  <a:lnTo>
                    <a:pt x="2014" y="238"/>
                  </a:lnTo>
                  <a:lnTo>
                    <a:pt x="2014" y="119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74;p53"/>
            <p:cNvSpPr/>
            <p:nvPr/>
          </p:nvSpPr>
          <p:spPr>
            <a:xfrm>
              <a:off x="5141125" y="4250825"/>
              <a:ext cx="411675" cy="272475"/>
            </a:xfrm>
            <a:custGeom>
              <a:avLst/>
              <a:gdLst/>
              <a:ahLst/>
              <a:cxnLst/>
              <a:rect l="l" t="t" r="r" b="b"/>
              <a:pathLst>
                <a:path w="16467" h="10899" extrusionOk="0">
                  <a:moveTo>
                    <a:pt x="2607" y="1"/>
                  </a:moveTo>
                  <a:lnTo>
                    <a:pt x="2014" y="238"/>
                  </a:lnTo>
                  <a:lnTo>
                    <a:pt x="1541" y="475"/>
                  </a:lnTo>
                  <a:lnTo>
                    <a:pt x="1185" y="712"/>
                  </a:lnTo>
                  <a:lnTo>
                    <a:pt x="830" y="1185"/>
                  </a:lnTo>
                  <a:lnTo>
                    <a:pt x="475" y="1659"/>
                  </a:lnTo>
                  <a:lnTo>
                    <a:pt x="119" y="2725"/>
                  </a:lnTo>
                  <a:lnTo>
                    <a:pt x="1" y="3910"/>
                  </a:lnTo>
                  <a:lnTo>
                    <a:pt x="119" y="5095"/>
                  </a:lnTo>
                  <a:lnTo>
                    <a:pt x="356" y="6279"/>
                  </a:lnTo>
                  <a:lnTo>
                    <a:pt x="830" y="7345"/>
                  </a:lnTo>
                  <a:lnTo>
                    <a:pt x="1541" y="8411"/>
                  </a:lnTo>
                  <a:lnTo>
                    <a:pt x="2251" y="9241"/>
                  </a:lnTo>
                  <a:lnTo>
                    <a:pt x="3081" y="9951"/>
                  </a:lnTo>
                  <a:lnTo>
                    <a:pt x="3673" y="10307"/>
                  </a:lnTo>
                  <a:lnTo>
                    <a:pt x="4384" y="10662"/>
                  </a:lnTo>
                  <a:lnTo>
                    <a:pt x="5213" y="10780"/>
                  </a:lnTo>
                  <a:lnTo>
                    <a:pt x="5924" y="10899"/>
                  </a:lnTo>
                  <a:lnTo>
                    <a:pt x="7463" y="10899"/>
                  </a:lnTo>
                  <a:lnTo>
                    <a:pt x="9003" y="10780"/>
                  </a:lnTo>
                  <a:lnTo>
                    <a:pt x="12557" y="10307"/>
                  </a:lnTo>
                  <a:lnTo>
                    <a:pt x="16229" y="9596"/>
                  </a:lnTo>
                  <a:lnTo>
                    <a:pt x="16348" y="9477"/>
                  </a:lnTo>
                  <a:lnTo>
                    <a:pt x="16466" y="9596"/>
                  </a:lnTo>
                  <a:lnTo>
                    <a:pt x="16466" y="9477"/>
                  </a:lnTo>
                  <a:lnTo>
                    <a:pt x="15755" y="8174"/>
                  </a:lnTo>
                  <a:lnTo>
                    <a:pt x="15045" y="6990"/>
                  </a:lnTo>
                  <a:lnTo>
                    <a:pt x="14215" y="5805"/>
                  </a:lnTo>
                  <a:lnTo>
                    <a:pt x="13268" y="4739"/>
                  </a:lnTo>
                  <a:lnTo>
                    <a:pt x="12202" y="3792"/>
                  </a:lnTo>
                  <a:lnTo>
                    <a:pt x="11136" y="2844"/>
                  </a:lnTo>
                  <a:lnTo>
                    <a:pt x="9951" y="2133"/>
                  </a:lnTo>
                  <a:lnTo>
                    <a:pt x="8648" y="1422"/>
                  </a:lnTo>
                  <a:lnTo>
                    <a:pt x="7700" y="949"/>
                  </a:lnTo>
                  <a:lnTo>
                    <a:pt x="6634" y="593"/>
                  </a:lnTo>
                  <a:lnTo>
                    <a:pt x="5450" y="238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75;p53"/>
            <p:cNvSpPr/>
            <p:nvPr/>
          </p:nvSpPr>
          <p:spPr>
            <a:xfrm>
              <a:off x="5209250" y="4295250"/>
              <a:ext cx="568600" cy="595275"/>
            </a:xfrm>
            <a:custGeom>
              <a:avLst/>
              <a:gdLst/>
              <a:ahLst/>
              <a:cxnLst/>
              <a:rect l="l" t="t" r="r" b="b"/>
              <a:pathLst>
                <a:path w="22744" h="23811" extrusionOk="0">
                  <a:moveTo>
                    <a:pt x="2014" y="1"/>
                  </a:moveTo>
                  <a:lnTo>
                    <a:pt x="2725" y="593"/>
                  </a:lnTo>
                  <a:lnTo>
                    <a:pt x="3435" y="1304"/>
                  </a:lnTo>
                  <a:lnTo>
                    <a:pt x="4028" y="2015"/>
                  </a:lnTo>
                  <a:lnTo>
                    <a:pt x="4620" y="2725"/>
                  </a:lnTo>
                  <a:lnTo>
                    <a:pt x="1303" y="1659"/>
                  </a:lnTo>
                  <a:lnTo>
                    <a:pt x="1185" y="1659"/>
                  </a:lnTo>
                  <a:lnTo>
                    <a:pt x="1303" y="1778"/>
                  </a:lnTo>
                  <a:lnTo>
                    <a:pt x="4265" y="2962"/>
                  </a:lnTo>
                  <a:lnTo>
                    <a:pt x="7226" y="4265"/>
                  </a:lnTo>
                  <a:lnTo>
                    <a:pt x="5449" y="4502"/>
                  </a:lnTo>
                  <a:lnTo>
                    <a:pt x="3672" y="4621"/>
                  </a:lnTo>
                  <a:lnTo>
                    <a:pt x="1895" y="4502"/>
                  </a:lnTo>
                  <a:lnTo>
                    <a:pt x="0" y="4265"/>
                  </a:lnTo>
                  <a:lnTo>
                    <a:pt x="0" y="4384"/>
                  </a:lnTo>
                  <a:lnTo>
                    <a:pt x="1895" y="4857"/>
                  </a:lnTo>
                  <a:lnTo>
                    <a:pt x="3791" y="4976"/>
                  </a:lnTo>
                  <a:lnTo>
                    <a:pt x="5805" y="4857"/>
                  </a:lnTo>
                  <a:lnTo>
                    <a:pt x="7700" y="4502"/>
                  </a:lnTo>
                  <a:lnTo>
                    <a:pt x="9477" y="5450"/>
                  </a:lnTo>
                  <a:lnTo>
                    <a:pt x="11254" y="6516"/>
                  </a:lnTo>
                  <a:lnTo>
                    <a:pt x="9832" y="6516"/>
                  </a:lnTo>
                  <a:lnTo>
                    <a:pt x="8411" y="6753"/>
                  </a:lnTo>
                  <a:lnTo>
                    <a:pt x="7108" y="6990"/>
                  </a:lnTo>
                  <a:lnTo>
                    <a:pt x="5805" y="7227"/>
                  </a:lnTo>
                  <a:lnTo>
                    <a:pt x="4502" y="7345"/>
                  </a:lnTo>
                  <a:lnTo>
                    <a:pt x="3199" y="7345"/>
                  </a:lnTo>
                  <a:lnTo>
                    <a:pt x="3199" y="7464"/>
                  </a:lnTo>
                  <a:lnTo>
                    <a:pt x="4265" y="7582"/>
                  </a:lnTo>
                  <a:lnTo>
                    <a:pt x="5449" y="7582"/>
                  </a:lnTo>
                  <a:lnTo>
                    <a:pt x="7581" y="7345"/>
                  </a:lnTo>
                  <a:lnTo>
                    <a:pt x="9832" y="6990"/>
                  </a:lnTo>
                  <a:lnTo>
                    <a:pt x="11964" y="6990"/>
                  </a:lnTo>
                  <a:lnTo>
                    <a:pt x="13623" y="8174"/>
                  </a:lnTo>
                  <a:lnTo>
                    <a:pt x="15044" y="9477"/>
                  </a:lnTo>
                  <a:lnTo>
                    <a:pt x="16347" y="11017"/>
                  </a:lnTo>
                  <a:lnTo>
                    <a:pt x="17650" y="12557"/>
                  </a:lnTo>
                  <a:lnTo>
                    <a:pt x="18716" y="14216"/>
                  </a:lnTo>
                  <a:lnTo>
                    <a:pt x="19545" y="15874"/>
                  </a:lnTo>
                  <a:lnTo>
                    <a:pt x="20375" y="17769"/>
                  </a:lnTo>
                  <a:lnTo>
                    <a:pt x="21085" y="19783"/>
                  </a:lnTo>
                  <a:lnTo>
                    <a:pt x="22507" y="23692"/>
                  </a:lnTo>
                  <a:lnTo>
                    <a:pt x="22625" y="23811"/>
                  </a:lnTo>
                  <a:lnTo>
                    <a:pt x="22744" y="23692"/>
                  </a:lnTo>
                  <a:lnTo>
                    <a:pt x="22270" y="21678"/>
                  </a:lnTo>
                  <a:lnTo>
                    <a:pt x="21678" y="19783"/>
                  </a:lnTo>
                  <a:lnTo>
                    <a:pt x="20967" y="17769"/>
                  </a:lnTo>
                  <a:lnTo>
                    <a:pt x="20138" y="15874"/>
                  </a:lnTo>
                  <a:lnTo>
                    <a:pt x="19190" y="13979"/>
                  </a:lnTo>
                  <a:lnTo>
                    <a:pt x="18006" y="12202"/>
                  </a:lnTo>
                  <a:lnTo>
                    <a:pt x="16821" y="10543"/>
                  </a:lnTo>
                  <a:lnTo>
                    <a:pt x="15518" y="9122"/>
                  </a:lnTo>
                  <a:lnTo>
                    <a:pt x="14452" y="8174"/>
                  </a:lnTo>
                  <a:lnTo>
                    <a:pt x="13386" y="7345"/>
                  </a:lnTo>
                  <a:lnTo>
                    <a:pt x="12320" y="6516"/>
                  </a:lnTo>
                  <a:lnTo>
                    <a:pt x="11135" y="5805"/>
                  </a:lnTo>
                  <a:lnTo>
                    <a:pt x="10187" y="4502"/>
                  </a:lnTo>
                  <a:lnTo>
                    <a:pt x="9240" y="3318"/>
                  </a:lnTo>
                  <a:lnTo>
                    <a:pt x="8055" y="2251"/>
                  </a:lnTo>
                  <a:lnTo>
                    <a:pt x="6752" y="1304"/>
                  </a:lnTo>
                  <a:lnTo>
                    <a:pt x="6634" y="1304"/>
                  </a:lnTo>
                  <a:lnTo>
                    <a:pt x="6634" y="1422"/>
                  </a:lnTo>
                  <a:lnTo>
                    <a:pt x="7700" y="2370"/>
                  </a:lnTo>
                  <a:lnTo>
                    <a:pt x="8648" y="3318"/>
                  </a:lnTo>
                  <a:lnTo>
                    <a:pt x="9595" y="4265"/>
                  </a:lnTo>
                  <a:lnTo>
                    <a:pt x="10424" y="5331"/>
                  </a:lnTo>
                  <a:lnTo>
                    <a:pt x="7700" y="4028"/>
                  </a:lnTo>
                  <a:lnTo>
                    <a:pt x="4975" y="2844"/>
                  </a:lnTo>
                  <a:lnTo>
                    <a:pt x="4383" y="2015"/>
                  </a:lnTo>
                  <a:lnTo>
                    <a:pt x="3672" y="1185"/>
                  </a:lnTo>
                  <a:lnTo>
                    <a:pt x="2962" y="593"/>
                  </a:lnTo>
                  <a:lnTo>
                    <a:pt x="2014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76;p53"/>
            <p:cNvSpPr/>
            <p:nvPr/>
          </p:nvSpPr>
          <p:spPr>
            <a:xfrm>
              <a:off x="5327700" y="43041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0" y="0"/>
                  </a:moveTo>
                  <a:lnTo>
                    <a:pt x="0" y="119"/>
                  </a:lnTo>
                  <a:lnTo>
                    <a:pt x="830" y="829"/>
                  </a:lnTo>
                  <a:lnTo>
                    <a:pt x="1659" y="1659"/>
                  </a:lnTo>
                  <a:lnTo>
                    <a:pt x="1303" y="1066"/>
                  </a:lnTo>
                  <a:lnTo>
                    <a:pt x="948" y="711"/>
                  </a:lnTo>
                  <a:lnTo>
                    <a:pt x="474" y="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77;p53"/>
            <p:cNvSpPr/>
            <p:nvPr/>
          </p:nvSpPr>
          <p:spPr>
            <a:xfrm>
              <a:off x="5176675" y="4369300"/>
              <a:ext cx="71100" cy="20750"/>
            </a:xfrm>
            <a:custGeom>
              <a:avLst/>
              <a:gdLst/>
              <a:ahLst/>
              <a:cxnLst/>
              <a:rect l="l" t="t" r="r" b="b"/>
              <a:pathLst>
                <a:path w="2844" h="830" extrusionOk="0">
                  <a:moveTo>
                    <a:pt x="119" y="0"/>
                  </a:moveTo>
                  <a:lnTo>
                    <a:pt x="0" y="119"/>
                  </a:lnTo>
                  <a:lnTo>
                    <a:pt x="119" y="119"/>
                  </a:lnTo>
                  <a:lnTo>
                    <a:pt x="711" y="474"/>
                  </a:lnTo>
                  <a:lnTo>
                    <a:pt x="1422" y="711"/>
                  </a:lnTo>
                  <a:lnTo>
                    <a:pt x="2132" y="829"/>
                  </a:lnTo>
                  <a:lnTo>
                    <a:pt x="2843" y="829"/>
                  </a:lnTo>
                  <a:lnTo>
                    <a:pt x="2843" y="711"/>
                  </a:lnTo>
                  <a:lnTo>
                    <a:pt x="2843" y="592"/>
                  </a:lnTo>
                  <a:lnTo>
                    <a:pt x="1422" y="47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78;p53"/>
            <p:cNvSpPr/>
            <p:nvPr/>
          </p:nvSpPr>
          <p:spPr>
            <a:xfrm>
              <a:off x="5463925" y="4659500"/>
              <a:ext cx="488650" cy="607125"/>
            </a:xfrm>
            <a:custGeom>
              <a:avLst/>
              <a:gdLst/>
              <a:ahLst/>
              <a:cxnLst/>
              <a:rect l="l" t="t" r="r" b="b"/>
              <a:pathLst>
                <a:path w="19546" h="24285" extrusionOk="0">
                  <a:moveTo>
                    <a:pt x="0" y="1"/>
                  </a:moveTo>
                  <a:lnTo>
                    <a:pt x="593" y="5568"/>
                  </a:lnTo>
                  <a:lnTo>
                    <a:pt x="2725" y="24285"/>
                  </a:lnTo>
                  <a:lnTo>
                    <a:pt x="17414" y="24285"/>
                  </a:lnTo>
                  <a:lnTo>
                    <a:pt x="19072" y="5568"/>
                  </a:lnTo>
                  <a:lnTo>
                    <a:pt x="19546" y="1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79;p53"/>
            <p:cNvSpPr/>
            <p:nvPr/>
          </p:nvSpPr>
          <p:spPr>
            <a:xfrm>
              <a:off x="5463925" y="4659500"/>
              <a:ext cx="488650" cy="139225"/>
            </a:xfrm>
            <a:custGeom>
              <a:avLst/>
              <a:gdLst/>
              <a:ahLst/>
              <a:cxnLst/>
              <a:rect l="l" t="t" r="r" b="b"/>
              <a:pathLst>
                <a:path w="19546" h="5569" extrusionOk="0">
                  <a:moveTo>
                    <a:pt x="0" y="1"/>
                  </a:moveTo>
                  <a:lnTo>
                    <a:pt x="593" y="5568"/>
                  </a:lnTo>
                  <a:lnTo>
                    <a:pt x="19072" y="5568"/>
                  </a:lnTo>
                  <a:lnTo>
                    <a:pt x="19546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80;p53"/>
            <p:cNvSpPr/>
            <p:nvPr/>
          </p:nvSpPr>
          <p:spPr>
            <a:xfrm>
              <a:off x="5428375" y="4621025"/>
              <a:ext cx="559750" cy="112550"/>
            </a:xfrm>
            <a:custGeom>
              <a:avLst/>
              <a:gdLst/>
              <a:ahLst/>
              <a:cxnLst/>
              <a:rect l="l" t="t" r="r" b="b"/>
              <a:pathLst>
                <a:path w="22390" h="4502" extrusionOk="0">
                  <a:moveTo>
                    <a:pt x="1" y="0"/>
                  </a:moveTo>
                  <a:lnTo>
                    <a:pt x="1" y="4501"/>
                  </a:lnTo>
                  <a:lnTo>
                    <a:pt x="22389" y="4501"/>
                  </a:lnTo>
                  <a:lnTo>
                    <a:pt x="22389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39240" y="2254359"/>
            <a:ext cx="6772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ระบบคำร้องขอ</a:t>
            </a:r>
            <a:r>
              <a:rPr lang="th-TH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เบิกจ่าย บริษัท </a:t>
            </a:r>
            <a:r>
              <a:rPr lang="th-TH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ซี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เอส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ไอ (ประเทศไทย) จำกัด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                 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สำหรับใช้งานบนสมาร์ทโฟน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3434" y="1724278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(Mobile Application)</a:t>
            </a:r>
            <a:r>
              <a:rPr lang="th-TH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28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sz="2800" dirty="0"/>
          </a:p>
        </p:txBody>
      </p:sp>
      <p:grpSp>
        <p:nvGrpSpPr>
          <p:cNvPr id="181" name="Google Shape;6892;p67"/>
          <p:cNvGrpSpPr/>
          <p:nvPr/>
        </p:nvGrpSpPr>
        <p:grpSpPr>
          <a:xfrm>
            <a:off x="7921375" y="4392179"/>
            <a:ext cx="1222625" cy="727040"/>
            <a:chOff x="3841447" y="1608670"/>
            <a:chExt cx="4278892" cy="2992111"/>
          </a:xfrm>
        </p:grpSpPr>
        <p:sp>
          <p:nvSpPr>
            <p:cNvPr id="182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8090519" y="447886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Rockwell" panose="02060603020205020403" pitchFamily="18" charset="0"/>
              </a:rPr>
              <a:t>Page| 7</a:t>
            </a:r>
            <a:endParaRPr lang="en-US" sz="1600" dirty="0">
              <a:latin typeface="Rockwell" panose="02060603020205020403" pitchFamily="18" charset="0"/>
            </a:endParaRPr>
          </a:p>
        </p:txBody>
      </p:sp>
      <p:sp>
        <p:nvSpPr>
          <p:cNvPr id="189" name="Google Shape;1406;p45">
            <a:hlinkClick r:id="rId4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5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4" y="1958095"/>
            <a:ext cx="2199353" cy="2199353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="" xmlns:a16="http://schemas.microsoft.com/office/drawing/2014/main" id="{A6483ACD-33F7-4914-A2B3-47EE5E3D9E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621880" y="1888096"/>
            <a:ext cx="1532041" cy="1532041"/>
          </a:xfrm>
          <a:prstGeom prst="rect">
            <a:avLst/>
          </a:prstGeom>
          <a:effectLst/>
        </p:spPr>
      </p:pic>
      <p:pic>
        <p:nvPicPr>
          <p:cNvPr id="182" name="Picture 181">
            <a:extLst>
              <a:ext uri="{FF2B5EF4-FFF2-40B4-BE49-F238E27FC236}">
                <a16:creationId xmlns="" xmlns:a16="http://schemas.microsoft.com/office/drawing/2014/main" id="{0E6C6DD2-C084-4AEB-A877-6ABA33A291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4007407" y="2958657"/>
            <a:ext cx="945180" cy="945180"/>
          </a:xfrm>
          <a:prstGeom prst="rect">
            <a:avLst/>
          </a:prstGeom>
        </p:spPr>
      </p:pic>
      <p:grpSp>
        <p:nvGrpSpPr>
          <p:cNvPr id="185" name="Google Shape;9880;p80"/>
          <p:cNvGrpSpPr/>
          <p:nvPr/>
        </p:nvGrpSpPr>
        <p:grpSpPr>
          <a:xfrm>
            <a:off x="4370763" y="2173833"/>
            <a:ext cx="1095155" cy="599714"/>
            <a:chOff x="4791775" y="1877500"/>
            <a:chExt cx="66725" cy="36975"/>
          </a:xfrm>
          <a:solidFill>
            <a:schemeClr val="tx2">
              <a:lumMod val="50000"/>
            </a:schemeClr>
          </a:solidFill>
        </p:grpSpPr>
        <p:sp>
          <p:nvSpPr>
            <p:cNvPr id="186" name="Google Shape;9881;p80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882;p80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9880;p80"/>
          <p:cNvGrpSpPr/>
          <p:nvPr/>
        </p:nvGrpSpPr>
        <p:grpSpPr>
          <a:xfrm>
            <a:off x="5313993" y="2173833"/>
            <a:ext cx="1095155" cy="599714"/>
            <a:chOff x="4791775" y="1877500"/>
            <a:chExt cx="66725" cy="36975"/>
          </a:xfrm>
          <a:solidFill>
            <a:schemeClr val="tx2">
              <a:lumMod val="50000"/>
            </a:schemeClr>
          </a:solidFill>
        </p:grpSpPr>
        <p:sp>
          <p:nvSpPr>
            <p:cNvPr id="189" name="Google Shape;9881;p80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882;p80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99" y="1674517"/>
            <a:ext cx="2568280" cy="256828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345" y="1150565"/>
            <a:ext cx="5998800" cy="605100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bg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Online Request System</a:t>
            </a:r>
            <a:endParaRPr lang="en-US" sz="4400" b="1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400" dirty="0"/>
          </a:p>
        </p:txBody>
      </p:sp>
      <p:grpSp>
        <p:nvGrpSpPr>
          <p:cNvPr id="37" name="Google Shape;6892;p67"/>
          <p:cNvGrpSpPr/>
          <p:nvPr/>
        </p:nvGrpSpPr>
        <p:grpSpPr>
          <a:xfrm>
            <a:off x="7921375" y="4392179"/>
            <a:ext cx="1222625" cy="727040"/>
            <a:chOff x="3841447" y="1608670"/>
            <a:chExt cx="4278892" cy="2992111"/>
          </a:xfrm>
        </p:grpSpPr>
        <p:sp>
          <p:nvSpPr>
            <p:cNvPr id="38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090519" y="447886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Rockwell" panose="02060603020205020403" pitchFamily="18" charset="0"/>
              </a:rPr>
              <a:t>Page| 8</a:t>
            </a:r>
            <a:endParaRPr lang="en-US" sz="1600" dirty="0">
              <a:latin typeface="Rockwell" panose="02060603020205020403" pitchFamily="18" charset="0"/>
            </a:endParaRPr>
          </a:p>
        </p:txBody>
      </p:sp>
      <p:sp>
        <p:nvSpPr>
          <p:cNvPr id="56" name="Google Shape;1406;p45">
            <a:hlinkClick r:id="rId7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2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7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4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2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72;p44">
            <a:hlinkClick r:id="" action="ppaction://hlinkshowjump?jump=previousslide"/>
          </p:cNvPr>
          <p:cNvSpPr/>
          <p:nvPr/>
        </p:nvSpPr>
        <p:spPr>
          <a:xfrm flipV="1">
            <a:off x="342975" y="4585450"/>
            <a:ext cx="278700" cy="4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573683" y="4628456"/>
            <a:ext cx="432293" cy="615009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56;p7">
            <a:extLst>
              <a:ext uri="{FF2B5EF4-FFF2-40B4-BE49-F238E27FC236}">
                <a16:creationId xmlns="" xmlns:a16="http://schemas.microsoft.com/office/drawing/2014/main" id="{D6C2678C-A27F-4A25-B7E7-1A81486EFD28}"/>
              </a:ext>
            </a:extLst>
          </p:cNvPr>
          <p:cNvSpPr/>
          <p:nvPr/>
        </p:nvSpPr>
        <p:spPr>
          <a:xfrm rot="16200000" flipV="1">
            <a:off x="74667" y="4645144"/>
            <a:ext cx="423684" cy="573026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200CF51-C98E-42E6-A204-674C25C88794}"/>
              </a:ext>
            </a:extLst>
          </p:cNvPr>
          <p:cNvSpPr txBox="1"/>
          <p:nvPr/>
        </p:nvSpPr>
        <p:spPr>
          <a:xfrm>
            <a:off x="940640" y="4843543"/>
            <a:ext cx="224968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algn="ctr"/>
            <a:r>
              <a:rPr lang="en-US" sz="1800" b="1" dirty="0" smtClean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Scope of </a:t>
            </a:r>
            <a:r>
              <a:rPr lang="en-US" sz="1800" b="1" dirty="0">
                <a:solidFill>
                  <a:schemeClr val="bg2"/>
                </a:solidFill>
                <a:latin typeface="Raleway"/>
                <a:cs typeface="TH SarabunPSK" panose="020B0500040200020003" pitchFamily="34" charset="-34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63EEFD60-40BB-4F18-A941-5E61C87283AF}"/>
              </a:ext>
            </a:extLst>
          </p:cNvPr>
          <p:cNvSpPr txBox="1"/>
          <p:nvPr/>
        </p:nvSpPr>
        <p:spPr>
          <a:xfrm>
            <a:off x="602398" y="4758507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95506E22-4FC6-41B6-B49A-3F404F8537EB}"/>
              </a:ext>
            </a:extLst>
          </p:cNvPr>
          <p:cNvSpPr txBox="1"/>
          <p:nvPr/>
        </p:nvSpPr>
        <p:spPr>
          <a:xfrm>
            <a:off x="92148" y="4749900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55;p7">
            <a:extLst>
              <a:ext uri="{FF2B5EF4-FFF2-40B4-BE49-F238E27FC236}">
                <a16:creationId xmlns="" xmlns:a16="http://schemas.microsoft.com/office/drawing/2014/main" id="{D547324B-8600-4262-98C3-0843F30FEC72}"/>
              </a:ext>
            </a:extLst>
          </p:cNvPr>
          <p:cNvSpPr/>
          <p:nvPr/>
        </p:nvSpPr>
        <p:spPr>
          <a:xfrm rot="5400000" flipH="1">
            <a:off x="3279682" y="4583916"/>
            <a:ext cx="432293" cy="686685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861;p5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D2B617B-92AC-46A0-A2B7-DF7BFE5479B5}"/>
              </a:ext>
            </a:extLst>
          </p:cNvPr>
          <p:cNvSpPr txBox="1"/>
          <p:nvPr/>
        </p:nvSpPr>
        <p:spPr>
          <a:xfrm>
            <a:off x="3299258" y="4768613"/>
            <a:ext cx="352000" cy="3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46" y="1238860"/>
            <a:ext cx="2986107" cy="298610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97424" y="4020518"/>
            <a:ext cx="4275485" cy="605100"/>
          </a:xfrm>
        </p:spPr>
        <p:txBody>
          <a:bodyPr/>
          <a:lstStyle/>
          <a:p>
            <a:pPr algn="ctr"/>
            <a:r>
              <a:rPr lang="th-TH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พนักงานบริษัท ซี</a:t>
            </a:r>
            <a:r>
              <a:rPr lang="en-US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เอส</a:t>
            </a:r>
            <a:r>
              <a:rPr lang="en-US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ไอ</a:t>
            </a:r>
            <a:r>
              <a:rPr lang="en-US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(ประเทศไทย) จำกัด</a:t>
            </a:r>
            <a:endParaRPr lang="en-US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8" name="Text Placeholder 4"/>
          <p:cNvSpPr txBox="1">
            <a:spLocks/>
          </p:cNvSpPr>
          <p:nvPr/>
        </p:nvSpPr>
        <p:spPr>
          <a:xfrm>
            <a:off x="82930" y="949375"/>
            <a:ext cx="2129911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b="1" dirty="0" smtClean="0">
                <a:solidFill>
                  <a:schemeClr val="bg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Actor</a:t>
            </a:r>
            <a:endParaRPr lang="en-US" sz="2400" b="1" dirty="0">
              <a:solidFill>
                <a:schemeClr val="bg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1" name="Google Shape;6892;p67"/>
          <p:cNvGrpSpPr/>
          <p:nvPr/>
        </p:nvGrpSpPr>
        <p:grpSpPr>
          <a:xfrm>
            <a:off x="7921375" y="4392179"/>
            <a:ext cx="1222625" cy="727040"/>
            <a:chOff x="3841447" y="1608670"/>
            <a:chExt cx="4278892" cy="2992111"/>
          </a:xfrm>
        </p:grpSpPr>
        <p:sp>
          <p:nvSpPr>
            <p:cNvPr id="22" name="Google Shape;6893;p67"/>
            <p:cNvSpPr/>
            <p:nvPr/>
          </p:nvSpPr>
          <p:spPr>
            <a:xfrm>
              <a:off x="3841447" y="4222272"/>
              <a:ext cx="4278892" cy="378509"/>
            </a:xfrm>
            <a:custGeom>
              <a:avLst/>
              <a:gdLst/>
              <a:ahLst/>
              <a:cxnLst/>
              <a:rect l="l" t="t" r="r" b="b"/>
              <a:pathLst>
                <a:path w="242190" h="21424" extrusionOk="0">
                  <a:moveTo>
                    <a:pt x="108751" y="0"/>
                  </a:moveTo>
                  <a:lnTo>
                    <a:pt x="96713" y="204"/>
                  </a:lnTo>
                  <a:lnTo>
                    <a:pt x="85083" y="511"/>
                  </a:lnTo>
                  <a:lnTo>
                    <a:pt x="73963" y="817"/>
                  </a:lnTo>
                  <a:lnTo>
                    <a:pt x="63353" y="1225"/>
                  </a:lnTo>
                  <a:lnTo>
                    <a:pt x="53356" y="1837"/>
                  </a:lnTo>
                  <a:lnTo>
                    <a:pt x="44072" y="2449"/>
                  </a:lnTo>
                  <a:lnTo>
                    <a:pt x="35401" y="3163"/>
                  </a:lnTo>
                  <a:lnTo>
                    <a:pt x="27647" y="3877"/>
                  </a:lnTo>
                  <a:lnTo>
                    <a:pt x="20608" y="4693"/>
                  </a:lnTo>
                  <a:lnTo>
                    <a:pt x="14589" y="5611"/>
                  </a:lnTo>
                  <a:lnTo>
                    <a:pt x="9488" y="6530"/>
                  </a:lnTo>
                  <a:lnTo>
                    <a:pt x="7346" y="7040"/>
                  </a:lnTo>
                  <a:lnTo>
                    <a:pt x="5408" y="7550"/>
                  </a:lnTo>
                  <a:lnTo>
                    <a:pt x="3775" y="8060"/>
                  </a:lnTo>
                  <a:lnTo>
                    <a:pt x="2449" y="8570"/>
                  </a:lnTo>
                  <a:lnTo>
                    <a:pt x="1327" y="9080"/>
                  </a:lnTo>
                  <a:lnTo>
                    <a:pt x="613" y="9590"/>
                  </a:lnTo>
                  <a:lnTo>
                    <a:pt x="103" y="10100"/>
                  </a:lnTo>
                  <a:lnTo>
                    <a:pt x="1" y="10406"/>
                  </a:lnTo>
                  <a:lnTo>
                    <a:pt x="1" y="10712"/>
                  </a:lnTo>
                  <a:lnTo>
                    <a:pt x="1" y="11018"/>
                  </a:lnTo>
                  <a:lnTo>
                    <a:pt x="103" y="11222"/>
                  </a:lnTo>
                  <a:lnTo>
                    <a:pt x="613" y="11834"/>
                  </a:lnTo>
                  <a:lnTo>
                    <a:pt x="1327" y="12344"/>
                  </a:lnTo>
                  <a:lnTo>
                    <a:pt x="2449" y="12855"/>
                  </a:lnTo>
                  <a:lnTo>
                    <a:pt x="3775" y="13365"/>
                  </a:lnTo>
                  <a:lnTo>
                    <a:pt x="5408" y="13875"/>
                  </a:lnTo>
                  <a:lnTo>
                    <a:pt x="7346" y="14385"/>
                  </a:lnTo>
                  <a:lnTo>
                    <a:pt x="9488" y="14895"/>
                  </a:lnTo>
                  <a:lnTo>
                    <a:pt x="14589" y="15813"/>
                  </a:lnTo>
                  <a:lnTo>
                    <a:pt x="20608" y="16731"/>
                  </a:lnTo>
                  <a:lnTo>
                    <a:pt x="27647" y="17547"/>
                  </a:lnTo>
                  <a:lnTo>
                    <a:pt x="35401" y="18261"/>
                  </a:lnTo>
                  <a:lnTo>
                    <a:pt x="44072" y="18976"/>
                  </a:lnTo>
                  <a:lnTo>
                    <a:pt x="53356" y="19588"/>
                  </a:lnTo>
                  <a:lnTo>
                    <a:pt x="63353" y="20098"/>
                  </a:lnTo>
                  <a:lnTo>
                    <a:pt x="73963" y="20608"/>
                  </a:lnTo>
                  <a:lnTo>
                    <a:pt x="85083" y="20914"/>
                  </a:lnTo>
                  <a:lnTo>
                    <a:pt x="96713" y="21220"/>
                  </a:lnTo>
                  <a:lnTo>
                    <a:pt x="108751" y="21322"/>
                  </a:lnTo>
                  <a:lnTo>
                    <a:pt x="121095" y="21424"/>
                  </a:lnTo>
                  <a:lnTo>
                    <a:pt x="133439" y="21322"/>
                  </a:lnTo>
                  <a:lnTo>
                    <a:pt x="145477" y="21220"/>
                  </a:lnTo>
                  <a:lnTo>
                    <a:pt x="157107" y="20914"/>
                  </a:lnTo>
                  <a:lnTo>
                    <a:pt x="168227" y="20608"/>
                  </a:lnTo>
                  <a:lnTo>
                    <a:pt x="178837" y="20098"/>
                  </a:lnTo>
                  <a:lnTo>
                    <a:pt x="188834" y="19588"/>
                  </a:lnTo>
                  <a:lnTo>
                    <a:pt x="198118" y="18976"/>
                  </a:lnTo>
                  <a:lnTo>
                    <a:pt x="206789" y="18261"/>
                  </a:lnTo>
                  <a:lnTo>
                    <a:pt x="214543" y="17547"/>
                  </a:lnTo>
                  <a:lnTo>
                    <a:pt x="221582" y="16731"/>
                  </a:lnTo>
                  <a:lnTo>
                    <a:pt x="227601" y="15813"/>
                  </a:lnTo>
                  <a:lnTo>
                    <a:pt x="232702" y="14895"/>
                  </a:lnTo>
                  <a:lnTo>
                    <a:pt x="234844" y="14385"/>
                  </a:lnTo>
                  <a:lnTo>
                    <a:pt x="236783" y="13875"/>
                  </a:lnTo>
                  <a:lnTo>
                    <a:pt x="238415" y="13365"/>
                  </a:lnTo>
                  <a:lnTo>
                    <a:pt x="239741" y="12855"/>
                  </a:lnTo>
                  <a:lnTo>
                    <a:pt x="240863" y="12344"/>
                  </a:lnTo>
                  <a:lnTo>
                    <a:pt x="241577" y="11834"/>
                  </a:lnTo>
                  <a:lnTo>
                    <a:pt x="242087" y="11222"/>
                  </a:lnTo>
                  <a:lnTo>
                    <a:pt x="242189" y="11018"/>
                  </a:lnTo>
                  <a:lnTo>
                    <a:pt x="242189" y="10712"/>
                  </a:lnTo>
                  <a:lnTo>
                    <a:pt x="242189" y="10406"/>
                  </a:lnTo>
                  <a:lnTo>
                    <a:pt x="242087" y="10100"/>
                  </a:lnTo>
                  <a:lnTo>
                    <a:pt x="241577" y="9590"/>
                  </a:lnTo>
                  <a:lnTo>
                    <a:pt x="240863" y="9080"/>
                  </a:lnTo>
                  <a:lnTo>
                    <a:pt x="239741" y="8570"/>
                  </a:lnTo>
                  <a:lnTo>
                    <a:pt x="238415" y="8060"/>
                  </a:lnTo>
                  <a:lnTo>
                    <a:pt x="236783" y="7550"/>
                  </a:lnTo>
                  <a:lnTo>
                    <a:pt x="234844" y="7040"/>
                  </a:lnTo>
                  <a:lnTo>
                    <a:pt x="232702" y="6530"/>
                  </a:lnTo>
                  <a:lnTo>
                    <a:pt x="227601" y="5611"/>
                  </a:lnTo>
                  <a:lnTo>
                    <a:pt x="221582" y="4693"/>
                  </a:lnTo>
                  <a:lnTo>
                    <a:pt x="214543" y="3877"/>
                  </a:lnTo>
                  <a:lnTo>
                    <a:pt x="206789" y="3163"/>
                  </a:lnTo>
                  <a:lnTo>
                    <a:pt x="198118" y="2449"/>
                  </a:lnTo>
                  <a:lnTo>
                    <a:pt x="188834" y="1837"/>
                  </a:lnTo>
                  <a:lnTo>
                    <a:pt x="178837" y="1225"/>
                  </a:lnTo>
                  <a:lnTo>
                    <a:pt x="168227" y="817"/>
                  </a:lnTo>
                  <a:lnTo>
                    <a:pt x="157107" y="511"/>
                  </a:lnTo>
                  <a:lnTo>
                    <a:pt x="145477" y="204"/>
                  </a:lnTo>
                  <a:lnTo>
                    <a:pt x="133439" y="0"/>
                  </a:lnTo>
                  <a:close/>
                </a:path>
              </a:pathLst>
            </a:custGeom>
            <a:solidFill>
              <a:srgbClr val="F9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94;p67"/>
            <p:cNvSpPr/>
            <p:nvPr/>
          </p:nvSpPr>
          <p:spPr>
            <a:xfrm>
              <a:off x="4319113" y="1608670"/>
              <a:ext cx="3352461" cy="2280044"/>
            </a:xfrm>
            <a:custGeom>
              <a:avLst/>
              <a:gdLst/>
              <a:ahLst/>
              <a:cxnLst/>
              <a:rect l="l" t="t" r="r" b="b"/>
              <a:pathLst>
                <a:path w="189753" h="129053" extrusionOk="0">
                  <a:moveTo>
                    <a:pt x="181081" y="8366"/>
                  </a:moveTo>
                  <a:lnTo>
                    <a:pt x="181081" y="100998"/>
                  </a:lnTo>
                  <a:lnTo>
                    <a:pt x="8774" y="100998"/>
                  </a:lnTo>
                  <a:lnTo>
                    <a:pt x="8774" y="8366"/>
                  </a:lnTo>
                  <a:close/>
                  <a:moveTo>
                    <a:pt x="94876" y="115076"/>
                  </a:moveTo>
                  <a:lnTo>
                    <a:pt x="95590" y="115178"/>
                  </a:lnTo>
                  <a:lnTo>
                    <a:pt x="96100" y="115280"/>
                  </a:lnTo>
                  <a:lnTo>
                    <a:pt x="96713" y="115586"/>
                  </a:lnTo>
                  <a:lnTo>
                    <a:pt x="97121" y="115994"/>
                  </a:lnTo>
                  <a:lnTo>
                    <a:pt x="97529" y="116504"/>
                  </a:lnTo>
                  <a:lnTo>
                    <a:pt x="97835" y="117014"/>
                  </a:lnTo>
                  <a:lnTo>
                    <a:pt x="97937" y="117626"/>
                  </a:lnTo>
                  <a:lnTo>
                    <a:pt x="98039" y="118238"/>
                  </a:lnTo>
                  <a:lnTo>
                    <a:pt x="98039" y="118851"/>
                  </a:lnTo>
                  <a:lnTo>
                    <a:pt x="97835" y="119463"/>
                  </a:lnTo>
                  <a:lnTo>
                    <a:pt x="97529" y="119973"/>
                  </a:lnTo>
                  <a:lnTo>
                    <a:pt x="97121" y="120483"/>
                  </a:lnTo>
                  <a:lnTo>
                    <a:pt x="96713" y="120789"/>
                  </a:lnTo>
                  <a:lnTo>
                    <a:pt x="96100" y="121095"/>
                  </a:lnTo>
                  <a:lnTo>
                    <a:pt x="95590" y="121299"/>
                  </a:lnTo>
                  <a:lnTo>
                    <a:pt x="94876" y="121401"/>
                  </a:lnTo>
                  <a:lnTo>
                    <a:pt x="94264" y="121299"/>
                  </a:lnTo>
                  <a:lnTo>
                    <a:pt x="93652" y="121095"/>
                  </a:lnTo>
                  <a:lnTo>
                    <a:pt x="93142" y="120789"/>
                  </a:lnTo>
                  <a:lnTo>
                    <a:pt x="92632" y="120483"/>
                  </a:lnTo>
                  <a:lnTo>
                    <a:pt x="92326" y="119973"/>
                  </a:lnTo>
                  <a:lnTo>
                    <a:pt x="92020" y="119463"/>
                  </a:lnTo>
                  <a:lnTo>
                    <a:pt x="91816" y="118851"/>
                  </a:lnTo>
                  <a:lnTo>
                    <a:pt x="91714" y="118238"/>
                  </a:lnTo>
                  <a:lnTo>
                    <a:pt x="91816" y="117626"/>
                  </a:lnTo>
                  <a:lnTo>
                    <a:pt x="92020" y="117014"/>
                  </a:lnTo>
                  <a:lnTo>
                    <a:pt x="92326" y="116504"/>
                  </a:lnTo>
                  <a:lnTo>
                    <a:pt x="92632" y="115994"/>
                  </a:lnTo>
                  <a:lnTo>
                    <a:pt x="93142" y="115586"/>
                  </a:lnTo>
                  <a:lnTo>
                    <a:pt x="93652" y="115280"/>
                  </a:lnTo>
                  <a:lnTo>
                    <a:pt x="94264" y="115178"/>
                  </a:lnTo>
                  <a:lnTo>
                    <a:pt x="94876" y="115076"/>
                  </a:lnTo>
                  <a:close/>
                  <a:moveTo>
                    <a:pt x="0" y="1"/>
                  </a:moveTo>
                  <a:lnTo>
                    <a:pt x="0" y="129052"/>
                  </a:lnTo>
                  <a:lnTo>
                    <a:pt x="189752" y="129052"/>
                  </a:lnTo>
                  <a:lnTo>
                    <a:pt x="189752" y="1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95;p67"/>
            <p:cNvSpPr/>
            <p:nvPr/>
          </p:nvSpPr>
          <p:spPr>
            <a:xfrm>
              <a:off x="4320915" y="3551755"/>
              <a:ext cx="3352461" cy="337061"/>
            </a:xfrm>
            <a:custGeom>
              <a:avLst/>
              <a:gdLst/>
              <a:ahLst/>
              <a:cxnLst/>
              <a:rect l="l" t="t" r="r" b="b"/>
              <a:pathLst>
                <a:path w="189753" h="19078" extrusionOk="0">
                  <a:moveTo>
                    <a:pt x="94774" y="5101"/>
                  </a:moveTo>
                  <a:lnTo>
                    <a:pt x="95488" y="5203"/>
                  </a:lnTo>
                  <a:lnTo>
                    <a:pt x="95998" y="5305"/>
                  </a:lnTo>
                  <a:lnTo>
                    <a:pt x="96611" y="5611"/>
                  </a:lnTo>
                  <a:lnTo>
                    <a:pt x="97019" y="6019"/>
                  </a:lnTo>
                  <a:lnTo>
                    <a:pt x="97427" y="6529"/>
                  </a:lnTo>
                  <a:lnTo>
                    <a:pt x="97733" y="7039"/>
                  </a:lnTo>
                  <a:lnTo>
                    <a:pt x="97835" y="7651"/>
                  </a:lnTo>
                  <a:lnTo>
                    <a:pt x="97937" y="8263"/>
                  </a:lnTo>
                  <a:lnTo>
                    <a:pt x="97937" y="8876"/>
                  </a:lnTo>
                  <a:lnTo>
                    <a:pt x="97733" y="9488"/>
                  </a:lnTo>
                  <a:lnTo>
                    <a:pt x="97427" y="9998"/>
                  </a:lnTo>
                  <a:lnTo>
                    <a:pt x="97019" y="10508"/>
                  </a:lnTo>
                  <a:lnTo>
                    <a:pt x="96611" y="10814"/>
                  </a:lnTo>
                  <a:lnTo>
                    <a:pt x="95998" y="11120"/>
                  </a:lnTo>
                  <a:lnTo>
                    <a:pt x="95488" y="11324"/>
                  </a:lnTo>
                  <a:lnTo>
                    <a:pt x="94774" y="11426"/>
                  </a:lnTo>
                  <a:lnTo>
                    <a:pt x="94162" y="11324"/>
                  </a:lnTo>
                  <a:lnTo>
                    <a:pt x="93550" y="11120"/>
                  </a:lnTo>
                  <a:lnTo>
                    <a:pt x="93040" y="10814"/>
                  </a:lnTo>
                  <a:lnTo>
                    <a:pt x="92530" y="10508"/>
                  </a:lnTo>
                  <a:lnTo>
                    <a:pt x="92224" y="9998"/>
                  </a:lnTo>
                  <a:lnTo>
                    <a:pt x="91918" y="9488"/>
                  </a:lnTo>
                  <a:lnTo>
                    <a:pt x="91714" y="8876"/>
                  </a:lnTo>
                  <a:lnTo>
                    <a:pt x="91612" y="8263"/>
                  </a:lnTo>
                  <a:lnTo>
                    <a:pt x="91714" y="7651"/>
                  </a:lnTo>
                  <a:lnTo>
                    <a:pt x="91918" y="7039"/>
                  </a:lnTo>
                  <a:lnTo>
                    <a:pt x="92224" y="6529"/>
                  </a:lnTo>
                  <a:lnTo>
                    <a:pt x="92530" y="6019"/>
                  </a:lnTo>
                  <a:lnTo>
                    <a:pt x="93040" y="5611"/>
                  </a:lnTo>
                  <a:lnTo>
                    <a:pt x="93550" y="5305"/>
                  </a:lnTo>
                  <a:lnTo>
                    <a:pt x="94162" y="5203"/>
                  </a:lnTo>
                  <a:lnTo>
                    <a:pt x="94774" y="5101"/>
                  </a:lnTo>
                  <a:close/>
                  <a:moveTo>
                    <a:pt x="0" y="0"/>
                  </a:moveTo>
                  <a:lnTo>
                    <a:pt x="0" y="19077"/>
                  </a:lnTo>
                  <a:lnTo>
                    <a:pt x="189752" y="19077"/>
                  </a:lnTo>
                  <a:lnTo>
                    <a:pt x="189752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6;p67"/>
            <p:cNvSpPr/>
            <p:nvPr/>
          </p:nvSpPr>
          <p:spPr>
            <a:xfrm>
              <a:off x="5342929" y="4299783"/>
              <a:ext cx="1306741" cy="108160"/>
            </a:xfrm>
            <a:custGeom>
              <a:avLst/>
              <a:gdLst/>
              <a:ahLst/>
              <a:cxnLst/>
              <a:rect l="l" t="t" r="r" b="b"/>
              <a:pathLst>
                <a:path w="73963" h="6122" extrusionOk="0">
                  <a:moveTo>
                    <a:pt x="0" y="0"/>
                  </a:moveTo>
                  <a:lnTo>
                    <a:pt x="0" y="6121"/>
                  </a:lnTo>
                  <a:lnTo>
                    <a:pt x="73962" y="6121"/>
                  </a:lnTo>
                  <a:lnTo>
                    <a:pt x="73962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97;p67"/>
            <p:cNvSpPr/>
            <p:nvPr/>
          </p:nvSpPr>
          <p:spPr>
            <a:xfrm>
              <a:off x="5499737" y="3888816"/>
              <a:ext cx="994928" cy="410964"/>
            </a:xfrm>
            <a:custGeom>
              <a:avLst/>
              <a:gdLst/>
              <a:ahLst/>
              <a:cxnLst/>
              <a:rect l="l" t="t" r="r" b="b"/>
              <a:pathLst>
                <a:path w="56314" h="23261" extrusionOk="0">
                  <a:moveTo>
                    <a:pt x="3061" y="0"/>
                  </a:moveTo>
                  <a:lnTo>
                    <a:pt x="2041" y="7448"/>
                  </a:lnTo>
                  <a:lnTo>
                    <a:pt x="2041" y="7958"/>
                  </a:lnTo>
                  <a:lnTo>
                    <a:pt x="1837" y="8978"/>
                  </a:lnTo>
                  <a:lnTo>
                    <a:pt x="1837" y="9284"/>
                  </a:lnTo>
                  <a:lnTo>
                    <a:pt x="1837" y="9488"/>
                  </a:lnTo>
                  <a:lnTo>
                    <a:pt x="1633" y="10508"/>
                  </a:lnTo>
                  <a:lnTo>
                    <a:pt x="1633" y="11018"/>
                  </a:lnTo>
                  <a:lnTo>
                    <a:pt x="1429" y="12038"/>
                  </a:lnTo>
                  <a:lnTo>
                    <a:pt x="1429" y="12548"/>
                  </a:lnTo>
                  <a:lnTo>
                    <a:pt x="1" y="23260"/>
                  </a:lnTo>
                  <a:lnTo>
                    <a:pt x="56314" y="23260"/>
                  </a:lnTo>
                  <a:lnTo>
                    <a:pt x="54784" y="11936"/>
                  </a:lnTo>
                  <a:lnTo>
                    <a:pt x="54784" y="11630"/>
                  </a:lnTo>
                  <a:lnTo>
                    <a:pt x="54580" y="10406"/>
                  </a:lnTo>
                  <a:lnTo>
                    <a:pt x="54580" y="10100"/>
                  </a:lnTo>
                  <a:lnTo>
                    <a:pt x="54478" y="9284"/>
                  </a:lnTo>
                  <a:lnTo>
                    <a:pt x="54376" y="8876"/>
                  </a:lnTo>
                  <a:lnTo>
                    <a:pt x="54376" y="8570"/>
                  </a:lnTo>
                  <a:lnTo>
                    <a:pt x="54172" y="7346"/>
                  </a:lnTo>
                  <a:lnTo>
                    <a:pt x="54172" y="7039"/>
                  </a:lnTo>
                  <a:lnTo>
                    <a:pt x="53151" y="0"/>
                  </a:lnTo>
                  <a:close/>
                </a:path>
              </a:pathLst>
            </a:custGeom>
            <a:solidFill>
              <a:srgbClr val="22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98;p67"/>
            <p:cNvSpPr/>
            <p:nvPr/>
          </p:nvSpPr>
          <p:spPr>
            <a:xfrm>
              <a:off x="5532176" y="3888816"/>
              <a:ext cx="930053" cy="164025"/>
            </a:xfrm>
            <a:custGeom>
              <a:avLst/>
              <a:gdLst/>
              <a:ahLst/>
              <a:cxnLst/>
              <a:rect l="l" t="t" r="r" b="b"/>
              <a:pathLst>
                <a:path w="52642" h="9284" extrusionOk="0">
                  <a:moveTo>
                    <a:pt x="1225" y="0"/>
                  </a:moveTo>
                  <a:lnTo>
                    <a:pt x="205" y="7448"/>
                  </a:lnTo>
                  <a:lnTo>
                    <a:pt x="205" y="7958"/>
                  </a:lnTo>
                  <a:lnTo>
                    <a:pt x="1" y="8978"/>
                  </a:lnTo>
                  <a:lnTo>
                    <a:pt x="1" y="9284"/>
                  </a:lnTo>
                  <a:lnTo>
                    <a:pt x="52642" y="9284"/>
                  </a:lnTo>
                  <a:lnTo>
                    <a:pt x="52540" y="8876"/>
                  </a:lnTo>
                  <a:lnTo>
                    <a:pt x="52540" y="8570"/>
                  </a:lnTo>
                  <a:lnTo>
                    <a:pt x="52336" y="7346"/>
                  </a:lnTo>
                  <a:lnTo>
                    <a:pt x="52336" y="7039"/>
                  </a:lnTo>
                  <a:lnTo>
                    <a:pt x="51315" y="0"/>
                  </a:lnTo>
                  <a:close/>
                </a:path>
              </a:pathLst>
            </a:custGeom>
            <a:solidFill>
              <a:srgbClr val="19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90519" y="447886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Rockwell" panose="02060603020205020403" pitchFamily="18" charset="0"/>
              </a:rPr>
              <a:t>Page| 9</a:t>
            </a:r>
            <a:endParaRPr lang="en-US" sz="1600" dirty="0">
              <a:latin typeface="Rockwell" panose="02060603020205020403" pitchFamily="18" charset="0"/>
            </a:endParaRPr>
          </a:p>
        </p:txBody>
      </p:sp>
      <p:sp>
        <p:nvSpPr>
          <p:cNvPr id="53" name="Google Shape;1406;p45">
            <a:hlinkClick r:id="rId5" action="ppaction://hlinksldjump"/>
          </p:cNvPr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Rectangle: Top Corners Rounded 385">
            <a:extLst>
              <a:ext uri="{FF2B5EF4-FFF2-40B4-BE49-F238E27FC236}">
                <a16:creationId xmlns="" xmlns:a16="http://schemas.microsoft.com/office/drawing/2014/main" id="{303CE866-927F-497B-9F32-CF605C8937F4}"/>
              </a:ext>
            </a:extLst>
          </p:cNvPr>
          <p:cNvSpPr/>
          <p:nvPr/>
        </p:nvSpPr>
        <p:spPr>
          <a:xfrm rot="10800000">
            <a:off x="0" y="-3"/>
            <a:ext cx="9144000" cy="770145"/>
          </a:xfrm>
          <a:prstGeom prst="round2SameRect">
            <a:avLst>
              <a:gd name="adj1" fmla="val 954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="" xmlns:a16="http://schemas.microsoft.com/office/drawing/2014/main" id="{7777BC51-D6AF-42FC-B71B-F424D390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4" y="65469"/>
            <a:ext cx="639204" cy="6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itle 1">
            <a:extLst>
              <a:ext uri="{FF2B5EF4-FFF2-40B4-BE49-F238E27FC236}">
                <a16:creationId xmlns="" xmlns:a16="http://schemas.microsoft.com/office/drawing/2014/main" id="{3771C2D6-EF24-49F6-B7A3-C5CA996352D4}"/>
              </a:ext>
            </a:extLst>
          </p:cNvPr>
          <p:cNvSpPr txBox="1">
            <a:spLocks/>
          </p:cNvSpPr>
          <p:nvPr/>
        </p:nvSpPr>
        <p:spPr>
          <a:xfrm>
            <a:off x="1966913" y="119672"/>
            <a:ext cx="3455280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การนิเทศผู้ปฏิบัติงานสหกิจศึกษา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B5B11BD7-CFD9-4C6D-92A4-3DAB7A7EE356}"/>
              </a:ext>
            </a:extLst>
          </p:cNvPr>
          <p:cNvCxnSpPr/>
          <p:nvPr/>
        </p:nvCxnSpPr>
        <p:spPr>
          <a:xfrm>
            <a:off x="1853853" y="98832"/>
            <a:ext cx="0" cy="516902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="" xmlns:a16="http://schemas.microsoft.com/office/drawing/2014/main" id="{5040F02A-8858-4CCC-9829-6A427FCE95D7}"/>
              </a:ext>
            </a:extLst>
          </p:cNvPr>
          <p:cNvSpPr txBox="1">
            <a:spLocks/>
          </p:cNvSpPr>
          <p:nvPr/>
        </p:nvSpPr>
        <p:spPr>
          <a:xfrm>
            <a:off x="1966913" y="391690"/>
            <a:ext cx="4414251" cy="37845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1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สาขาวิชาวิศวกรรมซอฟต์แวร์ คณะวิทยาการสารสนเทศ มหาวิทยาลัยบูรพา</a:t>
            </a:r>
            <a:endParaRPr lang="en-US" sz="1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9" name="Picture 2" descr="C.S.I. Group – ไทย">
            <a:extLst>
              <a:ext uri="{FF2B5EF4-FFF2-40B4-BE49-F238E27FC236}">
                <a16:creationId xmlns="" xmlns:a16="http://schemas.microsoft.com/office/drawing/2014/main" id="{CD0B4511-689A-48F1-B61A-11A6EAE0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60"/>
          <a:stretch/>
        </p:blipFill>
        <p:spPr bwMode="auto">
          <a:xfrm>
            <a:off x="816684" y="126618"/>
            <a:ext cx="804232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69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Salent Weekly Planner by Slidesgo">
  <a:themeElements>
    <a:clrScheme name="Simple Light">
      <a:dk1>
        <a:srgbClr val="112925"/>
      </a:dk1>
      <a:lt1>
        <a:srgbClr val="FFFAF7"/>
      </a:lt1>
      <a:dk2>
        <a:srgbClr val="22514A"/>
      </a:dk2>
      <a:lt2>
        <a:srgbClr val="F9DDC5"/>
      </a:lt2>
      <a:accent1>
        <a:srgbClr val="E6AA35"/>
      </a:accent1>
      <a:accent2>
        <a:srgbClr val="DD6A57"/>
      </a:accent2>
      <a:accent3>
        <a:srgbClr val="FCC9B4"/>
      </a:accent3>
      <a:accent4>
        <a:srgbClr val="99584F"/>
      </a:accent4>
      <a:accent5>
        <a:srgbClr val="193D37"/>
      </a:accent5>
      <a:accent6>
        <a:srgbClr val="DBC2AC"/>
      </a:accent6>
      <a:hlink>
        <a:srgbClr val="1129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939</Words>
  <Application>Microsoft Office PowerPoint</Application>
  <PresentationFormat>On-screen Show (16:9)</PresentationFormat>
  <Paragraphs>297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Raleway</vt:lpstr>
      <vt:lpstr>Rockwell</vt:lpstr>
      <vt:lpstr>Signika</vt:lpstr>
      <vt:lpstr>TH Sarabun New</vt:lpstr>
      <vt:lpstr>TH SarabunPSK</vt:lpstr>
      <vt:lpstr>Salent Weekly Planner by Slidesgo</vt:lpstr>
      <vt:lpstr>Industrial Internet  of Things Solution  Team CAT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Salent  Weekly Planner</dc:title>
  <dc:creator>Varthinee Teangthong</dc:creator>
  <cp:lastModifiedBy>Varthinee Teangthong</cp:lastModifiedBy>
  <cp:revision>68</cp:revision>
  <dcterms:modified xsi:type="dcterms:W3CDTF">2020-08-19T11:15:50Z</dcterms:modified>
</cp:coreProperties>
</file>